
<file path=[Content_Types].xml><?xml version="1.0" encoding="utf-8"?>
<Types xmlns="http://schemas.openxmlformats.org/package/2006/content-types">
  <Default Extension="fntdata" ContentType="application/x-fontdata"/>
  <Default Extension="jp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5.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6" r:id="rId1"/>
  </p:sldMasterIdLst>
  <p:notesMasterIdLst>
    <p:notesMasterId r:id="rId16"/>
  </p:notesMasterIdLst>
  <p:sldIdLst>
    <p:sldId id="256" r:id="rId2"/>
    <p:sldId id="258" r:id="rId3"/>
    <p:sldId id="262" r:id="rId4"/>
    <p:sldId id="263" r:id="rId5"/>
    <p:sldId id="356" r:id="rId6"/>
    <p:sldId id="355" r:id="rId7"/>
    <p:sldId id="353" r:id="rId8"/>
    <p:sldId id="354" r:id="rId9"/>
    <p:sldId id="284" r:id="rId10"/>
    <p:sldId id="265" r:id="rId11"/>
    <p:sldId id="360" r:id="rId12"/>
    <p:sldId id="359" r:id="rId13"/>
    <p:sldId id="357" r:id="rId14"/>
    <p:sldId id="259" r:id="rId15"/>
  </p:sldIdLst>
  <p:sldSz cx="9144000" cy="5143500" type="screen16x9"/>
  <p:notesSz cx="6858000" cy="9144000"/>
  <p:embeddedFontLst>
    <p:embeddedFont>
      <p:font typeface="Calibri" panose="020F0502020204030204" pitchFamily="34" charset="0"/>
      <p:regular r:id="rId17"/>
      <p:bold r:id="rId18"/>
      <p:italic r:id="rId19"/>
      <p:boldItalic r:id="rId20"/>
    </p:embeddedFont>
    <p:embeddedFont>
      <p:font typeface="Exo 2" pitchFamily="2" charset="77"/>
      <p:regular r:id="rId21"/>
      <p:bold r:id="rId22"/>
      <p:italic r:id="rId23"/>
      <p:boldItalic r:id="rId24"/>
    </p:embeddedFont>
    <p:embeddedFont>
      <p:font typeface="Fredoka One" panose="02000000000000000000" pitchFamily="2" charset="77"/>
      <p:regular r:id="rId2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6361431-B82E-4717-A010-7EB08659FA65}">
  <a:tblStyle styleId="{C6361431-B82E-4717-A010-7EB08659FA6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4684"/>
  </p:normalViewPr>
  <p:slideViewPr>
    <p:cSldViewPr snapToGrid="0">
      <p:cViewPr>
        <p:scale>
          <a:sx n="105" d="100"/>
          <a:sy n="105" d="100"/>
        </p:scale>
        <p:origin x="400" y="768"/>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font" Target="fonts/font9.fntdata"/><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oleObject" Target="file:////Users/arinamironova/Downloads/statistic-survey532842.xls"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Users/arinamironova/Downloads/statistic-survey532842.xls"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Users/arinamironova/Downloads/statistic-survey532842.xls" TargetMode="External"/><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GB" dirty="0">
                <a:solidFill>
                  <a:schemeClr val="tx1"/>
                </a:solidFill>
              </a:rPr>
              <a:t>Travel frequency</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DE"/>
        </a:p>
      </c:txPr>
    </c:title>
    <c:autoTitleDeleted val="0"/>
    <c:plotArea>
      <c:layout/>
      <c:pieChart>
        <c:varyColors val="1"/>
        <c:ser>
          <c:idx val="0"/>
          <c:order val="0"/>
          <c:tx>
            <c:strRef>
              <c:f>'results-survey532842'!$B$24</c:f>
              <c:strCache>
                <c:ptCount val="1"/>
                <c:pt idx="0">
                  <c:v>Percentage</c:v>
                </c:pt>
              </c:strCache>
            </c:strRef>
          </c:tx>
          <c:spPr>
            <a:solidFill>
              <a:schemeClr val="accent1"/>
            </a:solidFill>
            <a:ln>
              <a:noFill/>
            </a:ln>
          </c:spPr>
          <c:dPt>
            <c:idx val="0"/>
            <c:bubble3D val="0"/>
            <c:spPr>
              <a:solidFill>
                <a:schemeClr val="bg1"/>
              </a:solidFill>
              <a:ln w="19050">
                <a:noFill/>
              </a:ln>
              <a:effectLst/>
            </c:spPr>
            <c:extLst>
              <c:ext xmlns:c16="http://schemas.microsoft.com/office/drawing/2014/chart" uri="{C3380CC4-5D6E-409C-BE32-E72D297353CC}">
                <c16:uniqueId val="{00000001-1D1A-2449-A8D6-90A3EEE921E3}"/>
              </c:ext>
            </c:extLst>
          </c:dPt>
          <c:dPt>
            <c:idx val="1"/>
            <c:bubble3D val="0"/>
            <c:spPr>
              <a:solidFill>
                <a:schemeClr val="accent6"/>
              </a:solidFill>
              <a:ln w="19050">
                <a:noFill/>
              </a:ln>
              <a:effectLst/>
            </c:spPr>
            <c:extLst>
              <c:ext xmlns:c16="http://schemas.microsoft.com/office/drawing/2014/chart" uri="{C3380CC4-5D6E-409C-BE32-E72D297353CC}">
                <c16:uniqueId val="{00000003-1D1A-2449-A8D6-90A3EEE921E3}"/>
              </c:ext>
            </c:extLst>
          </c:dPt>
          <c:dPt>
            <c:idx val="2"/>
            <c:bubble3D val="0"/>
            <c:spPr>
              <a:solidFill>
                <a:schemeClr val="accent1"/>
              </a:solidFill>
              <a:ln w="19050">
                <a:noFill/>
              </a:ln>
              <a:effectLst/>
            </c:spPr>
            <c:extLst>
              <c:ext xmlns:c16="http://schemas.microsoft.com/office/drawing/2014/chart" uri="{C3380CC4-5D6E-409C-BE32-E72D297353CC}">
                <c16:uniqueId val="{00000005-1D1A-2449-A8D6-90A3EEE921E3}"/>
              </c:ext>
            </c:extLst>
          </c:dPt>
          <c:cat>
            <c:strRef>
              <c:f>'results-survey532842'!$A$25:$A$27</c:f>
              <c:strCache>
                <c:ptCount val="3"/>
                <c:pt idx="0">
                  <c:v>once per week </c:v>
                </c:pt>
                <c:pt idx="1">
                  <c:v>once per monat</c:v>
                </c:pt>
                <c:pt idx="2">
                  <c:v>several times per week </c:v>
                </c:pt>
              </c:strCache>
            </c:strRef>
          </c:cat>
          <c:val>
            <c:numRef>
              <c:f>'results-survey532842'!$B$25:$B$27</c:f>
              <c:numCache>
                <c:formatCode>0.00%</c:formatCode>
                <c:ptCount val="3"/>
                <c:pt idx="0">
                  <c:v>0.1111111111111111</c:v>
                </c:pt>
                <c:pt idx="1">
                  <c:v>0.1111111111111111</c:v>
                </c:pt>
                <c:pt idx="2">
                  <c:v>0.7777777777777779</c:v>
                </c:pt>
              </c:numCache>
            </c:numRef>
          </c:val>
          <c:extLst>
            <c:ext xmlns:c16="http://schemas.microsoft.com/office/drawing/2014/chart" uri="{C3380CC4-5D6E-409C-BE32-E72D297353CC}">
              <c16:uniqueId val="{00000006-1D1A-2449-A8D6-90A3EEE921E3}"/>
            </c:ext>
          </c:extLst>
        </c:ser>
        <c:dLbls>
          <c:showLegendKey val="0"/>
          <c:showVal val="0"/>
          <c:showCatName val="0"/>
          <c:showSerName val="0"/>
          <c:showPercent val="0"/>
          <c:showBubbleSize val="0"/>
          <c:showLeaderLines val="1"/>
        </c:dLbls>
        <c:firstSliceAng val="0"/>
      </c:pieChart>
      <c:spPr>
        <a:noFill/>
        <a:ln>
          <a:noFill/>
        </a:ln>
        <a:effectLst/>
      </c:spPr>
    </c:plotArea>
    <c:legend>
      <c:legendPos val="b"/>
      <c:layout>
        <c:manualLayout>
          <c:xMode val="edge"/>
          <c:yMode val="edge"/>
          <c:x val="0.70923649231812147"/>
          <c:y val="0.5548697310070273"/>
          <c:w val="0.27283435447865473"/>
          <c:h val="0.43919120195025874"/>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D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DE"/>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solidFill>
                <a:latin typeface="+mn-lt"/>
                <a:ea typeface="+mn-ea"/>
                <a:cs typeface="+mn-cs"/>
              </a:defRPr>
            </a:pPr>
            <a:r>
              <a:rPr lang="en-US"/>
              <a:t>Type of travel</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solidFill>
              <a:latin typeface="+mn-lt"/>
              <a:ea typeface="+mn-ea"/>
              <a:cs typeface="+mn-cs"/>
            </a:defRPr>
          </a:pPr>
          <a:endParaRPr lang="en-DE"/>
        </a:p>
      </c:txPr>
    </c:title>
    <c:autoTitleDeleted val="0"/>
    <c:plotArea>
      <c:layout/>
      <c:pieChart>
        <c:varyColors val="1"/>
        <c:ser>
          <c:idx val="0"/>
          <c:order val="0"/>
          <c:tx>
            <c:strRef>
              <c:f>'results-survey532842'!$B$34</c:f>
              <c:strCache>
                <c:ptCount val="1"/>
                <c:pt idx="0">
                  <c:v>Percentage</c:v>
                </c:pt>
              </c:strCache>
            </c:strRef>
          </c:tx>
          <c:spPr>
            <a:ln>
              <a:noFill/>
            </a:ln>
          </c:spPr>
          <c:dPt>
            <c:idx val="0"/>
            <c:bubble3D val="0"/>
            <c:spPr>
              <a:solidFill>
                <a:schemeClr val="accent1"/>
              </a:solidFill>
              <a:ln w="19050">
                <a:noFill/>
              </a:ln>
              <a:effectLst/>
            </c:spPr>
            <c:extLst>
              <c:ext xmlns:c16="http://schemas.microsoft.com/office/drawing/2014/chart" uri="{C3380CC4-5D6E-409C-BE32-E72D297353CC}">
                <c16:uniqueId val="{00000001-0DB4-DA46-BCAB-A4AA181FE3FB}"/>
              </c:ext>
            </c:extLst>
          </c:dPt>
          <c:dPt>
            <c:idx val="1"/>
            <c:bubble3D val="0"/>
            <c:spPr>
              <a:solidFill>
                <a:schemeClr val="accent6"/>
              </a:solidFill>
              <a:ln w="19050">
                <a:noFill/>
              </a:ln>
              <a:effectLst/>
            </c:spPr>
            <c:extLst>
              <c:ext xmlns:c16="http://schemas.microsoft.com/office/drawing/2014/chart" uri="{C3380CC4-5D6E-409C-BE32-E72D297353CC}">
                <c16:uniqueId val="{00000003-0DB4-DA46-BCAB-A4AA181FE3FB}"/>
              </c:ext>
            </c:extLst>
          </c:dPt>
          <c:dPt>
            <c:idx val="2"/>
            <c:bubble3D val="0"/>
            <c:spPr>
              <a:solidFill>
                <a:schemeClr val="bg1"/>
              </a:solidFill>
              <a:ln w="19050">
                <a:noFill/>
              </a:ln>
              <a:effectLst/>
            </c:spPr>
            <c:extLst>
              <c:ext xmlns:c16="http://schemas.microsoft.com/office/drawing/2014/chart" uri="{C3380CC4-5D6E-409C-BE32-E72D297353CC}">
                <c16:uniqueId val="{00000005-0DB4-DA46-BCAB-A4AA181FE3FB}"/>
              </c:ext>
            </c:extLst>
          </c:dPt>
          <c:dPt>
            <c:idx val="3"/>
            <c:bubble3D val="0"/>
            <c:spPr>
              <a:solidFill>
                <a:schemeClr val="tx2"/>
              </a:solidFill>
              <a:ln w="19050">
                <a:noFill/>
              </a:ln>
              <a:effectLst/>
            </c:spPr>
            <c:extLst>
              <c:ext xmlns:c16="http://schemas.microsoft.com/office/drawing/2014/chart" uri="{C3380CC4-5D6E-409C-BE32-E72D297353CC}">
                <c16:uniqueId val="{00000007-0DB4-DA46-BCAB-A4AA181FE3FB}"/>
              </c:ext>
            </c:extLst>
          </c:dPt>
          <c:cat>
            <c:strRef>
              <c:f>'results-survey532842'!$A$35:$A$38</c:f>
              <c:strCache>
                <c:ptCount val="4"/>
                <c:pt idx="0">
                  <c:v>car</c:v>
                </c:pt>
                <c:pt idx="1">
                  <c:v>train </c:v>
                </c:pt>
                <c:pt idx="2">
                  <c:v>bus </c:v>
                </c:pt>
                <c:pt idx="3">
                  <c:v>plane </c:v>
                </c:pt>
              </c:strCache>
            </c:strRef>
          </c:cat>
          <c:val>
            <c:numRef>
              <c:f>'results-survey532842'!$B$35:$B$38</c:f>
              <c:numCache>
                <c:formatCode>0.00%</c:formatCode>
                <c:ptCount val="4"/>
                <c:pt idx="0">
                  <c:v>0.55555555555555558</c:v>
                </c:pt>
                <c:pt idx="1">
                  <c:v>0.22222222222222221</c:v>
                </c:pt>
                <c:pt idx="2">
                  <c:v>0.55555555555555558</c:v>
                </c:pt>
                <c:pt idx="3">
                  <c:v>0.1111111111111111</c:v>
                </c:pt>
              </c:numCache>
            </c:numRef>
          </c:val>
          <c:extLst>
            <c:ext xmlns:c16="http://schemas.microsoft.com/office/drawing/2014/chart" uri="{C3380CC4-5D6E-409C-BE32-E72D297353CC}">
              <c16:uniqueId val="{00000008-0DB4-DA46-BCAB-A4AA181FE3FB}"/>
            </c:ext>
          </c:extLst>
        </c:ser>
        <c:dLbls>
          <c:showLegendKey val="0"/>
          <c:showVal val="0"/>
          <c:showCatName val="0"/>
          <c:showSerName val="0"/>
          <c:showPercent val="0"/>
          <c:showBubbleSize val="0"/>
          <c:showLeaderLines val="1"/>
        </c:dLbls>
        <c:firstSliceAng val="0"/>
      </c:pieChart>
      <c:spPr>
        <a:noFill/>
        <a:ln>
          <a:noFill/>
        </a:ln>
        <a:effectLst/>
      </c:spPr>
    </c:plotArea>
    <c:legend>
      <c:legendPos val="b"/>
      <c:layout>
        <c:manualLayout>
          <c:xMode val="edge"/>
          <c:yMode val="edge"/>
          <c:x val="0.77909971054995508"/>
          <c:y val="0.49570124312572705"/>
          <c:w val="0.16985292047673525"/>
          <c:h val="0.42834159193059784"/>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D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chemeClr val="tx1"/>
          </a:solidFill>
        </a:defRPr>
      </a:pPr>
      <a:endParaRPr lang="en-DE"/>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solidFill>
                <a:latin typeface="+mn-lt"/>
                <a:ea typeface="+mn-ea"/>
                <a:cs typeface="+mn-cs"/>
              </a:defRPr>
            </a:pPr>
            <a:r>
              <a:rPr lang="en-GB"/>
              <a:t>Activities during the travelling</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solidFill>
              <a:latin typeface="+mn-lt"/>
              <a:ea typeface="+mn-ea"/>
              <a:cs typeface="+mn-cs"/>
            </a:defRPr>
          </a:pPr>
          <a:endParaRPr lang="en-DE"/>
        </a:p>
      </c:txPr>
    </c:title>
    <c:autoTitleDeleted val="0"/>
    <c:plotArea>
      <c:layout/>
      <c:pieChart>
        <c:varyColors val="1"/>
        <c:ser>
          <c:idx val="0"/>
          <c:order val="0"/>
          <c:dPt>
            <c:idx val="0"/>
            <c:bubble3D val="0"/>
            <c:spPr>
              <a:solidFill>
                <a:schemeClr val="accent1"/>
              </a:solidFill>
              <a:ln w="19050">
                <a:noFill/>
              </a:ln>
              <a:effectLst/>
            </c:spPr>
            <c:extLst>
              <c:ext xmlns:c16="http://schemas.microsoft.com/office/drawing/2014/chart" uri="{C3380CC4-5D6E-409C-BE32-E72D297353CC}">
                <c16:uniqueId val="{00000001-4859-FB4D-8F19-EBEDA570E2EB}"/>
              </c:ext>
            </c:extLst>
          </c:dPt>
          <c:dPt>
            <c:idx val="1"/>
            <c:bubble3D val="0"/>
            <c:spPr>
              <a:solidFill>
                <a:schemeClr val="accent6"/>
              </a:solidFill>
              <a:ln w="19050">
                <a:noFill/>
              </a:ln>
              <a:effectLst/>
            </c:spPr>
            <c:extLst>
              <c:ext xmlns:c16="http://schemas.microsoft.com/office/drawing/2014/chart" uri="{C3380CC4-5D6E-409C-BE32-E72D297353CC}">
                <c16:uniqueId val="{00000003-4859-FB4D-8F19-EBEDA570E2EB}"/>
              </c:ext>
            </c:extLst>
          </c:dPt>
          <c:dPt>
            <c:idx val="2"/>
            <c:bubble3D val="0"/>
            <c:spPr>
              <a:solidFill>
                <a:schemeClr val="tx2"/>
              </a:solidFill>
              <a:ln w="19050">
                <a:noFill/>
              </a:ln>
              <a:effectLst/>
            </c:spPr>
            <c:extLst>
              <c:ext xmlns:c16="http://schemas.microsoft.com/office/drawing/2014/chart" uri="{C3380CC4-5D6E-409C-BE32-E72D297353CC}">
                <c16:uniqueId val="{00000005-4859-FB4D-8F19-EBEDA570E2EB}"/>
              </c:ext>
            </c:extLst>
          </c:dPt>
          <c:cat>
            <c:strRef>
              <c:f>'results-survey532842'!$A$52:$A$54</c:f>
              <c:strCache>
                <c:ptCount val="3"/>
                <c:pt idx="0">
                  <c:v>Reading</c:v>
                </c:pt>
                <c:pt idx="1">
                  <c:v>Playing games</c:v>
                </c:pt>
                <c:pt idx="2">
                  <c:v>Watching videos/movies</c:v>
                </c:pt>
              </c:strCache>
            </c:strRef>
          </c:cat>
          <c:val>
            <c:numRef>
              <c:f>'results-survey532842'!$B$52:$B$54</c:f>
              <c:numCache>
                <c:formatCode>0.00%</c:formatCode>
                <c:ptCount val="3"/>
                <c:pt idx="0">
                  <c:v>0.22222222222222221</c:v>
                </c:pt>
                <c:pt idx="1">
                  <c:v>0.7777777777777779</c:v>
                </c:pt>
                <c:pt idx="2">
                  <c:v>0.7777777777777779</c:v>
                </c:pt>
              </c:numCache>
            </c:numRef>
          </c:val>
          <c:extLst>
            <c:ext xmlns:c16="http://schemas.microsoft.com/office/drawing/2014/chart" uri="{C3380CC4-5D6E-409C-BE32-E72D297353CC}">
              <c16:uniqueId val="{00000006-4859-FB4D-8F19-EBEDA570E2EB}"/>
            </c:ext>
          </c:extLst>
        </c:ser>
        <c:dLbls>
          <c:showLegendKey val="0"/>
          <c:showVal val="0"/>
          <c:showCatName val="0"/>
          <c:showSerName val="0"/>
          <c:showPercent val="0"/>
          <c:showBubbleSize val="0"/>
          <c:showLeaderLines val="1"/>
        </c:dLbls>
        <c:firstSliceAng val="0"/>
      </c:pieChart>
      <c:spPr>
        <a:noFill/>
        <a:ln>
          <a:noFill/>
        </a:ln>
        <a:effectLst/>
      </c:spPr>
    </c:plotArea>
    <c:legend>
      <c:legendPos val="b"/>
      <c:layout>
        <c:manualLayout>
          <c:xMode val="edge"/>
          <c:yMode val="edge"/>
          <c:x val="0.71369094488188978"/>
          <c:y val="0.43541885389326335"/>
          <c:w val="0.27797572178477686"/>
          <c:h val="0.37013670166229223"/>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D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chemeClr val="tx1"/>
          </a:solidFill>
        </a:defRPr>
      </a:pPr>
      <a:endParaRPr lang="en-DE"/>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8"/>
        <p:cNvGrpSpPr/>
        <p:nvPr/>
      </p:nvGrpSpPr>
      <p:grpSpPr>
        <a:xfrm>
          <a:off x="0" y="0"/>
          <a:ext cx="0" cy="0"/>
          <a:chOff x="0" y="0"/>
          <a:chExt cx="0" cy="0"/>
        </a:xfrm>
      </p:grpSpPr>
      <p:sp>
        <p:nvSpPr>
          <p:cNvPr id="2499" name="Google Shape;2499;gcec4d2707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0" name="Google Shape;2500;gcec4d2707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5"/>
        <p:cNvGrpSpPr/>
        <p:nvPr/>
      </p:nvGrpSpPr>
      <p:grpSpPr>
        <a:xfrm>
          <a:off x="0" y="0"/>
          <a:ext cx="0" cy="0"/>
          <a:chOff x="0" y="0"/>
          <a:chExt cx="0" cy="0"/>
        </a:xfrm>
      </p:grpSpPr>
      <p:sp>
        <p:nvSpPr>
          <p:cNvPr id="3366" name="Google Shape;3366;gf7a39de043_2_5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7" name="Google Shape;3367;gf7a39de043_2_5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5"/>
        <p:cNvGrpSpPr/>
        <p:nvPr/>
      </p:nvGrpSpPr>
      <p:grpSpPr>
        <a:xfrm>
          <a:off x="0" y="0"/>
          <a:ext cx="0" cy="0"/>
          <a:chOff x="0" y="0"/>
          <a:chExt cx="0" cy="0"/>
        </a:xfrm>
      </p:grpSpPr>
      <p:sp>
        <p:nvSpPr>
          <p:cNvPr id="3366" name="Google Shape;3366;gf7a39de043_2_5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7" name="Google Shape;3367;gf7a39de043_2_5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606215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5"/>
        <p:cNvGrpSpPr/>
        <p:nvPr/>
      </p:nvGrpSpPr>
      <p:grpSpPr>
        <a:xfrm>
          <a:off x="0" y="0"/>
          <a:ext cx="0" cy="0"/>
          <a:chOff x="0" y="0"/>
          <a:chExt cx="0" cy="0"/>
        </a:xfrm>
      </p:grpSpPr>
      <p:sp>
        <p:nvSpPr>
          <p:cNvPr id="3366" name="Google Shape;3366;gf7a39de043_2_5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7" name="Google Shape;3367;gf7a39de043_2_5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8140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8"/>
        <p:cNvGrpSpPr/>
        <p:nvPr/>
      </p:nvGrpSpPr>
      <p:grpSpPr>
        <a:xfrm>
          <a:off x="0" y="0"/>
          <a:ext cx="0" cy="0"/>
          <a:chOff x="0" y="0"/>
          <a:chExt cx="0" cy="0"/>
        </a:xfrm>
      </p:grpSpPr>
      <p:sp>
        <p:nvSpPr>
          <p:cNvPr id="3339" name="Google Shape;3339;gbd6c00e730_0_2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0" name="Google Shape;3340;gbd6c00e730_0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0" i="0" u="none" strike="noStrike" dirty="0">
                <a:effectLst/>
                <a:latin typeface="Calibri" panose="020F0502020204030204" pitchFamily="34" charset="0"/>
              </a:rPr>
              <a:t>Most of the users find that the graphic interface of the app are easy to recognize and the functions that this app offers are pretty clear for them, and as for the time complexity, they think it would be better that the app could </a:t>
            </a:r>
            <a:r>
              <a:rPr lang="en-GB" b="0" i="0" u="none" strike="noStrike" dirty="0" err="1">
                <a:effectLst/>
                <a:latin typeface="Calibri" panose="020F0502020204030204" pitchFamily="34" charset="0"/>
              </a:rPr>
              <a:t>proivide</a:t>
            </a:r>
            <a:r>
              <a:rPr lang="en-GB" b="0" i="0" u="none" strike="noStrike" dirty="0">
                <a:effectLst/>
                <a:latin typeface="Calibri" panose="020F0502020204030204" pitchFamily="34" charset="0"/>
              </a:rPr>
              <a:t> personal </a:t>
            </a:r>
            <a:r>
              <a:rPr lang="en-GB" b="0" i="0" u="none" strike="noStrike" dirty="0" err="1">
                <a:effectLst/>
                <a:latin typeface="Calibri" panose="020F0502020204030204" pitchFamily="34" charset="0"/>
              </a:rPr>
              <a:t>recommandations</a:t>
            </a:r>
            <a:r>
              <a:rPr lang="en-GB" b="0" i="0" u="none" strike="noStrike" dirty="0">
                <a:effectLst/>
                <a:latin typeface="Calibri" panose="020F0502020204030204" pitchFamily="34" charset="0"/>
              </a:rPr>
              <a:t> in the searching videos/games/books function. Moreover most of the user are satisfied with this app but they still think this app cannot replace their existing apps as </a:t>
            </a:r>
            <a:r>
              <a:rPr lang="en-GB" b="0" i="0" u="none" strike="noStrike" dirty="0" err="1">
                <a:effectLst/>
                <a:latin typeface="Calibri" panose="020F0502020204030204" pitchFamily="34" charset="0"/>
              </a:rPr>
              <a:t>whatsapp</a:t>
            </a:r>
            <a:r>
              <a:rPr lang="en-GB" b="0" i="0" u="none" strike="noStrike" dirty="0">
                <a:effectLst/>
                <a:latin typeface="Calibri" panose="020F0502020204030204" pitchFamily="34" charset="0"/>
              </a:rPr>
              <a:t> or </a:t>
            </a:r>
            <a:r>
              <a:rPr lang="en-GB" b="0" i="0" u="none" strike="noStrike" dirty="0" err="1">
                <a:effectLst/>
                <a:latin typeface="Calibri" panose="020F0502020204030204" pitchFamily="34" charset="0"/>
              </a:rPr>
              <a:t>instagram</a:t>
            </a:r>
            <a:r>
              <a:rPr lang="en-GB" b="0" i="0" u="none" strike="noStrike" dirty="0">
                <a:effectLst/>
                <a:latin typeface="Calibri" panose="020F0502020204030204" pitchFamily="34" charset="0"/>
              </a:rPr>
              <a:t>.</a:t>
            </a:r>
            <a:endParaRPr dirty="0"/>
          </a:p>
        </p:txBody>
      </p:sp>
    </p:spTree>
    <p:extLst>
      <p:ext uri="{BB962C8B-B14F-4D97-AF65-F5344CB8AC3E}">
        <p14:creationId xmlns:p14="http://schemas.microsoft.com/office/powerpoint/2010/main" val="17233831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4"/>
        <p:cNvGrpSpPr/>
        <p:nvPr/>
      </p:nvGrpSpPr>
      <p:grpSpPr>
        <a:xfrm>
          <a:off x="0" y="0"/>
          <a:ext cx="0" cy="0"/>
          <a:chOff x="0" y="0"/>
          <a:chExt cx="0" cy="0"/>
        </a:xfrm>
      </p:grpSpPr>
      <p:sp>
        <p:nvSpPr>
          <p:cNvPr id="2825" name="Google Shape;2825;g99f2f57a71_0_1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6" name="Google Shape;2826;g99f2f57a71_0_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2"/>
        <p:cNvGrpSpPr/>
        <p:nvPr/>
      </p:nvGrpSpPr>
      <p:grpSpPr>
        <a:xfrm>
          <a:off x="0" y="0"/>
          <a:ext cx="0" cy="0"/>
          <a:chOff x="0" y="0"/>
          <a:chExt cx="0" cy="0"/>
        </a:xfrm>
      </p:grpSpPr>
      <p:sp>
        <p:nvSpPr>
          <p:cNvPr id="2803" name="Google Shape;2803;g99f2f57a71_0_2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4" name="Google Shape;2804;g99f2f57a71_0_2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1"/>
        <p:cNvGrpSpPr/>
        <p:nvPr/>
      </p:nvGrpSpPr>
      <p:grpSpPr>
        <a:xfrm>
          <a:off x="0" y="0"/>
          <a:ext cx="0" cy="0"/>
          <a:chOff x="0" y="0"/>
          <a:chExt cx="0" cy="0"/>
        </a:xfrm>
      </p:grpSpPr>
      <p:sp>
        <p:nvSpPr>
          <p:cNvPr id="3192" name="Google Shape;3192;gbd6c00e730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3" name="Google Shape;3193;gbd6c00e730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8"/>
        <p:cNvGrpSpPr/>
        <p:nvPr/>
      </p:nvGrpSpPr>
      <p:grpSpPr>
        <a:xfrm>
          <a:off x="0" y="0"/>
          <a:ext cx="0" cy="0"/>
          <a:chOff x="0" y="0"/>
          <a:chExt cx="0" cy="0"/>
        </a:xfrm>
      </p:grpSpPr>
      <p:sp>
        <p:nvSpPr>
          <p:cNvPr id="3339" name="Google Shape;3339;gbd6c00e730_0_2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0" name="Google Shape;3340;gbd6c00e730_0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8"/>
        <p:cNvGrpSpPr/>
        <p:nvPr/>
      </p:nvGrpSpPr>
      <p:grpSpPr>
        <a:xfrm>
          <a:off x="0" y="0"/>
          <a:ext cx="0" cy="0"/>
          <a:chOff x="0" y="0"/>
          <a:chExt cx="0" cy="0"/>
        </a:xfrm>
      </p:grpSpPr>
      <p:sp>
        <p:nvSpPr>
          <p:cNvPr id="3339" name="Google Shape;3339;gbd6c00e730_0_2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0" name="Google Shape;3340;gbd6c00e730_0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dirty="0"/>
              <a:t>Car: 55%</a:t>
            </a:r>
          </a:p>
          <a:p>
            <a:pPr marL="0" lvl="0" indent="0" algn="l" rtl="0">
              <a:spcBef>
                <a:spcPts val="0"/>
              </a:spcBef>
              <a:spcAft>
                <a:spcPts val="0"/>
              </a:spcAft>
              <a:buNone/>
            </a:pPr>
            <a:r>
              <a:rPr lang="de-DE" dirty="0"/>
              <a:t>Bus: 55%</a:t>
            </a:r>
            <a:br>
              <a:rPr lang="de-DE" dirty="0"/>
            </a:br>
            <a:r>
              <a:rPr lang="de-DE" dirty="0" err="1"/>
              <a:t>train</a:t>
            </a:r>
            <a:r>
              <a:rPr lang="de-DE" dirty="0"/>
              <a:t>: 22%</a:t>
            </a:r>
          </a:p>
          <a:p>
            <a:pPr marL="0" lvl="0" indent="0" algn="l" rtl="0">
              <a:spcBef>
                <a:spcPts val="0"/>
              </a:spcBef>
              <a:spcAft>
                <a:spcPts val="0"/>
              </a:spcAft>
              <a:buNone/>
            </a:pPr>
            <a:endParaRPr lang="de-DE" dirty="0"/>
          </a:p>
          <a:p>
            <a:pPr marL="0" lvl="0" indent="0" algn="l" rtl="0">
              <a:spcBef>
                <a:spcPts val="0"/>
              </a:spcBef>
              <a:spcAft>
                <a:spcPts val="0"/>
              </a:spcAft>
              <a:buNone/>
            </a:pPr>
            <a:r>
              <a:rPr lang="de-DE" dirty="0"/>
              <a:t>100% </a:t>
            </a:r>
            <a:r>
              <a:rPr lang="de-DE" dirty="0" err="1"/>
              <a:t>are</a:t>
            </a:r>
            <a:r>
              <a:rPr lang="de-DE" dirty="0"/>
              <a:t> </a:t>
            </a:r>
            <a:r>
              <a:rPr lang="de-DE" dirty="0" err="1"/>
              <a:t>having</a:t>
            </a:r>
            <a:r>
              <a:rPr lang="de-DE" dirty="0"/>
              <a:t> </a:t>
            </a:r>
            <a:r>
              <a:rPr lang="de-DE" dirty="0" err="1"/>
              <a:t>IPad</a:t>
            </a:r>
            <a:endParaRPr lang="de-DE" dirty="0"/>
          </a:p>
          <a:p>
            <a:pPr marL="0" lvl="0" indent="0" algn="l" rtl="0">
              <a:spcBef>
                <a:spcPts val="0"/>
              </a:spcBef>
              <a:spcAft>
                <a:spcPts val="0"/>
              </a:spcAft>
              <a:buNone/>
            </a:pPr>
            <a:endParaRPr lang="de-DE" dirty="0"/>
          </a:p>
          <a:p>
            <a:pPr marL="0" lvl="0" indent="0" algn="l" rtl="0">
              <a:spcBef>
                <a:spcPts val="0"/>
              </a:spcBef>
              <a:spcAft>
                <a:spcPts val="0"/>
              </a:spcAft>
              <a:buNone/>
            </a:pPr>
            <a:r>
              <a:rPr lang="de-DE" dirty="0"/>
              <a:t>The </a:t>
            </a:r>
            <a:r>
              <a:rPr lang="de-DE" dirty="0" err="1"/>
              <a:t>most</a:t>
            </a:r>
            <a:r>
              <a:rPr lang="de-DE" dirty="0"/>
              <a:t> </a:t>
            </a:r>
            <a:r>
              <a:rPr lang="de-DE" dirty="0" err="1"/>
              <a:t>children</a:t>
            </a:r>
            <a:r>
              <a:rPr lang="de-DE" dirty="0"/>
              <a:t> </a:t>
            </a:r>
            <a:r>
              <a:rPr lang="de-DE" dirty="0" err="1"/>
              <a:t>are</a:t>
            </a:r>
            <a:r>
              <a:rPr lang="de-DE" dirty="0"/>
              <a:t> </a:t>
            </a:r>
            <a:r>
              <a:rPr lang="de-DE" dirty="0" err="1"/>
              <a:t>watching</a:t>
            </a:r>
            <a:r>
              <a:rPr lang="de-DE" dirty="0"/>
              <a:t> </a:t>
            </a:r>
            <a:r>
              <a:rPr lang="de-DE" dirty="0" err="1"/>
              <a:t>videos</a:t>
            </a:r>
            <a:r>
              <a:rPr lang="de-DE" dirty="0"/>
              <a:t> in </a:t>
            </a:r>
            <a:r>
              <a:rPr lang="de-DE" dirty="0" err="1"/>
              <a:t>youtube</a:t>
            </a:r>
            <a:r>
              <a:rPr lang="de-DE" dirty="0"/>
              <a:t> </a:t>
            </a:r>
            <a:r>
              <a:rPr lang="de-DE" dirty="0" err="1"/>
              <a:t>or</a:t>
            </a:r>
            <a:r>
              <a:rPr lang="de-DE" dirty="0"/>
              <a:t> </a:t>
            </a:r>
            <a:r>
              <a:rPr lang="de-DE" dirty="0" err="1"/>
              <a:t>play</a:t>
            </a:r>
            <a:r>
              <a:rPr lang="de-DE" dirty="0"/>
              <a:t> </a:t>
            </a:r>
            <a:r>
              <a:rPr lang="de-DE" dirty="0" err="1"/>
              <a:t>pre-downloaded</a:t>
            </a:r>
            <a:r>
              <a:rPr lang="de-DE" dirty="0"/>
              <a:t> </a:t>
            </a:r>
            <a:r>
              <a:rPr lang="de-DE" dirty="0" err="1"/>
              <a:t>games</a:t>
            </a:r>
            <a:endParaRPr lang="de-DE"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92877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8"/>
        <p:cNvGrpSpPr/>
        <p:nvPr/>
      </p:nvGrpSpPr>
      <p:grpSpPr>
        <a:xfrm>
          <a:off x="0" y="0"/>
          <a:ext cx="0" cy="0"/>
          <a:chOff x="0" y="0"/>
          <a:chExt cx="0" cy="0"/>
        </a:xfrm>
      </p:grpSpPr>
      <p:sp>
        <p:nvSpPr>
          <p:cNvPr id="3339" name="Google Shape;3339;gbd6c00e730_0_2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0" name="Google Shape;3340;gbd6c00e730_0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241888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5"/>
        <p:cNvGrpSpPr/>
        <p:nvPr/>
      </p:nvGrpSpPr>
      <p:grpSpPr>
        <a:xfrm>
          <a:off x="0" y="0"/>
          <a:ext cx="0" cy="0"/>
          <a:chOff x="0" y="0"/>
          <a:chExt cx="0" cy="0"/>
        </a:xfrm>
      </p:grpSpPr>
      <p:sp>
        <p:nvSpPr>
          <p:cNvPr id="3366" name="Google Shape;3366;gf7a39de043_2_5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7" name="Google Shape;3367;gf7a39de043_2_5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229352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5"/>
        <p:cNvGrpSpPr/>
        <p:nvPr/>
      </p:nvGrpSpPr>
      <p:grpSpPr>
        <a:xfrm>
          <a:off x="0" y="0"/>
          <a:ext cx="0" cy="0"/>
          <a:chOff x="0" y="0"/>
          <a:chExt cx="0" cy="0"/>
        </a:xfrm>
      </p:grpSpPr>
      <p:sp>
        <p:nvSpPr>
          <p:cNvPr id="3366" name="Google Shape;3366;gf7a39de043_2_5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7" name="Google Shape;3367;gf7a39de043_2_5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626702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5"/>
        <p:cNvGrpSpPr/>
        <p:nvPr/>
      </p:nvGrpSpPr>
      <p:grpSpPr>
        <a:xfrm>
          <a:off x="0" y="0"/>
          <a:ext cx="0" cy="0"/>
          <a:chOff x="0" y="0"/>
          <a:chExt cx="0" cy="0"/>
        </a:xfrm>
      </p:grpSpPr>
      <p:sp>
        <p:nvSpPr>
          <p:cNvPr id="4276" name="Google Shape;4276;gf7a39de043_2_51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77" name="Google Shape;4277;gf7a39de043_2_5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rot="-5062406">
            <a:off x="-1571272" y="-173056"/>
            <a:ext cx="2818035" cy="2808784"/>
          </a:xfrm>
          <a:custGeom>
            <a:avLst/>
            <a:gdLst/>
            <a:ahLst/>
            <a:cxnLst/>
            <a:rect l="l" t="t" r="r" b="b"/>
            <a:pathLst>
              <a:path w="61535" h="61333" extrusionOk="0">
                <a:moveTo>
                  <a:pt x="25312" y="0"/>
                </a:moveTo>
                <a:lnTo>
                  <a:pt x="24384" y="40"/>
                </a:lnTo>
                <a:lnTo>
                  <a:pt x="23618" y="101"/>
                </a:lnTo>
                <a:lnTo>
                  <a:pt x="22851" y="182"/>
                </a:lnTo>
                <a:lnTo>
                  <a:pt x="22065" y="303"/>
                </a:lnTo>
                <a:lnTo>
                  <a:pt x="21298" y="464"/>
                </a:lnTo>
                <a:lnTo>
                  <a:pt x="20532" y="625"/>
                </a:lnTo>
                <a:lnTo>
                  <a:pt x="19766" y="847"/>
                </a:lnTo>
                <a:lnTo>
                  <a:pt x="18979" y="1069"/>
                </a:lnTo>
                <a:lnTo>
                  <a:pt x="18213" y="1331"/>
                </a:lnTo>
                <a:lnTo>
                  <a:pt x="17446" y="1593"/>
                </a:lnTo>
                <a:lnTo>
                  <a:pt x="16700" y="1896"/>
                </a:lnTo>
                <a:lnTo>
                  <a:pt x="15934" y="2219"/>
                </a:lnTo>
                <a:lnTo>
                  <a:pt x="15187" y="2561"/>
                </a:lnTo>
                <a:lnTo>
                  <a:pt x="14441" y="2945"/>
                </a:lnTo>
                <a:lnTo>
                  <a:pt x="13695" y="3328"/>
                </a:lnTo>
                <a:lnTo>
                  <a:pt x="12969" y="3711"/>
                </a:lnTo>
                <a:lnTo>
                  <a:pt x="12243" y="4135"/>
                </a:lnTo>
                <a:lnTo>
                  <a:pt x="11517" y="4578"/>
                </a:lnTo>
                <a:lnTo>
                  <a:pt x="10811" y="5022"/>
                </a:lnTo>
                <a:lnTo>
                  <a:pt x="10125" y="5486"/>
                </a:lnTo>
                <a:lnTo>
                  <a:pt x="9439" y="5970"/>
                </a:lnTo>
                <a:lnTo>
                  <a:pt x="8753" y="6454"/>
                </a:lnTo>
                <a:lnTo>
                  <a:pt x="8088" y="6958"/>
                </a:lnTo>
                <a:lnTo>
                  <a:pt x="7443" y="7483"/>
                </a:lnTo>
                <a:lnTo>
                  <a:pt x="6817" y="8007"/>
                </a:lnTo>
                <a:lnTo>
                  <a:pt x="6192" y="8531"/>
                </a:lnTo>
                <a:lnTo>
                  <a:pt x="5587" y="9076"/>
                </a:lnTo>
                <a:lnTo>
                  <a:pt x="4982" y="9620"/>
                </a:lnTo>
                <a:lnTo>
                  <a:pt x="4417" y="10185"/>
                </a:lnTo>
                <a:lnTo>
                  <a:pt x="3852" y="10730"/>
                </a:lnTo>
                <a:lnTo>
                  <a:pt x="3308" y="11294"/>
                </a:lnTo>
                <a:lnTo>
                  <a:pt x="2784" y="11859"/>
                </a:lnTo>
                <a:lnTo>
                  <a:pt x="2279" y="12424"/>
                </a:lnTo>
                <a:lnTo>
                  <a:pt x="2057" y="12686"/>
                </a:lnTo>
                <a:lnTo>
                  <a:pt x="1856" y="12968"/>
                </a:lnTo>
                <a:lnTo>
                  <a:pt x="1654" y="13231"/>
                </a:lnTo>
                <a:lnTo>
                  <a:pt x="1473" y="13513"/>
                </a:lnTo>
                <a:lnTo>
                  <a:pt x="1311" y="13795"/>
                </a:lnTo>
                <a:lnTo>
                  <a:pt x="1150" y="14078"/>
                </a:lnTo>
                <a:lnTo>
                  <a:pt x="868" y="14663"/>
                </a:lnTo>
                <a:lnTo>
                  <a:pt x="625" y="15268"/>
                </a:lnTo>
                <a:lnTo>
                  <a:pt x="424" y="15873"/>
                </a:lnTo>
                <a:lnTo>
                  <a:pt x="262" y="16518"/>
                </a:lnTo>
                <a:lnTo>
                  <a:pt x="141" y="17143"/>
                </a:lnTo>
                <a:lnTo>
                  <a:pt x="61" y="17809"/>
                </a:lnTo>
                <a:lnTo>
                  <a:pt x="20" y="18454"/>
                </a:lnTo>
                <a:lnTo>
                  <a:pt x="0" y="19140"/>
                </a:lnTo>
                <a:lnTo>
                  <a:pt x="20" y="19806"/>
                </a:lnTo>
                <a:lnTo>
                  <a:pt x="81" y="20491"/>
                </a:lnTo>
                <a:lnTo>
                  <a:pt x="162" y="21157"/>
                </a:lnTo>
                <a:lnTo>
                  <a:pt x="283" y="21843"/>
                </a:lnTo>
                <a:lnTo>
                  <a:pt x="424" y="22528"/>
                </a:lnTo>
                <a:lnTo>
                  <a:pt x="605" y="23214"/>
                </a:lnTo>
                <a:lnTo>
                  <a:pt x="807" y="23880"/>
                </a:lnTo>
                <a:lnTo>
                  <a:pt x="1029" y="24545"/>
                </a:lnTo>
                <a:lnTo>
                  <a:pt x="1271" y="25211"/>
                </a:lnTo>
                <a:lnTo>
                  <a:pt x="1533" y="25876"/>
                </a:lnTo>
                <a:lnTo>
                  <a:pt x="1815" y="26522"/>
                </a:lnTo>
                <a:lnTo>
                  <a:pt x="2118" y="27167"/>
                </a:lnTo>
                <a:lnTo>
                  <a:pt x="2441" y="27792"/>
                </a:lnTo>
                <a:lnTo>
                  <a:pt x="2784" y="28397"/>
                </a:lnTo>
                <a:lnTo>
                  <a:pt x="3147" y="29003"/>
                </a:lnTo>
                <a:lnTo>
                  <a:pt x="3510" y="29567"/>
                </a:lnTo>
                <a:lnTo>
                  <a:pt x="3893" y="30132"/>
                </a:lnTo>
                <a:lnTo>
                  <a:pt x="4276" y="30677"/>
                </a:lnTo>
                <a:lnTo>
                  <a:pt x="4679" y="31201"/>
                </a:lnTo>
                <a:lnTo>
                  <a:pt x="5083" y="31685"/>
                </a:lnTo>
                <a:lnTo>
                  <a:pt x="5486" y="32169"/>
                </a:lnTo>
                <a:lnTo>
                  <a:pt x="5890" y="32613"/>
                </a:lnTo>
                <a:lnTo>
                  <a:pt x="6313" y="33036"/>
                </a:lnTo>
                <a:lnTo>
                  <a:pt x="6737" y="33440"/>
                </a:lnTo>
                <a:lnTo>
                  <a:pt x="7180" y="33843"/>
                </a:lnTo>
                <a:lnTo>
                  <a:pt x="7624" y="34226"/>
                </a:lnTo>
                <a:lnTo>
                  <a:pt x="8088" y="34589"/>
                </a:lnTo>
                <a:lnTo>
                  <a:pt x="8572" y="34952"/>
                </a:lnTo>
                <a:lnTo>
                  <a:pt x="9056" y="35315"/>
                </a:lnTo>
                <a:lnTo>
                  <a:pt x="9540" y="35638"/>
                </a:lnTo>
                <a:lnTo>
                  <a:pt x="10044" y="35961"/>
                </a:lnTo>
                <a:lnTo>
                  <a:pt x="10548" y="36263"/>
                </a:lnTo>
                <a:lnTo>
                  <a:pt x="11073" y="36566"/>
                </a:lnTo>
                <a:lnTo>
                  <a:pt x="11597" y="36828"/>
                </a:lnTo>
                <a:lnTo>
                  <a:pt x="12122" y="37090"/>
                </a:lnTo>
                <a:lnTo>
                  <a:pt x="12666" y="37352"/>
                </a:lnTo>
                <a:lnTo>
                  <a:pt x="13211" y="37574"/>
                </a:lnTo>
                <a:lnTo>
                  <a:pt x="13775" y="37796"/>
                </a:lnTo>
                <a:lnTo>
                  <a:pt x="14340" y="37998"/>
                </a:lnTo>
                <a:lnTo>
                  <a:pt x="14905" y="38179"/>
                </a:lnTo>
                <a:lnTo>
                  <a:pt x="15470" y="38361"/>
                </a:lnTo>
                <a:lnTo>
                  <a:pt x="16034" y="38522"/>
                </a:lnTo>
                <a:lnTo>
                  <a:pt x="16619" y="38663"/>
                </a:lnTo>
                <a:lnTo>
                  <a:pt x="17204" y="38784"/>
                </a:lnTo>
                <a:lnTo>
                  <a:pt x="17789" y="38885"/>
                </a:lnTo>
                <a:lnTo>
                  <a:pt x="18374" y="38986"/>
                </a:lnTo>
                <a:lnTo>
                  <a:pt x="18959" y="39067"/>
                </a:lnTo>
                <a:lnTo>
                  <a:pt x="19564" y="39107"/>
                </a:lnTo>
                <a:lnTo>
                  <a:pt x="20149" y="39168"/>
                </a:lnTo>
                <a:lnTo>
                  <a:pt x="20754" y="39188"/>
                </a:lnTo>
                <a:lnTo>
                  <a:pt x="21924" y="39188"/>
                </a:lnTo>
                <a:lnTo>
                  <a:pt x="22529" y="39147"/>
                </a:lnTo>
                <a:lnTo>
                  <a:pt x="23255" y="39107"/>
                </a:lnTo>
                <a:lnTo>
                  <a:pt x="23961" y="39026"/>
                </a:lnTo>
                <a:lnTo>
                  <a:pt x="25413" y="38865"/>
                </a:lnTo>
                <a:lnTo>
                  <a:pt x="26865" y="38683"/>
                </a:lnTo>
                <a:lnTo>
                  <a:pt x="27591" y="38603"/>
                </a:lnTo>
                <a:lnTo>
                  <a:pt x="28317" y="38562"/>
                </a:lnTo>
                <a:lnTo>
                  <a:pt x="29043" y="38522"/>
                </a:lnTo>
                <a:lnTo>
                  <a:pt x="29749" y="38522"/>
                </a:lnTo>
                <a:lnTo>
                  <a:pt x="30455" y="38542"/>
                </a:lnTo>
                <a:lnTo>
                  <a:pt x="31141" y="38623"/>
                </a:lnTo>
                <a:lnTo>
                  <a:pt x="31484" y="38663"/>
                </a:lnTo>
                <a:lnTo>
                  <a:pt x="31826" y="38724"/>
                </a:lnTo>
                <a:lnTo>
                  <a:pt x="32169" y="38805"/>
                </a:lnTo>
                <a:lnTo>
                  <a:pt x="32512" y="38905"/>
                </a:lnTo>
                <a:lnTo>
                  <a:pt x="32835" y="39006"/>
                </a:lnTo>
                <a:lnTo>
                  <a:pt x="33178" y="39127"/>
                </a:lnTo>
                <a:lnTo>
                  <a:pt x="33500" y="39248"/>
                </a:lnTo>
                <a:lnTo>
                  <a:pt x="33823" y="39410"/>
                </a:lnTo>
                <a:lnTo>
                  <a:pt x="34186" y="39591"/>
                </a:lnTo>
                <a:lnTo>
                  <a:pt x="34529" y="39813"/>
                </a:lnTo>
                <a:lnTo>
                  <a:pt x="34872" y="40035"/>
                </a:lnTo>
                <a:lnTo>
                  <a:pt x="35174" y="40277"/>
                </a:lnTo>
                <a:lnTo>
                  <a:pt x="35497" y="40539"/>
                </a:lnTo>
                <a:lnTo>
                  <a:pt x="35780" y="40801"/>
                </a:lnTo>
                <a:lnTo>
                  <a:pt x="36062" y="41084"/>
                </a:lnTo>
                <a:lnTo>
                  <a:pt x="36324" y="41386"/>
                </a:lnTo>
                <a:lnTo>
                  <a:pt x="36586" y="41689"/>
                </a:lnTo>
                <a:lnTo>
                  <a:pt x="36808" y="42011"/>
                </a:lnTo>
                <a:lnTo>
                  <a:pt x="37050" y="42334"/>
                </a:lnTo>
                <a:lnTo>
                  <a:pt x="37272" y="42677"/>
                </a:lnTo>
                <a:lnTo>
                  <a:pt x="37474" y="43020"/>
                </a:lnTo>
                <a:lnTo>
                  <a:pt x="37675" y="43383"/>
                </a:lnTo>
                <a:lnTo>
                  <a:pt x="38038" y="44129"/>
                </a:lnTo>
                <a:lnTo>
                  <a:pt x="38381" y="44895"/>
                </a:lnTo>
                <a:lnTo>
                  <a:pt x="38684" y="45682"/>
                </a:lnTo>
                <a:lnTo>
                  <a:pt x="38966" y="46489"/>
                </a:lnTo>
                <a:lnTo>
                  <a:pt x="39228" y="47296"/>
                </a:lnTo>
                <a:lnTo>
                  <a:pt x="39450" y="48122"/>
                </a:lnTo>
                <a:lnTo>
                  <a:pt x="39672" y="48949"/>
                </a:lnTo>
                <a:lnTo>
                  <a:pt x="40075" y="50583"/>
                </a:lnTo>
                <a:lnTo>
                  <a:pt x="40277" y="51390"/>
                </a:lnTo>
                <a:lnTo>
                  <a:pt x="40499" y="52217"/>
                </a:lnTo>
                <a:lnTo>
                  <a:pt x="40761" y="53044"/>
                </a:lnTo>
                <a:lnTo>
                  <a:pt x="41023" y="53850"/>
                </a:lnTo>
                <a:lnTo>
                  <a:pt x="41326" y="54657"/>
                </a:lnTo>
                <a:lnTo>
                  <a:pt x="41649" y="55464"/>
                </a:lnTo>
                <a:lnTo>
                  <a:pt x="42012" y="56230"/>
                </a:lnTo>
                <a:lnTo>
                  <a:pt x="42415" y="56956"/>
                </a:lnTo>
                <a:lnTo>
                  <a:pt x="42637" y="57319"/>
                </a:lnTo>
                <a:lnTo>
                  <a:pt x="42859" y="57662"/>
                </a:lnTo>
                <a:lnTo>
                  <a:pt x="43081" y="58005"/>
                </a:lnTo>
                <a:lnTo>
                  <a:pt x="43343" y="58328"/>
                </a:lnTo>
                <a:lnTo>
                  <a:pt x="43585" y="58630"/>
                </a:lnTo>
                <a:lnTo>
                  <a:pt x="43847" y="58933"/>
                </a:lnTo>
                <a:lnTo>
                  <a:pt x="44129" y="59215"/>
                </a:lnTo>
                <a:lnTo>
                  <a:pt x="44412" y="59498"/>
                </a:lnTo>
                <a:lnTo>
                  <a:pt x="44714" y="59740"/>
                </a:lnTo>
                <a:lnTo>
                  <a:pt x="45017" y="59982"/>
                </a:lnTo>
                <a:lnTo>
                  <a:pt x="45360" y="60203"/>
                </a:lnTo>
                <a:lnTo>
                  <a:pt x="45682" y="60425"/>
                </a:lnTo>
                <a:lnTo>
                  <a:pt x="46045" y="60607"/>
                </a:lnTo>
                <a:lnTo>
                  <a:pt x="46408" y="60768"/>
                </a:lnTo>
                <a:lnTo>
                  <a:pt x="46771" y="60930"/>
                </a:lnTo>
                <a:lnTo>
                  <a:pt x="47175" y="61051"/>
                </a:lnTo>
                <a:lnTo>
                  <a:pt x="47598" y="61172"/>
                </a:lnTo>
                <a:lnTo>
                  <a:pt x="48042" y="61252"/>
                </a:lnTo>
                <a:lnTo>
                  <a:pt x="48486" y="61313"/>
                </a:lnTo>
                <a:lnTo>
                  <a:pt x="48929" y="61333"/>
                </a:lnTo>
                <a:lnTo>
                  <a:pt x="49393" y="61333"/>
                </a:lnTo>
                <a:lnTo>
                  <a:pt x="49837" y="61293"/>
                </a:lnTo>
                <a:lnTo>
                  <a:pt x="50281" y="61252"/>
                </a:lnTo>
                <a:lnTo>
                  <a:pt x="50725" y="61172"/>
                </a:lnTo>
                <a:lnTo>
                  <a:pt x="51168" y="61071"/>
                </a:lnTo>
                <a:lnTo>
                  <a:pt x="51612" y="60950"/>
                </a:lnTo>
                <a:lnTo>
                  <a:pt x="52056" y="60809"/>
                </a:lnTo>
                <a:lnTo>
                  <a:pt x="52479" y="60647"/>
                </a:lnTo>
                <a:lnTo>
                  <a:pt x="52903" y="60466"/>
                </a:lnTo>
                <a:lnTo>
                  <a:pt x="53306" y="60264"/>
                </a:lnTo>
                <a:lnTo>
                  <a:pt x="53709" y="60042"/>
                </a:lnTo>
                <a:lnTo>
                  <a:pt x="54093" y="59800"/>
                </a:lnTo>
                <a:lnTo>
                  <a:pt x="54718" y="59397"/>
                </a:lnTo>
                <a:lnTo>
                  <a:pt x="55303" y="58933"/>
                </a:lnTo>
                <a:lnTo>
                  <a:pt x="55847" y="58449"/>
                </a:lnTo>
                <a:lnTo>
                  <a:pt x="56372" y="57945"/>
                </a:lnTo>
                <a:lnTo>
                  <a:pt x="56876" y="57400"/>
                </a:lnTo>
                <a:lnTo>
                  <a:pt x="57360" y="56835"/>
                </a:lnTo>
                <a:lnTo>
                  <a:pt x="57804" y="56230"/>
                </a:lnTo>
                <a:lnTo>
                  <a:pt x="58207" y="55625"/>
                </a:lnTo>
                <a:lnTo>
                  <a:pt x="58590" y="54980"/>
                </a:lnTo>
                <a:lnTo>
                  <a:pt x="58953" y="54334"/>
                </a:lnTo>
                <a:lnTo>
                  <a:pt x="59296" y="53649"/>
                </a:lnTo>
                <a:lnTo>
                  <a:pt x="59599" y="52983"/>
                </a:lnTo>
                <a:lnTo>
                  <a:pt x="59881" y="52277"/>
                </a:lnTo>
                <a:lnTo>
                  <a:pt x="60143" y="51571"/>
                </a:lnTo>
                <a:lnTo>
                  <a:pt x="60365" y="50865"/>
                </a:lnTo>
                <a:lnTo>
                  <a:pt x="60567" y="50139"/>
                </a:lnTo>
                <a:lnTo>
                  <a:pt x="60728" y="49413"/>
                </a:lnTo>
                <a:lnTo>
                  <a:pt x="60890" y="48687"/>
                </a:lnTo>
                <a:lnTo>
                  <a:pt x="61031" y="47961"/>
                </a:lnTo>
                <a:lnTo>
                  <a:pt x="61132" y="47235"/>
                </a:lnTo>
                <a:lnTo>
                  <a:pt x="61232" y="46489"/>
                </a:lnTo>
                <a:lnTo>
                  <a:pt x="61313" y="45763"/>
                </a:lnTo>
                <a:lnTo>
                  <a:pt x="61374" y="45016"/>
                </a:lnTo>
                <a:lnTo>
                  <a:pt x="61434" y="44270"/>
                </a:lnTo>
                <a:lnTo>
                  <a:pt x="61495" y="42778"/>
                </a:lnTo>
                <a:lnTo>
                  <a:pt x="61535" y="41285"/>
                </a:lnTo>
                <a:lnTo>
                  <a:pt x="61535" y="39793"/>
                </a:lnTo>
                <a:lnTo>
                  <a:pt x="61515" y="38300"/>
                </a:lnTo>
                <a:lnTo>
                  <a:pt x="61495" y="36485"/>
                </a:lnTo>
                <a:lnTo>
                  <a:pt x="61434" y="34670"/>
                </a:lnTo>
                <a:lnTo>
                  <a:pt x="61353" y="32835"/>
                </a:lnTo>
                <a:lnTo>
                  <a:pt x="61232" y="30979"/>
                </a:lnTo>
                <a:lnTo>
                  <a:pt x="61172" y="30071"/>
                </a:lnTo>
                <a:lnTo>
                  <a:pt x="61071" y="29144"/>
                </a:lnTo>
                <a:lnTo>
                  <a:pt x="60970" y="28236"/>
                </a:lnTo>
                <a:lnTo>
                  <a:pt x="60849" y="27329"/>
                </a:lnTo>
                <a:lnTo>
                  <a:pt x="60728" y="26421"/>
                </a:lnTo>
                <a:lnTo>
                  <a:pt x="60567" y="25534"/>
                </a:lnTo>
                <a:lnTo>
                  <a:pt x="60405" y="24626"/>
                </a:lnTo>
                <a:lnTo>
                  <a:pt x="60224" y="23739"/>
                </a:lnTo>
                <a:lnTo>
                  <a:pt x="60022" y="22871"/>
                </a:lnTo>
                <a:lnTo>
                  <a:pt x="59800" y="22004"/>
                </a:lnTo>
                <a:lnTo>
                  <a:pt x="59558" y="21137"/>
                </a:lnTo>
                <a:lnTo>
                  <a:pt x="59296" y="20290"/>
                </a:lnTo>
                <a:lnTo>
                  <a:pt x="58994" y="19443"/>
                </a:lnTo>
                <a:lnTo>
                  <a:pt x="58691" y="18616"/>
                </a:lnTo>
                <a:lnTo>
                  <a:pt x="58348" y="17809"/>
                </a:lnTo>
                <a:lnTo>
                  <a:pt x="57985" y="17002"/>
                </a:lnTo>
                <a:lnTo>
                  <a:pt x="57582" y="16216"/>
                </a:lnTo>
                <a:lnTo>
                  <a:pt x="57158" y="15449"/>
                </a:lnTo>
                <a:lnTo>
                  <a:pt x="56715" y="14703"/>
                </a:lnTo>
                <a:lnTo>
                  <a:pt x="56231" y="13957"/>
                </a:lnTo>
                <a:lnTo>
                  <a:pt x="55726" y="13251"/>
                </a:lnTo>
                <a:lnTo>
                  <a:pt x="55182" y="12545"/>
                </a:lnTo>
                <a:lnTo>
                  <a:pt x="54617" y="11859"/>
                </a:lnTo>
                <a:lnTo>
                  <a:pt x="53992" y="11214"/>
                </a:lnTo>
                <a:lnTo>
                  <a:pt x="53609" y="10831"/>
                </a:lnTo>
                <a:lnTo>
                  <a:pt x="53225" y="10447"/>
                </a:lnTo>
                <a:lnTo>
                  <a:pt x="52822" y="10084"/>
                </a:lnTo>
                <a:lnTo>
                  <a:pt x="52419" y="9741"/>
                </a:lnTo>
                <a:lnTo>
                  <a:pt x="51995" y="9399"/>
                </a:lnTo>
                <a:lnTo>
                  <a:pt x="51572" y="9056"/>
                </a:lnTo>
                <a:lnTo>
                  <a:pt x="50704" y="8431"/>
                </a:lnTo>
                <a:lnTo>
                  <a:pt x="49817" y="7825"/>
                </a:lnTo>
                <a:lnTo>
                  <a:pt x="48889" y="7261"/>
                </a:lnTo>
                <a:lnTo>
                  <a:pt x="47941" y="6736"/>
                </a:lnTo>
                <a:lnTo>
                  <a:pt x="46973" y="6232"/>
                </a:lnTo>
                <a:lnTo>
                  <a:pt x="46005" y="5768"/>
                </a:lnTo>
                <a:lnTo>
                  <a:pt x="44997" y="5304"/>
                </a:lnTo>
                <a:lnTo>
                  <a:pt x="44008" y="4881"/>
                </a:lnTo>
                <a:lnTo>
                  <a:pt x="42980" y="4457"/>
                </a:lnTo>
                <a:lnTo>
                  <a:pt x="41971" y="4074"/>
                </a:lnTo>
                <a:lnTo>
                  <a:pt x="40943" y="3691"/>
                </a:lnTo>
                <a:lnTo>
                  <a:pt x="38885" y="2945"/>
                </a:lnTo>
                <a:lnTo>
                  <a:pt x="37111" y="2340"/>
                </a:lnTo>
                <a:lnTo>
                  <a:pt x="35336" y="1755"/>
                </a:lnTo>
                <a:lnTo>
                  <a:pt x="34448" y="1492"/>
                </a:lnTo>
                <a:lnTo>
                  <a:pt x="33541" y="1230"/>
                </a:lnTo>
                <a:lnTo>
                  <a:pt x="32633" y="988"/>
                </a:lnTo>
                <a:lnTo>
                  <a:pt x="31726" y="766"/>
                </a:lnTo>
                <a:lnTo>
                  <a:pt x="30818" y="565"/>
                </a:lnTo>
                <a:lnTo>
                  <a:pt x="29910" y="383"/>
                </a:lnTo>
                <a:lnTo>
                  <a:pt x="29003" y="242"/>
                </a:lnTo>
                <a:lnTo>
                  <a:pt x="28075" y="141"/>
                </a:lnTo>
                <a:lnTo>
                  <a:pt x="27167" y="61"/>
                </a:lnTo>
                <a:lnTo>
                  <a:pt x="2624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p:nvPr/>
        </p:nvSpPr>
        <p:spPr>
          <a:xfrm flipH="1">
            <a:off x="7186165" y="2548550"/>
            <a:ext cx="2475662" cy="3341798"/>
          </a:xfrm>
          <a:custGeom>
            <a:avLst/>
            <a:gdLst/>
            <a:ahLst/>
            <a:cxnLst/>
            <a:rect l="l" t="t" r="r" b="b"/>
            <a:pathLst>
              <a:path w="42254" h="57037" extrusionOk="0">
                <a:moveTo>
                  <a:pt x="6515" y="0"/>
                </a:moveTo>
                <a:lnTo>
                  <a:pt x="5507" y="20"/>
                </a:lnTo>
                <a:lnTo>
                  <a:pt x="4498" y="61"/>
                </a:lnTo>
                <a:lnTo>
                  <a:pt x="3470" y="141"/>
                </a:lnTo>
                <a:lnTo>
                  <a:pt x="2441" y="262"/>
                </a:lnTo>
                <a:lnTo>
                  <a:pt x="1432" y="383"/>
                </a:lnTo>
                <a:lnTo>
                  <a:pt x="1291" y="5869"/>
                </a:lnTo>
                <a:lnTo>
                  <a:pt x="1110" y="11375"/>
                </a:lnTo>
                <a:lnTo>
                  <a:pt x="747" y="22347"/>
                </a:lnTo>
                <a:lnTo>
                  <a:pt x="626" y="25957"/>
                </a:lnTo>
                <a:lnTo>
                  <a:pt x="525" y="29547"/>
                </a:lnTo>
                <a:lnTo>
                  <a:pt x="444" y="33137"/>
                </a:lnTo>
                <a:lnTo>
                  <a:pt x="404" y="36747"/>
                </a:lnTo>
                <a:lnTo>
                  <a:pt x="364" y="40257"/>
                </a:lnTo>
                <a:lnTo>
                  <a:pt x="343" y="43746"/>
                </a:lnTo>
                <a:lnTo>
                  <a:pt x="303" y="47255"/>
                </a:lnTo>
                <a:lnTo>
                  <a:pt x="222" y="50765"/>
                </a:lnTo>
                <a:lnTo>
                  <a:pt x="182" y="51672"/>
                </a:lnTo>
                <a:lnTo>
                  <a:pt x="122" y="52600"/>
                </a:lnTo>
                <a:lnTo>
                  <a:pt x="41" y="53507"/>
                </a:lnTo>
                <a:lnTo>
                  <a:pt x="0" y="54415"/>
                </a:lnTo>
                <a:lnTo>
                  <a:pt x="0" y="54859"/>
                </a:lnTo>
                <a:lnTo>
                  <a:pt x="0" y="55303"/>
                </a:lnTo>
                <a:lnTo>
                  <a:pt x="21" y="55524"/>
                </a:lnTo>
                <a:lnTo>
                  <a:pt x="41" y="55746"/>
                </a:lnTo>
                <a:lnTo>
                  <a:pt x="101" y="55968"/>
                </a:lnTo>
                <a:lnTo>
                  <a:pt x="142" y="56170"/>
                </a:lnTo>
                <a:lnTo>
                  <a:pt x="182" y="56271"/>
                </a:lnTo>
                <a:lnTo>
                  <a:pt x="243" y="56351"/>
                </a:lnTo>
                <a:lnTo>
                  <a:pt x="303" y="56432"/>
                </a:lnTo>
                <a:lnTo>
                  <a:pt x="384" y="56492"/>
                </a:lnTo>
                <a:lnTo>
                  <a:pt x="565" y="56593"/>
                </a:lnTo>
                <a:lnTo>
                  <a:pt x="807" y="56674"/>
                </a:lnTo>
                <a:lnTo>
                  <a:pt x="1231" y="56815"/>
                </a:lnTo>
                <a:lnTo>
                  <a:pt x="1674" y="56896"/>
                </a:lnTo>
                <a:lnTo>
                  <a:pt x="2118" y="56977"/>
                </a:lnTo>
                <a:lnTo>
                  <a:pt x="2582" y="57017"/>
                </a:lnTo>
                <a:lnTo>
                  <a:pt x="3046" y="57017"/>
                </a:lnTo>
                <a:lnTo>
                  <a:pt x="3490" y="57037"/>
                </a:lnTo>
                <a:lnTo>
                  <a:pt x="4397" y="57017"/>
                </a:lnTo>
                <a:lnTo>
                  <a:pt x="5446" y="56977"/>
                </a:lnTo>
                <a:lnTo>
                  <a:pt x="6495" y="56916"/>
                </a:lnTo>
                <a:lnTo>
                  <a:pt x="7544" y="56835"/>
                </a:lnTo>
                <a:lnTo>
                  <a:pt x="8613" y="56755"/>
                </a:lnTo>
                <a:lnTo>
                  <a:pt x="10125" y="56593"/>
                </a:lnTo>
                <a:lnTo>
                  <a:pt x="10892" y="56533"/>
                </a:lnTo>
                <a:lnTo>
                  <a:pt x="11638" y="56513"/>
                </a:lnTo>
                <a:lnTo>
                  <a:pt x="42254" y="56513"/>
                </a:lnTo>
                <a:lnTo>
                  <a:pt x="42214" y="55988"/>
                </a:lnTo>
                <a:lnTo>
                  <a:pt x="42133" y="55484"/>
                </a:lnTo>
                <a:lnTo>
                  <a:pt x="42052" y="54960"/>
                </a:lnTo>
                <a:lnTo>
                  <a:pt x="41911" y="54455"/>
                </a:lnTo>
                <a:lnTo>
                  <a:pt x="41750" y="53971"/>
                </a:lnTo>
                <a:lnTo>
                  <a:pt x="41568" y="53467"/>
                </a:lnTo>
                <a:lnTo>
                  <a:pt x="41346" y="52983"/>
                </a:lnTo>
                <a:lnTo>
                  <a:pt x="41104" y="52499"/>
                </a:lnTo>
                <a:lnTo>
                  <a:pt x="40741" y="51914"/>
                </a:lnTo>
                <a:lnTo>
                  <a:pt x="40338" y="51329"/>
                </a:lnTo>
                <a:lnTo>
                  <a:pt x="39914" y="50765"/>
                </a:lnTo>
                <a:lnTo>
                  <a:pt x="39471" y="50220"/>
                </a:lnTo>
                <a:lnTo>
                  <a:pt x="38523" y="49131"/>
                </a:lnTo>
                <a:lnTo>
                  <a:pt x="37595" y="48062"/>
                </a:lnTo>
                <a:lnTo>
                  <a:pt x="37151" y="47517"/>
                </a:lnTo>
                <a:lnTo>
                  <a:pt x="36728" y="46953"/>
                </a:lnTo>
                <a:lnTo>
                  <a:pt x="36344" y="46388"/>
                </a:lnTo>
                <a:lnTo>
                  <a:pt x="36163" y="46106"/>
                </a:lnTo>
                <a:lnTo>
                  <a:pt x="36002" y="45803"/>
                </a:lnTo>
                <a:lnTo>
                  <a:pt x="35860" y="45501"/>
                </a:lnTo>
                <a:lnTo>
                  <a:pt x="35719" y="45198"/>
                </a:lnTo>
                <a:lnTo>
                  <a:pt x="35598" y="44895"/>
                </a:lnTo>
                <a:lnTo>
                  <a:pt x="35477" y="44593"/>
                </a:lnTo>
                <a:lnTo>
                  <a:pt x="35376" y="44270"/>
                </a:lnTo>
                <a:lnTo>
                  <a:pt x="35316" y="43927"/>
                </a:lnTo>
                <a:lnTo>
                  <a:pt x="35255" y="43605"/>
                </a:lnTo>
                <a:lnTo>
                  <a:pt x="35215" y="43262"/>
                </a:lnTo>
                <a:lnTo>
                  <a:pt x="35195" y="42979"/>
                </a:lnTo>
                <a:lnTo>
                  <a:pt x="35195" y="42717"/>
                </a:lnTo>
                <a:lnTo>
                  <a:pt x="35215" y="42173"/>
                </a:lnTo>
                <a:lnTo>
                  <a:pt x="35296" y="41628"/>
                </a:lnTo>
                <a:lnTo>
                  <a:pt x="35397" y="41084"/>
                </a:lnTo>
                <a:lnTo>
                  <a:pt x="35538" y="40539"/>
                </a:lnTo>
                <a:lnTo>
                  <a:pt x="35679" y="40015"/>
                </a:lnTo>
                <a:lnTo>
                  <a:pt x="36022" y="38946"/>
                </a:lnTo>
                <a:lnTo>
                  <a:pt x="36344" y="37857"/>
                </a:lnTo>
                <a:lnTo>
                  <a:pt x="36486" y="37332"/>
                </a:lnTo>
                <a:lnTo>
                  <a:pt x="36607" y="36788"/>
                </a:lnTo>
                <a:lnTo>
                  <a:pt x="36687" y="36263"/>
                </a:lnTo>
                <a:lnTo>
                  <a:pt x="36728" y="35719"/>
                </a:lnTo>
                <a:lnTo>
                  <a:pt x="36748" y="35436"/>
                </a:lnTo>
                <a:lnTo>
                  <a:pt x="36748" y="35174"/>
                </a:lnTo>
                <a:lnTo>
                  <a:pt x="36728" y="34892"/>
                </a:lnTo>
                <a:lnTo>
                  <a:pt x="36687" y="34630"/>
                </a:lnTo>
                <a:lnTo>
                  <a:pt x="36647" y="34367"/>
                </a:lnTo>
                <a:lnTo>
                  <a:pt x="36586" y="34085"/>
                </a:lnTo>
                <a:lnTo>
                  <a:pt x="36526" y="33843"/>
                </a:lnTo>
                <a:lnTo>
                  <a:pt x="36445" y="33581"/>
                </a:lnTo>
                <a:lnTo>
                  <a:pt x="36344" y="33339"/>
                </a:lnTo>
                <a:lnTo>
                  <a:pt x="36244" y="33097"/>
                </a:lnTo>
                <a:lnTo>
                  <a:pt x="36002" y="32633"/>
                </a:lnTo>
                <a:lnTo>
                  <a:pt x="35719" y="32169"/>
                </a:lnTo>
                <a:lnTo>
                  <a:pt x="35397" y="31746"/>
                </a:lnTo>
                <a:lnTo>
                  <a:pt x="35034" y="31342"/>
                </a:lnTo>
                <a:lnTo>
                  <a:pt x="34650" y="30959"/>
                </a:lnTo>
                <a:lnTo>
                  <a:pt x="34227" y="30596"/>
                </a:lnTo>
                <a:lnTo>
                  <a:pt x="33803" y="30253"/>
                </a:lnTo>
                <a:lnTo>
                  <a:pt x="33339" y="29930"/>
                </a:lnTo>
                <a:lnTo>
                  <a:pt x="32875" y="29608"/>
                </a:lnTo>
                <a:lnTo>
                  <a:pt x="32371" y="29325"/>
                </a:lnTo>
                <a:lnTo>
                  <a:pt x="31887" y="29063"/>
                </a:lnTo>
                <a:lnTo>
                  <a:pt x="31383" y="28821"/>
                </a:lnTo>
                <a:lnTo>
                  <a:pt x="30879" y="28599"/>
                </a:lnTo>
                <a:lnTo>
                  <a:pt x="29870" y="28176"/>
                </a:lnTo>
                <a:lnTo>
                  <a:pt x="28842" y="27772"/>
                </a:lnTo>
                <a:lnTo>
                  <a:pt x="27793" y="27369"/>
                </a:lnTo>
                <a:lnTo>
                  <a:pt x="26785" y="26925"/>
                </a:lnTo>
                <a:lnTo>
                  <a:pt x="26280" y="26703"/>
                </a:lnTo>
                <a:lnTo>
                  <a:pt x="25796" y="26461"/>
                </a:lnTo>
                <a:lnTo>
                  <a:pt x="25312" y="26199"/>
                </a:lnTo>
                <a:lnTo>
                  <a:pt x="24848" y="25937"/>
                </a:lnTo>
                <a:lnTo>
                  <a:pt x="24384" y="25634"/>
                </a:lnTo>
                <a:lnTo>
                  <a:pt x="23941" y="25332"/>
                </a:lnTo>
                <a:lnTo>
                  <a:pt x="23517" y="24989"/>
                </a:lnTo>
                <a:lnTo>
                  <a:pt x="23114" y="24626"/>
                </a:lnTo>
                <a:lnTo>
                  <a:pt x="22872" y="24364"/>
                </a:lnTo>
                <a:lnTo>
                  <a:pt x="22650" y="24122"/>
                </a:lnTo>
                <a:lnTo>
                  <a:pt x="22408" y="23860"/>
                </a:lnTo>
                <a:lnTo>
                  <a:pt x="22206" y="23577"/>
                </a:lnTo>
                <a:lnTo>
                  <a:pt x="22005" y="23315"/>
                </a:lnTo>
                <a:lnTo>
                  <a:pt x="21823" y="23033"/>
                </a:lnTo>
                <a:lnTo>
                  <a:pt x="21480" y="22448"/>
                </a:lnTo>
                <a:lnTo>
                  <a:pt x="21157" y="21843"/>
                </a:lnTo>
                <a:lnTo>
                  <a:pt x="20895" y="21217"/>
                </a:lnTo>
                <a:lnTo>
                  <a:pt x="20653" y="20592"/>
                </a:lnTo>
                <a:lnTo>
                  <a:pt x="20431" y="19927"/>
                </a:lnTo>
                <a:lnTo>
                  <a:pt x="20250" y="19261"/>
                </a:lnTo>
                <a:lnTo>
                  <a:pt x="20089" y="18575"/>
                </a:lnTo>
                <a:lnTo>
                  <a:pt x="19947" y="17869"/>
                </a:lnTo>
                <a:lnTo>
                  <a:pt x="19826" y="17164"/>
                </a:lnTo>
                <a:lnTo>
                  <a:pt x="19725" y="16458"/>
                </a:lnTo>
                <a:lnTo>
                  <a:pt x="19625" y="15732"/>
                </a:lnTo>
                <a:lnTo>
                  <a:pt x="19443" y="14279"/>
                </a:lnTo>
                <a:lnTo>
                  <a:pt x="19282" y="12807"/>
                </a:lnTo>
                <a:lnTo>
                  <a:pt x="19080" y="11375"/>
                </a:lnTo>
                <a:lnTo>
                  <a:pt x="18979" y="10649"/>
                </a:lnTo>
                <a:lnTo>
                  <a:pt x="18838" y="9943"/>
                </a:lnTo>
                <a:lnTo>
                  <a:pt x="18697" y="9237"/>
                </a:lnTo>
                <a:lnTo>
                  <a:pt x="18536" y="8552"/>
                </a:lnTo>
                <a:lnTo>
                  <a:pt x="18354" y="7866"/>
                </a:lnTo>
                <a:lnTo>
                  <a:pt x="18132" y="7200"/>
                </a:lnTo>
                <a:lnTo>
                  <a:pt x="17890" y="6555"/>
                </a:lnTo>
                <a:lnTo>
                  <a:pt x="17608" y="5930"/>
                </a:lnTo>
                <a:lnTo>
                  <a:pt x="17305" y="5304"/>
                </a:lnTo>
                <a:lnTo>
                  <a:pt x="16942" y="4720"/>
                </a:lnTo>
                <a:lnTo>
                  <a:pt x="16761" y="4437"/>
                </a:lnTo>
                <a:lnTo>
                  <a:pt x="16559" y="4155"/>
                </a:lnTo>
                <a:lnTo>
                  <a:pt x="16337" y="3872"/>
                </a:lnTo>
                <a:lnTo>
                  <a:pt x="16115" y="3610"/>
                </a:lnTo>
                <a:lnTo>
                  <a:pt x="15772" y="3247"/>
                </a:lnTo>
                <a:lnTo>
                  <a:pt x="15430" y="2904"/>
                </a:lnTo>
                <a:lnTo>
                  <a:pt x="15067" y="2602"/>
                </a:lnTo>
                <a:lnTo>
                  <a:pt x="14703" y="2299"/>
                </a:lnTo>
                <a:lnTo>
                  <a:pt x="14320" y="2037"/>
                </a:lnTo>
                <a:lnTo>
                  <a:pt x="13937" y="1775"/>
                </a:lnTo>
                <a:lnTo>
                  <a:pt x="13534" y="1553"/>
                </a:lnTo>
                <a:lnTo>
                  <a:pt x="13110" y="1331"/>
                </a:lnTo>
                <a:lnTo>
                  <a:pt x="12687" y="1129"/>
                </a:lnTo>
                <a:lnTo>
                  <a:pt x="12263" y="948"/>
                </a:lnTo>
                <a:lnTo>
                  <a:pt x="11819" y="807"/>
                </a:lnTo>
                <a:lnTo>
                  <a:pt x="11355" y="645"/>
                </a:lnTo>
                <a:lnTo>
                  <a:pt x="10912" y="524"/>
                </a:lnTo>
                <a:lnTo>
                  <a:pt x="10448" y="403"/>
                </a:lnTo>
                <a:lnTo>
                  <a:pt x="9964" y="323"/>
                </a:lnTo>
                <a:lnTo>
                  <a:pt x="9500" y="222"/>
                </a:lnTo>
                <a:lnTo>
                  <a:pt x="9016" y="161"/>
                </a:lnTo>
                <a:lnTo>
                  <a:pt x="8512" y="101"/>
                </a:lnTo>
                <a:lnTo>
                  <a:pt x="8028" y="61"/>
                </a:lnTo>
                <a:lnTo>
                  <a:pt x="7523" y="40"/>
                </a:lnTo>
                <a:lnTo>
                  <a:pt x="65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6281533" y="-10068"/>
            <a:ext cx="2862466" cy="1695774"/>
            <a:chOff x="238125" y="3383650"/>
            <a:chExt cx="1287775" cy="762900"/>
          </a:xfrm>
        </p:grpSpPr>
        <p:sp>
          <p:nvSpPr>
            <p:cNvPr id="12" name="Google Shape;12;p2"/>
            <p:cNvSpPr/>
            <p:nvPr/>
          </p:nvSpPr>
          <p:spPr>
            <a:xfrm>
              <a:off x="598125" y="3383650"/>
              <a:ext cx="927775" cy="557175"/>
            </a:xfrm>
            <a:custGeom>
              <a:avLst/>
              <a:gdLst/>
              <a:ahLst/>
              <a:cxnLst/>
              <a:rect l="l" t="t" r="r" b="b"/>
              <a:pathLst>
                <a:path w="37111" h="22287" extrusionOk="0">
                  <a:moveTo>
                    <a:pt x="37050" y="0"/>
                  </a:moveTo>
                  <a:lnTo>
                    <a:pt x="0" y="101"/>
                  </a:lnTo>
                  <a:lnTo>
                    <a:pt x="1090" y="161"/>
                  </a:lnTo>
                  <a:lnTo>
                    <a:pt x="2118" y="242"/>
                  </a:lnTo>
                  <a:lnTo>
                    <a:pt x="3127" y="343"/>
                  </a:lnTo>
                  <a:lnTo>
                    <a:pt x="4095" y="464"/>
                  </a:lnTo>
                  <a:lnTo>
                    <a:pt x="5002" y="585"/>
                  </a:lnTo>
                  <a:lnTo>
                    <a:pt x="5890" y="726"/>
                  </a:lnTo>
                  <a:lnTo>
                    <a:pt x="6737" y="867"/>
                  </a:lnTo>
                  <a:lnTo>
                    <a:pt x="7523" y="1029"/>
                  </a:lnTo>
                  <a:lnTo>
                    <a:pt x="8310" y="1210"/>
                  </a:lnTo>
                  <a:lnTo>
                    <a:pt x="9036" y="1412"/>
                  </a:lnTo>
                  <a:lnTo>
                    <a:pt x="9742" y="1613"/>
                  </a:lnTo>
                  <a:lnTo>
                    <a:pt x="10407" y="1835"/>
                  </a:lnTo>
                  <a:lnTo>
                    <a:pt x="11033" y="2077"/>
                  </a:lnTo>
                  <a:lnTo>
                    <a:pt x="11658" y="2340"/>
                  </a:lnTo>
                  <a:lnTo>
                    <a:pt x="12223" y="2602"/>
                  </a:lnTo>
                  <a:lnTo>
                    <a:pt x="12767" y="2884"/>
                  </a:lnTo>
                  <a:lnTo>
                    <a:pt x="13292" y="3187"/>
                  </a:lnTo>
                  <a:lnTo>
                    <a:pt x="13796" y="3509"/>
                  </a:lnTo>
                  <a:lnTo>
                    <a:pt x="14260" y="3852"/>
                  </a:lnTo>
                  <a:lnTo>
                    <a:pt x="14724" y="4195"/>
                  </a:lnTo>
                  <a:lnTo>
                    <a:pt x="15147" y="4558"/>
                  </a:lnTo>
                  <a:lnTo>
                    <a:pt x="15551" y="4941"/>
                  </a:lnTo>
                  <a:lnTo>
                    <a:pt x="15934" y="5345"/>
                  </a:lnTo>
                  <a:lnTo>
                    <a:pt x="16297" y="5768"/>
                  </a:lnTo>
                  <a:lnTo>
                    <a:pt x="16660" y="6192"/>
                  </a:lnTo>
                  <a:lnTo>
                    <a:pt x="16982" y="6656"/>
                  </a:lnTo>
                  <a:lnTo>
                    <a:pt x="17305" y="7120"/>
                  </a:lnTo>
                  <a:lnTo>
                    <a:pt x="17608" y="7624"/>
                  </a:lnTo>
                  <a:lnTo>
                    <a:pt x="17910" y="8128"/>
                  </a:lnTo>
                  <a:lnTo>
                    <a:pt x="18172" y="8652"/>
                  </a:lnTo>
                  <a:lnTo>
                    <a:pt x="18455" y="9197"/>
                  </a:lnTo>
                  <a:lnTo>
                    <a:pt x="18717" y="9762"/>
                  </a:lnTo>
                  <a:lnTo>
                    <a:pt x="19241" y="11032"/>
                  </a:lnTo>
                  <a:lnTo>
                    <a:pt x="19786" y="12343"/>
                  </a:lnTo>
                  <a:lnTo>
                    <a:pt x="20351" y="13695"/>
                  </a:lnTo>
                  <a:lnTo>
                    <a:pt x="20653" y="14360"/>
                  </a:lnTo>
                  <a:lnTo>
                    <a:pt x="20956" y="15026"/>
                  </a:lnTo>
                  <a:lnTo>
                    <a:pt x="21258" y="15671"/>
                  </a:lnTo>
                  <a:lnTo>
                    <a:pt x="21601" y="16316"/>
                  </a:lnTo>
                  <a:lnTo>
                    <a:pt x="21944" y="16962"/>
                  </a:lnTo>
                  <a:lnTo>
                    <a:pt x="22327" y="17567"/>
                  </a:lnTo>
                  <a:lnTo>
                    <a:pt x="22710" y="18152"/>
                  </a:lnTo>
                  <a:lnTo>
                    <a:pt x="23134" y="18717"/>
                  </a:lnTo>
                  <a:lnTo>
                    <a:pt x="23578" y="19261"/>
                  </a:lnTo>
                  <a:lnTo>
                    <a:pt x="24042" y="19765"/>
                  </a:lnTo>
                  <a:lnTo>
                    <a:pt x="24284" y="20007"/>
                  </a:lnTo>
                  <a:lnTo>
                    <a:pt x="24546" y="20229"/>
                  </a:lnTo>
                  <a:lnTo>
                    <a:pt x="24808" y="20451"/>
                  </a:lnTo>
                  <a:lnTo>
                    <a:pt x="25070" y="20653"/>
                  </a:lnTo>
                  <a:lnTo>
                    <a:pt x="25352" y="20854"/>
                  </a:lnTo>
                  <a:lnTo>
                    <a:pt x="25635" y="21036"/>
                  </a:lnTo>
                  <a:lnTo>
                    <a:pt x="25937" y="21217"/>
                  </a:lnTo>
                  <a:lnTo>
                    <a:pt x="26240" y="21379"/>
                  </a:lnTo>
                  <a:lnTo>
                    <a:pt x="26563" y="21540"/>
                  </a:lnTo>
                  <a:lnTo>
                    <a:pt x="26885" y="21681"/>
                  </a:lnTo>
                  <a:lnTo>
                    <a:pt x="27228" y="21802"/>
                  </a:lnTo>
                  <a:lnTo>
                    <a:pt x="27571" y="21923"/>
                  </a:lnTo>
                  <a:lnTo>
                    <a:pt x="27934" y="22024"/>
                  </a:lnTo>
                  <a:lnTo>
                    <a:pt x="28297" y="22105"/>
                  </a:lnTo>
                  <a:lnTo>
                    <a:pt x="28680" y="22165"/>
                  </a:lnTo>
                  <a:lnTo>
                    <a:pt x="29064" y="22226"/>
                  </a:lnTo>
                  <a:lnTo>
                    <a:pt x="29467" y="22266"/>
                  </a:lnTo>
                  <a:lnTo>
                    <a:pt x="29890" y="22286"/>
                  </a:lnTo>
                  <a:lnTo>
                    <a:pt x="30758" y="22286"/>
                  </a:lnTo>
                  <a:lnTo>
                    <a:pt x="31201" y="22266"/>
                  </a:lnTo>
                  <a:lnTo>
                    <a:pt x="31665" y="22206"/>
                  </a:lnTo>
                  <a:lnTo>
                    <a:pt x="32149" y="22145"/>
                  </a:lnTo>
                  <a:lnTo>
                    <a:pt x="32654" y="22065"/>
                  </a:lnTo>
                  <a:lnTo>
                    <a:pt x="33158" y="21964"/>
                  </a:lnTo>
                  <a:lnTo>
                    <a:pt x="33682" y="21843"/>
                  </a:lnTo>
                  <a:lnTo>
                    <a:pt x="34207" y="21701"/>
                  </a:lnTo>
                  <a:lnTo>
                    <a:pt x="34751" y="21540"/>
                  </a:lnTo>
                  <a:lnTo>
                    <a:pt x="35316" y="21359"/>
                  </a:lnTo>
                  <a:lnTo>
                    <a:pt x="35901" y="21157"/>
                  </a:lnTo>
                  <a:lnTo>
                    <a:pt x="36506" y="20935"/>
                  </a:lnTo>
                  <a:lnTo>
                    <a:pt x="37111" y="20673"/>
                  </a:lnTo>
                  <a:lnTo>
                    <a:pt x="3705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238125" y="3425500"/>
              <a:ext cx="780025" cy="218350"/>
            </a:xfrm>
            <a:custGeom>
              <a:avLst/>
              <a:gdLst/>
              <a:ahLst/>
              <a:cxnLst/>
              <a:rect l="l" t="t" r="r" b="b"/>
              <a:pathLst>
                <a:path w="31201" h="8734" extrusionOk="0">
                  <a:moveTo>
                    <a:pt x="13453" y="0"/>
                  </a:moveTo>
                  <a:lnTo>
                    <a:pt x="12787" y="20"/>
                  </a:lnTo>
                  <a:lnTo>
                    <a:pt x="12121" y="40"/>
                  </a:lnTo>
                  <a:lnTo>
                    <a:pt x="11456" y="81"/>
                  </a:lnTo>
                  <a:lnTo>
                    <a:pt x="10790" y="141"/>
                  </a:lnTo>
                  <a:lnTo>
                    <a:pt x="10125" y="202"/>
                  </a:lnTo>
                  <a:lnTo>
                    <a:pt x="9459" y="303"/>
                  </a:lnTo>
                  <a:lnTo>
                    <a:pt x="8794" y="383"/>
                  </a:lnTo>
                  <a:lnTo>
                    <a:pt x="8128" y="504"/>
                  </a:lnTo>
                  <a:lnTo>
                    <a:pt x="7462" y="625"/>
                  </a:lnTo>
                  <a:lnTo>
                    <a:pt x="6111" y="908"/>
                  </a:lnTo>
                  <a:lnTo>
                    <a:pt x="4760" y="1230"/>
                  </a:lnTo>
                  <a:lnTo>
                    <a:pt x="3388" y="1613"/>
                  </a:lnTo>
                  <a:lnTo>
                    <a:pt x="2924" y="1755"/>
                  </a:lnTo>
                  <a:lnTo>
                    <a:pt x="2481" y="1936"/>
                  </a:lnTo>
                  <a:lnTo>
                    <a:pt x="2077" y="2138"/>
                  </a:lnTo>
                  <a:lnTo>
                    <a:pt x="1714" y="2340"/>
                  </a:lnTo>
                  <a:lnTo>
                    <a:pt x="1392" y="2561"/>
                  </a:lnTo>
                  <a:lnTo>
                    <a:pt x="1109" y="2803"/>
                  </a:lnTo>
                  <a:lnTo>
                    <a:pt x="847" y="3045"/>
                  </a:lnTo>
                  <a:lnTo>
                    <a:pt x="625" y="3308"/>
                  </a:lnTo>
                  <a:lnTo>
                    <a:pt x="444" y="3570"/>
                  </a:lnTo>
                  <a:lnTo>
                    <a:pt x="282" y="3832"/>
                  </a:lnTo>
                  <a:lnTo>
                    <a:pt x="161" y="4114"/>
                  </a:lnTo>
                  <a:lnTo>
                    <a:pt x="81" y="4377"/>
                  </a:lnTo>
                  <a:lnTo>
                    <a:pt x="20" y="4659"/>
                  </a:lnTo>
                  <a:lnTo>
                    <a:pt x="0" y="4921"/>
                  </a:lnTo>
                  <a:lnTo>
                    <a:pt x="20" y="5183"/>
                  </a:lnTo>
                  <a:lnTo>
                    <a:pt x="40" y="5425"/>
                  </a:lnTo>
                  <a:lnTo>
                    <a:pt x="121" y="5667"/>
                  </a:lnTo>
                  <a:lnTo>
                    <a:pt x="222" y="5909"/>
                  </a:lnTo>
                  <a:lnTo>
                    <a:pt x="343" y="6111"/>
                  </a:lnTo>
                  <a:lnTo>
                    <a:pt x="484" y="6313"/>
                  </a:lnTo>
                  <a:lnTo>
                    <a:pt x="666" y="6494"/>
                  </a:lnTo>
                  <a:lnTo>
                    <a:pt x="887" y="6656"/>
                  </a:lnTo>
                  <a:lnTo>
                    <a:pt x="1109" y="6797"/>
                  </a:lnTo>
                  <a:lnTo>
                    <a:pt x="1371" y="6918"/>
                  </a:lnTo>
                  <a:lnTo>
                    <a:pt x="1654" y="6999"/>
                  </a:lnTo>
                  <a:lnTo>
                    <a:pt x="1977" y="7059"/>
                  </a:lnTo>
                  <a:lnTo>
                    <a:pt x="2299" y="7099"/>
                  </a:lnTo>
                  <a:lnTo>
                    <a:pt x="2662" y="7079"/>
                  </a:lnTo>
                  <a:lnTo>
                    <a:pt x="3045" y="7059"/>
                  </a:lnTo>
                  <a:lnTo>
                    <a:pt x="3449" y="6978"/>
                  </a:lnTo>
                  <a:lnTo>
                    <a:pt x="3872" y="6857"/>
                  </a:lnTo>
                  <a:lnTo>
                    <a:pt x="4316" y="6716"/>
                  </a:lnTo>
                  <a:lnTo>
                    <a:pt x="5224" y="6373"/>
                  </a:lnTo>
                  <a:lnTo>
                    <a:pt x="6131" y="6051"/>
                  </a:lnTo>
                  <a:lnTo>
                    <a:pt x="7019" y="5748"/>
                  </a:lnTo>
                  <a:lnTo>
                    <a:pt x="7886" y="5466"/>
                  </a:lnTo>
                  <a:lnTo>
                    <a:pt x="8773" y="5224"/>
                  </a:lnTo>
                  <a:lnTo>
                    <a:pt x="9641" y="5002"/>
                  </a:lnTo>
                  <a:lnTo>
                    <a:pt x="10508" y="4800"/>
                  </a:lnTo>
                  <a:lnTo>
                    <a:pt x="11395" y="4619"/>
                  </a:lnTo>
                  <a:lnTo>
                    <a:pt x="12283" y="4477"/>
                  </a:lnTo>
                  <a:lnTo>
                    <a:pt x="13170" y="4356"/>
                  </a:lnTo>
                  <a:lnTo>
                    <a:pt x="14078" y="4256"/>
                  </a:lnTo>
                  <a:lnTo>
                    <a:pt x="15006" y="4195"/>
                  </a:lnTo>
                  <a:lnTo>
                    <a:pt x="15933" y="4175"/>
                  </a:lnTo>
                  <a:lnTo>
                    <a:pt x="16901" y="4175"/>
                  </a:lnTo>
                  <a:lnTo>
                    <a:pt x="17890" y="4215"/>
                  </a:lnTo>
                  <a:lnTo>
                    <a:pt x="18898" y="4296"/>
                  </a:lnTo>
                  <a:lnTo>
                    <a:pt x="19422" y="4356"/>
                  </a:lnTo>
                  <a:lnTo>
                    <a:pt x="19906" y="4437"/>
                  </a:lnTo>
                  <a:lnTo>
                    <a:pt x="20391" y="4538"/>
                  </a:lnTo>
                  <a:lnTo>
                    <a:pt x="20875" y="4659"/>
                  </a:lnTo>
                  <a:lnTo>
                    <a:pt x="21338" y="4800"/>
                  </a:lnTo>
                  <a:lnTo>
                    <a:pt x="21802" y="4961"/>
                  </a:lnTo>
                  <a:lnTo>
                    <a:pt x="22246" y="5123"/>
                  </a:lnTo>
                  <a:lnTo>
                    <a:pt x="22670" y="5304"/>
                  </a:lnTo>
                  <a:lnTo>
                    <a:pt x="23093" y="5506"/>
                  </a:lnTo>
                  <a:lnTo>
                    <a:pt x="23517" y="5708"/>
                  </a:lnTo>
                  <a:lnTo>
                    <a:pt x="24323" y="6131"/>
                  </a:lnTo>
                  <a:lnTo>
                    <a:pt x="25090" y="6555"/>
                  </a:lnTo>
                  <a:lnTo>
                    <a:pt x="25816" y="6999"/>
                  </a:lnTo>
                  <a:lnTo>
                    <a:pt x="26502" y="7422"/>
                  </a:lnTo>
                  <a:lnTo>
                    <a:pt x="27147" y="7805"/>
                  </a:lnTo>
                  <a:lnTo>
                    <a:pt x="27772" y="8128"/>
                  </a:lnTo>
                  <a:lnTo>
                    <a:pt x="28075" y="8289"/>
                  </a:lnTo>
                  <a:lnTo>
                    <a:pt x="28357" y="8410"/>
                  </a:lnTo>
                  <a:lnTo>
                    <a:pt x="28640" y="8511"/>
                  </a:lnTo>
                  <a:lnTo>
                    <a:pt x="28902" y="8612"/>
                  </a:lnTo>
                  <a:lnTo>
                    <a:pt x="29164" y="8673"/>
                  </a:lnTo>
                  <a:lnTo>
                    <a:pt x="29426" y="8713"/>
                  </a:lnTo>
                  <a:lnTo>
                    <a:pt x="29668" y="8733"/>
                  </a:lnTo>
                  <a:lnTo>
                    <a:pt x="29910" y="8713"/>
                  </a:lnTo>
                  <a:lnTo>
                    <a:pt x="30152" y="8673"/>
                  </a:lnTo>
                  <a:lnTo>
                    <a:pt x="30374" y="8592"/>
                  </a:lnTo>
                  <a:lnTo>
                    <a:pt x="30576" y="8511"/>
                  </a:lnTo>
                  <a:lnTo>
                    <a:pt x="30757" y="8390"/>
                  </a:lnTo>
                  <a:lnTo>
                    <a:pt x="30898" y="8269"/>
                  </a:lnTo>
                  <a:lnTo>
                    <a:pt x="31019" y="8128"/>
                  </a:lnTo>
                  <a:lnTo>
                    <a:pt x="31100" y="7987"/>
                  </a:lnTo>
                  <a:lnTo>
                    <a:pt x="31161" y="7825"/>
                  </a:lnTo>
                  <a:lnTo>
                    <a:pt x="31201" y="7664"/>
                  </a:lnTo>
                  <a:lnTo>
                    <a:pt x="31201" y="7483"/>
                  </a:lnTo>
                  <a:lnTo>
                    <a:pt x="31201" y="7301"/>
                  </a:lnTo>
                  <a:lnTo>
                    <a:pt x="31140" y="7120"/>
                  </a:lnTo>
                  <a:lnTo>
                    <a:pt x="31080" y="6918"/>
                  </a:lnTo>
                  <a:lnTo>
                    <a:pt x="30999" y="6716"/>
                  </a:lnTo>
                  <a:lnTo>
                    <a:pt x="30878" y="6514"/>
                  </a:lnTo>
                  <a:lnTo>
                    <a:pt x="30737" y="6293"/>
                  </a:lnTo>
                  <a:lnTo>
                    <a:pt x="30576" y="6071"/>
                  </a:lnTo>
                  <a:lnTo>
                    <a:pt x="30394" y="5849"/>
                  </a:lnTo>
                  <a:lnTo>
                    <a:pt x="30213" y="5627"/>
                  </a:lnTo>
                  <a:lnTo>
                    <a:pt x="29991" y="5405"/>
                  </a:lnTo>
                  <a:lnTo>
                    <a:pt x="29487" y="4961"/>
                  </a:lnTo>
                  <a:lnTo>
                    <a:pt x="28922" y="4498"/>
                  </a:lnTo>
                  <a:lnTo>
                    <a:pt x="28297" y="4054"/>
                  </a:lnTo>
                  <a:lnTo>
                    <a:pt x="27611" y="3610"/>
                  </a:lnTo>
                  <a:lnTo>
                    <a:pt x="26865" y="3207"/>
                  </a:lnTo>
                  <a:lnTo>
                    <a:pt x="26078" y="2803"/>
                  </a:lnTo>
                  <a:lnTo>
                    <a:pt x="25251" y="2420"/>
                  </a:lnTo>
                  <a:lnTo>
                    <a:pt x="24505" y="2138"/>
                  </a:lnTo>
                  <a:lnTo>
                    <a:pt x="23779" y="1856"/>
                  </a:lnTo>
                  <a:lnTo>
                    <a:pt x="23053" y="1593"/>
                  </a:lnTo>
                  <a:lnTo>
                    <a:pt x="22347" y="1371"/>
                  </a:lnTo>
                  <a:lnTo>
                    <a:pt x="21641" y="1150"/>
                  </a:lnTo>
                  <a:lnTo>
                    <a:pt x="20935" y="948"/>
                  </a:lnTo>
                  <a:lnTo>
                    <a:pt x="20229" y="787"/>
                  </a:lnTo>
                  <a:lnTo>
                    <a:pt x="19543" y="625"/>
                  </a:lnTo>
                  <a:lnTo>
                    <a:pt x="18858" y="484"/>
                  </a:lnTo>
                  <a:lnTo>
                    <a:pt x="18172" y="363"/>
                  </a:lnTo>
                  <a:lnTo>
                    <a:pt x="17486" y="262"/>
                  </a:lnTo>
                  <a:lnTo>
                    <a:pt x="16801" y="182"/>
                  </a:lnTo>
                  <a:lnTo>
                    <a:pt x="16135" y="101"/>
                  </a:lnTo>
                  <a:lnTo>
                    <a:pt x="15469" y="61"/>
                  </a:lnTo>
                  <a:lnTo>
                    <a:pt x="14784" y="20"/>
                  </a:lnTo>
                  <a:lnTo>
                    <a:pt x="141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1086700" y="3869200"/>
              <a:ext cx="392825" cy="277350"/>
            </a:xfrm>
            <a:custGeom>
              <a:avLst/>
              <a:gdLst/>
              <a:ahLst/>
              <a:cxnLst/>
              <a:rect l="l" t="t" r="r" b="b"/>
              <a:pathLst>
                <a:path w="15713" h="11094" extrusionOk="0">
                  <a:moveTo>
                    <a:pt x="929" y="0"/>
                  </a:moveTo>
                  <a:lnTo>
                    <a:pt x="727" y="21"/>
                  </a:lnTo>
                  <a:lnTo>
                    <a:pt x="545" y="61"/>
                  </a:lnTo>
                  <a:lnTo>
                    <a:pt x="384" y="142"/>
                  </a:lnTo>
                  <a:lnTo>
                    <a:pt x="263" y="242"/>
                  </a:lnTo>
                  <a:lnTo>
                    <a:pt x="162" y="384"/>
                  </a:lnTo>
                  <a:lnTo>
                    <a:pt x="82" y="525"/>
                  </a:lnTo>
                  <a:lnTo>
                    <a:pt x="41" y="706"/>
                  </a:lnTo>
                  <a:lnTo>
                    <a:pt x="1" y="908"/>
                  </a:lnTo>
                  <a:lnTo>
                    <a:pt x="1" y="1130"/>
                  </a:lnTo>
                  <a:lnTo>
                    <a:pt x="21" y="1352"/>
                  </a:lnTo>
                  <a:lnTo>
                    <a:pt x="61" y="1614"/>
                  </a:lnTo>
                  <a:lnTo>
                    <a:pt x="122" y="1876"/>
                  </a:lnTo>
                  <a:lnTo>
                    <a:pt x="203" y="2158"/>
                  </a:lnTo>
                  <a:lnTo>
                    <a:pt x="303" y="2461"/>
                  </a:lnTo>
                  <a:lnTo>
                    <a:pt x="445" y="2764"/>
                  </a:lnTo>
                  <a:lnTo>
                    <a:pt x="586" y="3086"/>
                  </a:lnTo>
                  <a:lnTo>
                    <a:pt x="747" y="3429"/>
                  </a:lnTo>
                  <a:lnTo>
                    <a:pt x="929" y="3752"/>
                  </a:lnTo>
                  <a:lnTo>
                    <a:pt x="1130" y="4115"/>
                  </a:lnTo>
                  <a:lnTo>
                    <a:pt x="1352" y="4458"/>
                  </a:lnTo>
                  <a:lnTo>
                    <a:pt x="1574" y="4821"/>
                  </a:lnTo>
                  <a:lnTo>
                    <a:pt x="2098" y="5527"/>
                  </a:lnTo>
                  <a:lnTo>
                    <a:pt x="2381" y="5890"/>
                  </a:lnTo>
                  <a:lnTo>
                    <a:pt x="2683" y="6253"/>
                  </a:lnTo>
                  <a:lnTo>
                    <a:pt x="3006" y="6616"/>
                  </a:lnTo>
                  <a:lnTo>
                    <a:pt x="3329" y="6979"/>
                  </a:lnTo>
                  <a:lnTo>
                    <a:pt x="3672" y="7322"/>
                  </a:lnTo>
                  <a:lnTo>
                    <a:pt x="4014" y="7665"/>
                  </a:lnTo>
                  <a:lnTo>
                    <a:pt x="4398" y="8007"/>
                  </a:lnTo>
                  <a:lnTo>
                    <a:pt x="4761" y="8350"/>
                  </a:lnTo>
                  <a:lnTo>
                    <a:pt x="5144" y="8653"/>
                  </a:lnTo>
                  <a:lnTo>
                    <a:pt x="5527" y="8955"/>
                  </a:lnTo>
                  <a:lnTo>
                    <a:pt x="5890" y="9217"/>
                  </a:lnTo>
                  <a:lnTo>
                    <a:pt x="6233" y="9460"/>
                  </a:lnTo>
                  <a:lnTo>
                    <a:pt x="6596" y="9681"/>
                  </a:lnTo>
                  <a:lnTo>
                    <a:pt x="6919" y="9883"/>
                  </a:lnTo>
                  <a:lnTo>
                    <a:pt x="7262" y="10065"/>
                  </a:lnTo>
                  <a:lnTo>
                    <a:pt x="7584" y="10246"/>
                  </a:lnTo>
                  <a:lnTo>
                    <a:pt x="7907" y="10387"/>
                  </a:lnTo>
                  <a:lnTo>
                    <a:pt x="8210" y="10528"/>
                  </a:lnTo>
                  <a:lnTo>
                    <a:pt x="8512" y="10629"/>
                  </a:lnTo>
                  <a:lnTo>
                    <a:pt x="8815" y="10730"/>
                  </a:lnTo>
                  <a:lnTo>
                    <a:pt x="9400" y="10891"/>
                  </a:lnTo>
                  <a:lnTo>
                    <a:pt x="9964" y="10992"/>
                  </a:lnTo>
                  <a:lnTo>
                    <a:pt x="10509" y="11053"/>
                  </a:lnTo>
                  <a:lnTo>
                    <a:pt x="11033" y="11093"/>
                  </a:lnTo>
                  <a:lnTo>
                    <a:pt x="11558" y="11073"/>
                  </a:lnTo>
                  <a:lnTo>
                    <a:pt x="12062" y="11053"/>
                  </a:lnTo>
                  <a:lnTo>
                    <a:pt x="12586" y="10992"/>
                  </a:lnTo>
                  <a:lnTo>
                    <a:pt x="13090" y="10932"/>
                  </a:lnTo>
                  <a:lnTo>
                    <a:pt x="14099" y="10811"/>
                  </a:lnTo>
                  <a:lnTo>
                    <a:pt x="14341" y="10770"/>
                  </a:lnTo>
                  <a:lnTo>
                    <a:pt x="14563" y="10730"/>
                  </a:lnTo>
                  <a:lnTo>
                    <a:pt x="14764" y="10649"/>
                  </a:lnTo>
                  <a:lnTo>
                    <a:pt x="14946" y="10589"/>
                  </a:lnTo>
                  <a:lnTo>
                    <a:pt x="15107" y="10508"/>
                  </a:lnTo>
                  <a:lnTo>
                    <a:pt x="15248" y="10407"/>
                  </a:lnTo>
                  <a:lnTo>
                    <a:pt x="15369" y="10307"/>
                  </a:lnTo>
                  <a:lnTo>
                    <a:pt x="15470" y="10206"/>
                  </a:lnTo>
                  <a:lnTo>
                    <a:pt x="15551" y="10085"/>
                  </a:lnTo>
                  <a:lnTo>
                    <a:pt x="15611" y="9964"/>
                  </a:lnTo>
                  <a:lnTo>
                    <a:pt x="15672" y="9843"/>
                  </a:lnTo>
                  <a:lnTo>
                    <a:pt x="15692" y="9722"/>
                  </a:lnTo>
                  <a:lnTo>
                    <a:pt x="15712" y="9601"/>
                  </a:lnTo>
                  <a:lnTo>
                    <a:pt x="15692" y="9480"/>
                  </a:lnTo>
                  <a:lnTo>
                    <a:pt x="15672" y="9339"/>
                  </a:lnTo>
                  <a:lnTo>
                    <a:pt x="15632" y="9217"/>
                  </a:lnTo>
                  <a:lnTo>
                    <a:pt x="15571" y="9096"/>
                  </a:lnTo>
                  <a:lnTo>
                    <a:pt x="15490" y="8975"/>
                  </a:lnTo>
                  <a:lnTo>
                    <a:pt x="15390" y="8854"/>
                  </a:lnTo>
                  <a:lnTo>
                    <a:pt x="15289" y="8754"/>
                  </a:lnTo>
                  <a:lnTo>
                    <a:pt x="15168" y="8633"/>
                  </a:lnTo>
                  <a:lnTo>
                    <a:pt x="15027" y="8552"/>
                  </a:lnTo>
                  <a:lnTo>
                    <a:pt x="14865" y="8451"/>
                  </a:lnTo>
                  <a:lnTo>
                    <a:pt x="14684" y="8370"/>
                  </a:lnTo>
                  <a:lnTo>
                    <a:pt x="14502" y="8310"/>
                  </a:lnTo>
                  <a:lnTo>
                    <a:pt x="14301" y="8249"/>
                  </a:lnTo>
                  <a:lnTo>
                    <a:pt x="14079" y="8209"/>
                  </a:lnTo>
                  <a:lnTo>
                    <a:pt x="13857" y="8169"/>
                  </a:lnTo>
                  <a:lnTo>
                    <a:pt x="13615" y="8149"/>
                  </a:lnTo>
                  <a:lnTo>
                    <a:pt x="13353" y="8149"/>
                  </a:lnTo>
                  <a:lnTo>
                    <a:pt x="13070" y="8169"/>
                  </a:lnTo>
                  <a:lnTo>
                    <a:pt x="12788" y="8189"/>
                  </a:lnTo>
                  <a:lnTo>
                    <a:pt x="12163" y="8270"/>
                  </a:lnTo>
                  <a:lnTo>
                    <a:pt x="11477" y="8310"/>
                  </a:lnTo>
                  <a:lnTo>
                    <a:pt x="10731" y="8330"/>
                  </a:lnTo>
                  <a:lnTo>
                    <a:pt x="10347" y="8310"/>
                  </a:lnTo>
                  <a:lnTo>
                    <a:pt x="9964" y="8290"/>
                  </a:lnTo>
                  <a:lnTo>
                    <a:pt x="9561" y="8249"/>
                  </a:lnTo>
                  <a:lnTo>
                    <a:pt x="9157" y="8189"/>
                  </a:lnTo>
                  <a:lnTo>
                    <a:pt x="8734" y="8128"/>
                  </a:lnTo>
                  <a:lnTo>
                    <a:pt x="8310" y="8028"/>
                  </a:lnTo>
                  <a:lnTo>
                    <a:pt x="7887" y="7907"/>
                  </a:lnTo>
                  <a:lnTo>
                    <a:pt x="7463" y="7786"/>
                  </a:lnTo>
                  <a:lnTo>
                    <a:pt x="7040" y="7624"/>
                  </a:lnTo>
                  <a:lnTo>
                    <a:pt x="6636" y="7443"/>
                  </a:lnTo>
                  <a:lnTo>
                    <a:pt x="6213" y="7221"/>
                  </a:lnTo>
                  <a:lnTo>
                    <a:pt x="5789" y="6999"/>
                  </a:lnTo>
                  <a:lnTo>
                    <a:pt x="5386" y="6717"/>
                  </a:lnTo>
                  <a:lnTo>
                    <a:pt x="4983" y="6434"/>
                  </a:lnTo>
                  <a:lnTo>
                    <a:pt x="4579" y="6112"/>
                  </a:lnTo>
                  <a:lnTo>
                    <a:pt x="4196" y="5748"/>
                  </a:lnTo>
                  <a:lnTo>
                    <a:pt x="3833" y="5345"/>
                  </a:lnTo>
                  <a:lnTo>
                    <a:pt x="3470" y="4922"/>
                  </a:lnTo>
                  <a:lnTo>
                    <a:pt x="3107" y="4438"/>
                  </a:lnTo>
                  <a:lnTo>
                    <a:pt x="2784" y="3933"/>
                  </a:lnTo>
                  <a:lnTo>
                    <a:pt x="2461" y="3389"/>
                  </a:lnTo>
                  <a:lnTo>
                    <a:pt x="2159" y="2804"/>
                  </a:lnTo>
                  <a:lnTo>
                    <a:pt x="1877" y="2179"/>
                  </a:lnTo>
                  <a:lnTo>
                    <a:pt x="1614" y="1493"/>
                  </a:lnTo>
                  <a:lnTo>
                    <a:pt x="1372" y="767"/>
                  </a:lnTo>
                  <a:lnTo>
                    <a:pt x="115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 name="Google Shape;15;p2"/>
          <p:cNvGrpSpPr/>
          <p:nvPr/>
        </p:nvGrpSpPr>
        <p:grpSpPr>
          <a:xfrm rot="-5400000">
            <a:off x="474221" y="3700871"/>
            <a:ext cx="970042" cy="1918341"/>
            <a:chOff x="961675" y="1958725"/>
            <a:chExt cx="563225" cy="1113825"/>
          </a:xfrm>
        </p:grpSpPr>
        <p:sp>
          <p:nvSpPr>
            <p:cNvPr id="16" name="Google Shape;16;p2"/>
            <p:cNvSpPr/>
            <p:nvPr/>
          </p:nvSpPr>
          <p:spPr>
            <a:xfrm>
              <a:off x="961675" y="1958725"/>
              <a:ext cx="284400" cy="1113825"/>
            </a:xfrm>
            <a:custGeom>
              <a:avLst/>
              <a:gdLst/>
              <a:ahLst/>
              <a:cxnLst/>
              <a:rect l="l" t="t" r="r" b="b"/>
              <a:pathLst>
                <a:path w="11376" h="44553" extrusionOk="0">
                  <a:moveTo>
                    <a:pt x="0" y="0"/>
                  </a:moveTo>
                  <a:lnTo>
                    <a:pt x="0" y="44553"/>
                  </a:lnTo>
                  <a:lnTo>
                    <a:pt x="645" y="44392"/>
                  </a:lnTo>
                  <a:lnTo>
                    <a:pt x="1251" y="44210"/>
                  </a:lnTo>
                  <a:lnTo>
                    <a:pt x="1835" y="43988"/>
                  </a:lnTo>
                  <a:lnTo>
                    <a:pt x="2400" y="43766"/>
                  </a:lnTo>
                  <a:lnTo>
                    <a:pt x="2925" y="43504"/>
                  </a:lnTo>
                  <a:lnTo>
                    <a:pt x="3429" y="43202"/>
                  </a:lnTo>
                  <a:lnTo>
                    <a:pt x="3913" y="42899"/>
                  </a:lnTo>
                  <a:lnTo>
                    <a:pt x="4357" y="42556"/>
                  </a:lnTo>
                  <a:lnTo>
                    <a:pt x="4800" y="42213"/>
                  </a:lnTo>
                  <a:lnTo>
                    <a:pt x="5204" y="41830"/>
                  </a:lnTo>
                  <a:lnTo>
                    <a:pt x="5567" y="41427"/>
                  </a:lnTo>
                  <a:lnTo>
                    <a:pt x="5930" y="41023"/>
                  </a:lnTo>
                  <a:lnTo>
                    <a:pt x="6252" y="40580"/>
                  </a:lnTo>
                  <a:lnTo>
                    <a:pt x="6555" y="40136"/>
                  </a:lnTo>
                  <a:lnTo>
                    <a:pt x="6837" y="39692"/>
                  </a:lnTo>
                  <a:lnTo>
                    <a:pt x="7099" y="39208"/>
                  </a:lnTo>
                  <a:lnTo>
                    <a:pt x="7341" y="38724"/>
                  </a:lnTo>
                  <a:lnTo>
                    <a:pt x="7563" y="38220"/>
                  </a:lnTo>
                  <a:lnTo>
                    <a:pt x="7745" y="37716"/>
                  </a:lnTo>
                  <a:lnTo>
                    <a:pt x="7926" y="37212"/>
                  </a:lnTo>
                  <a:lnTo>
                    <a:pt x="8068" y="36687"/>
                  </a:lnTo>
                  <a:lnTo>
                    <a:pt x="8189" y="36163"/>
                  </a:lnTo>
                  <a:lnTo>
                    <a:pt x="8310" y="35618"/>
                  </a:lnTo>
                  <a:lnTo>
                    <a:pt x="8390" y="35094"/>
                  </a:lnTo>
                  <a:lnTo>
                    <a:pt x="8451" y="34549"/>
                  </a:lnTo>
                  <a:lnTo>
                    <a:pt x="8491" y="34005"/>
                  </a:lnTo>
                  <a:lnTo>
                    <a:pt x="8531" y="33460"/>
                  </a:lnTo>
                  <a:lnTo>
                    <a:pt x="8531" y="32916"/>
                  </a:lnTo>
                  <a:lnTo>
                    <a:pt x="8511" y="32391"/>
                  </a:lnTo>
                  <a:lnTo>
                    <a:pt x="8491" y="31847"/>
                  </a:lnTo>
                  <a:lnTo>
                    <a:pt x="8451" y="31322"/>
                  </a:lnTo>
                  <a:lnTo>
                    <a:pt x="8370" y="30798"/>
                  </a:lnTo>
                  <a:lnTo>
                    <a:pt x="8269" y="30193"/>
                  </a:lnTo>
                  <a:lnTo>
                    <a:pt x="8128" y="29628"/>
                  </a:lnTo>
                  <a:lnTo>
                    <a:pt x="7967" y="29063"/>
                  </a:lnTo>
                  <a:lnTo>
                    <a:pt x="7785" y="28519"/>
                  </a:lnTo>
                  <a:lnTo>
                    <a:pt x="7583" y="27994"/>
                  </a:lnTo>
                  <a:lnTo>
                    <a:pt x="7341" y="27470"/>
                  </a:lnTo>
                  <a:lnTo>
                    <a:pt x="7099" y="26946"/>
                  </a:lnTo>
                  <a:lnTo>
                    <a:pt x="6857" y="26421"/>
                  </a:lnTo>
                  <a:lnTo>
                    <a:pt x="6313" y="25393"/>
                  </a:lnTo>
                  <a:lnTo>
                    <a:pt x="5768" y="24324"/>
                  </a:lnTo>
                  <a:lnTo>
                    <a:pt x="5224" y="23235"/>
                  </a:lnTo>
                  <a:lnTo>
                    <a:pt x="4962" y="22650"/>
                  </a:lnTo>
                  <a:lnTo>
                    <a:pt x="4720" y="22065"/>
                  </a:lnTo>
                  <a:lnTo>
                    <a:pt x="4478" y="21460"/>
                  </a:lnTo>
                  <a:lnTo>
                    <a:pt x="4276" y="20835"/>
                  </a:lnTo>
                  <a:lnTo>
                    <a:pt x="4074" y="20169"/>
                  </a:lnTo>
                  <a:lnTo>
                    <a:pt x="3913" y="19483"/>
                  </a:lnTo>
                  <a:lnTo>
                    <a:pt x="3772" y="18777"/>
                  </a:lnTo>
                  <a:lnTo>
                    <a:pt x="3651" y="18031"/>
                  </a:lnTo>
                  <a:lnTo>
                    <a:pt x="3570" y="17245"/>
                  </a:lnTo>
                  <a:lnTo>
                    <a:pt x="3530" y="16418"/>
                  </a:lnTo>
                  <a:lnTo>
                    <a:pt x="3530" y="15550"/>
                  </a:lnTo>
                  <a:lnTo>
                    <a:pt x="3570" y="14643"/>
                  </a:lnTo>
                  <a:lnTo>
                    <a:pt x="3651" y="13695"/>
                  </a:lnTo>
                  <a:lnTo>
                    <a:pt x="3772" y="12686"/>
                  </a:lnTo>
                  <a:lnTo>
                    <a:pt x="3953" y="11638"/>
                  </a:lnTo>
                  <a:lnTo>
                    <a:pt x="4195" y="10528"/>
                  </a:lnTo>
                  <a:lnTo>
                    <a:pt x="4478" y="9379"/>
                  </a:lnTo>
                  <a:lnTo>
                    <a:pt x="4841" y="8149"/>
                  </a:lnTo>
                  <a:lnTo>
                    <a:pt x="5083" y="7463"/>
                  </a:lnTo>
                  <a:lnTo>
                    <a:pt x="5345" y="6777"/>
                  </a:lnTo>
                  <a:lnTo>
                    <a:pt x="5627" y="6132"/>
                  </a:lnTo>
                  <a:lnTo>
                    <a:pt x="5950" y="5506"/>
                  </a:lnTo>
                  <a:lnTo>
                    <a:pt x="6293" y="4922"/>
                  </a:lnTo>
                  <a:lnTo>
                    <a:pt x="6656" y="4357"/>
                  </a:lnTo>
                  <a:lnTo>
                    <a:pt x="7039" y="3812"/>
                  </a:lnTo>
                  <a:lnTo>
                    <a:pt x="7462" y="3308"/>
                  </a:lnTo>
                  <a:lnTo>
                    <a:pt x="7886" y="2804"/>
                  </a:lnTo>
                  <a:lnTo>
                    <a:pt x="8330" y="2340"/>
                  </a:lnTo>
                  <a:lnTo>
                    <a:pt x="8814" y="1896"/>
                  </a:lnTo>
                  <a:lnTo>
                    <a:pt x="9298" y="1473"/>
                  </a:lnTo>
                  <a:lnTo>
                    <a:pt x="9782" y="1069"/>
                  </a:lnTo>
                  <a:lnTo>
                    <a:pt x="10306" y="706"/>
                  </a:lnTo>
                  <a:lnTo>
                    <a:pt x="10831" y="343"/>
                  </a:lnTo>
                  <a:lnTo>
                    <a:pt x="1137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1145700" y="1958725"/>
              <a:ext cx="379200" cy="552150"/>
            </a:xfrm>
            <a:custGeom>
              <a:avLst/>
              <a:gdLst/>
              <a:ahLst/>
              <a:cxnLst/>
              <a:rect l="l" t="t" r="r" b="b"/>
              <a:pathLst>
                <a:path w="15168" h="22086" extrusionOk="0">
                  <a:moveTo>
                    <a:pt x="7181" y="0"/>
                  </a:moveTo>
                  <a:lnTo>
                    <a:pt x="6475" y="908"/>
                  </a:lnTo>
                  <a:lnTo>
                    <a:pt x="5749" y="1876"/>
                  </a:lnTo>
                  <a:lnTo>
                    <a:pt x="5043" y="2884"/>
                  </a:lnTo>
                  <a:lnTo>
                    <a:pt x="4337" y="3933"/>
                  </a:lnTo>
                  <a:lnTo>
                    <a:pt x="3671" y="5022"/>
                  </a:lnTo>
                  <a:lnTo>
                    <a:pt x="3349" y="5587"/>
                  </a:lnTo>
                  <a:lnTo>
                    <a:pt x="3046" y="6172"/>
                  </a:lnTo>
                  <a:lnTo>
                    <a:pt x="2723" y="6757"/>
                  </a:lnTo>
                  <a:lnTo>
                    <a:pt x="2441" y="7342"/>
                  </a:lnTo>
                  <a:lnTo>
                    <a:pt x="2159" y="7947"/>
                  </a:lnTo>
                  <a:lnTo>
                    <a:pt x="1897" y="8572"/>
                  </a:lnTo>
                  <a:lnTo>
                    <a:pt x="1634" y="9197"/>
                  </a:lnTo>
                  <a:lnTo>
                    <a:pt x="1392" y="9823"/>
                  </a:lnTo>
                  <a:lnTo>
                    <a:pt x="1170" y="10448"/>
                  </a:lnTo>
                  <a:lnTo>
                    <a:pt x="969" y="11093"/>
                  </a:lnTo>
                  <a:lnTo>
                    <a:pt x="767" y="11759"/>
                  </a:lnTo>
                  <a:lnTo>
                    <a:pt x="606" y="12404"/>
                  </a:lnTo>
                  <a:lnTo>
                    <a:pt x="444" y="13070"/>
                  </a:lnTo>
                  <a:lnTo>
                    <a:pt x="323" y="13755"/>
                  </a:lnTo>
                  <a:lnTo>
                    <a:pt x="202" y="14421"/>
                  </a:lnTo>
                  <a:lnTo>
                    <a:pt x="122" y="15107"/>
                  </a:lnTo>
                  <a:lnTo>
                    <a:pt x="61" y="15813"/>
                  </a:lnTo>
                  <a:lnTo>
                    <a:pt x="21" y="16498"/>
                  </a:lnTo>
                  <a:lnTo>
                    <a:pt x="1" y="17204"/>
                  </a:lnTo>
                  <a:lnTo>
                    <a:pt x="21" y="17910"/>
                  </a:lnTo>
                  <a:lnTo>
                    <a:pt x="61" y="18616"/>
                  </a:lnTo>
                  <a:lnTo>
                    <a:pt x="122" y="19322"/>
                  </a:lnTo>
                  <a:lnTo>
                    <a:pt x="202" y="19745"/>
                  </a:lnTo>
                  <a:lnTo>
                    <a:pt x="303" y="20109"/>
                  </a:lnTo>
                  <a:lnTo>
                    <a:pt x="404" y="20451"/>
                  </a:lnTo>
                  <a:lnTo>
                    <a:pt x="505" y="20774"/>
                  </a:lnTo>
                  <a:lnTo>
                    <a:pt x="606" y="21036"/>
                  </a:lnTo>
                  <a:lnTo>
                    <a:pt x="727" y="21278"/>
                  </a:lnTo>
                  <a:lnTo>
                    <a:pt x="828" y="21480"/>
                  </a:lnTo>
                  <a:lnTo>
                    <a:pt x="949" y="21662"/>
                  </a:lnTo>
                  <a:lnTo>
                    <a:pt x="1070" y="21803"/>
                  </a:lnTo>
                  <a:lnTo>
                    <a:pt x="1211" y="21924"/>
                  </a:lnTo>
                  <a:lnTo>
                    <a:pt x="1332" y="22004"/>
                  </a:lnTo>
                  <a:lnTo>
                    <a:pt x="1453" y="22065"/>
                  </a:lnTo>
                  <a:lnTo>
                    <a:pt x="1574" y="22085"/>
                  </a:lnTo>
                  <a:lnTo>
                    <a:pt x="1715" y="22085"/>
                  </a:lnTo>
                  <a:lnTo>
                    <a:pt x="1836" y="22065"/>
                  </a:lnTo>
                  <a:lnTo>
                    <a:pt x="1957" y="22004"/>
                  </a:lnTo>
                  <a:lnTo>
                    <a:pt x="2078" y="21944"/>
                  </a:lnTo>
                  <a:lnTo>
                    <a:pt x="2199" y="21843"/>
                  </a:lnTo>
                  <a:lnTo>
                    <a:pt x="2320" y="21702"/>
                  </a:lnTo>
                  <a:lnTo>
                    <a:pt x="2421" y="21561"/>
                  </a:lnTo>
                  <a:lnTo>
                    <a:pt x="2542" y="21399"/>
                  </a:lnTo>
                  <a:lnTo>
                    <a:pt x="2623" y="21198"/>
                  </a:lnTo>
                  <a:lnTo>
                    <a:pt x="2723" y="20996"/>
                  </a:lnTo>
                  <a:lnTo>
                    <a:pt x="2804" y="20774"/>
                  </a:lnTo>
                  <a:lnTo>
                    <a:pt x="2885" y="20512"/>
                  </a:lnTo>
                  <a:lnTo>
                    <a:pt x="2965" y="20250"/>
                  </a:lnTo>
                  <a:lnTo>
                    <a:pt x="3026" y="19967"/>
                  </a:lnTo>
                  <a:lnTo>
                    <a:pt x="3066" y="19665"/>
                  </a:lnTo>
                  <a:lnTo>
                    <a:pt x="3107" y="19342"/>
                  </a:lnTo>
                  <a:lnTo>
                    <a:pt x="3147" y="19019"/>
                  </a:lnTo>
                  <a:lnTo>
                    <a:pt x="3167" y="18677"/>
                  </a:lnTo>
                  <a:lnTo>
                    <a:pt x="3167" y="18314"/>
                  </a:lnTo>
                  <a:lnTo>
                    <a:pt x="3167" y="17991"/>
                  </a:lnTo>
                  <a:lnTo>
                    <a:pt x="3207" y="17648"/>
                  </a:lnTo>
                  <a:lnTo>
                    <a:pt x="3248" y="17285"/>
                  </a:lnTo>
                  <a:lnTo>
                    <a:pt x="3308" y="16882"/>
                  </a:lnTo>
                  <a:lnTo>
                    <a:pt x="3409" y="16458"/>
                  </a:lnTo>
                  <a:lnTo>
                    <a:pt x="3510" y="15994"/>
                  </a:lnTo>
                  <a:lnTo>
                    <a:pt x="3651" y="15510"/>
                  </a:lnTo>
                  <a:lnTo>
                    <a:pt x="3792" y="15006"/>
                  </a:lnTo>
                  <a:lnTo>
                    <a:pt x="3974" y="14502"/>
                  </a:lnTo>
                  <a:lnTo>
                    <a:pt x="4176" y="13957"/>
                  </a:lnTo>
                  <a:lnTo>
                    <a:pt x="4397" y="13392"/>
                  </a:lnTo>
                  <a:lnTo>
                    <a:pt x="4639" y="12807"/>
                  </a:lnTo>
                  <a:lnTo>
                    <a:pt x="4902" y="12223"/>
                  </a:lnTo>
                  <a:lnTo>
                    <a:pt x="5204" y="11618"/>
                  </a:lnTo>
                  <a:lnTo>
                    <a:pt x="5507" y="10992"/>
                  </a:lnTo>
                  <a:lnTo>
                    <a:pt x="5850" y="10367"/>
                  </a:lnTo>
                  <a:lnTo>
                    <a:pt x="6233" y="9722"/>
                  </a:lnTo>
                  <a:lnTo>
                    <a:pt x="6616" y="9076"/>
                  </a:lnTo>
                  <a:lnTo>
                    <a:pt x="7040" y="8431"/>
                  </a:lnTo>
                  <a:lnTo>
                    <a:pt x="7503" y="7765"/>
                  </a:lnTo>
                  <a:lnTo>
                    <a:pt x="7967" y="7120"/>
                  </a:lnTo>
                  <a:lnTo>
                    <a:pt x="8471" y="6454"/>
                  </a:lnTo>
                  <a:lnTo>
                    <a:pt x="9016" y="5789"/>
                  </a:lnTo>
                  <a:lnTo>
                    <a:pt x="9581" y="5123"/>
                  </a:lnTo>
                  <a:lnTo>
                    <a:pt x="10166" y="4458"/>
                  </a:lnTo>
                  <a:lnTo>
                    <a:pt x="10791" y="3792"/>
                  </a:lnTo>
                  <a:lnTo>
                    <a:pt x="11436" y="3147"/>
                  </a:lnTo>
                  <a:lnTo>
                    <a:pt x="12122" y="2501"/>
                  </a:lnTo>
                  <a:lnTo>
                    <a:pt x="12848" y="1856"/>
                  </a:lnTo>
                  <a:lnTo>
                    <a:pt x="13574" y="1231"/>
                  </a:lnTo>
                  <a:lnTo>
                    <a:pt x="14361" y="605"/>
                  </a:lnTo>
                  <a:lnTo>
                    <a:pt x="1516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18;p2"/>
          <p:cNvGrpSpPr/>
          <p:nvPr/>
        </p:nvGrpSpPr>
        <p:grpSpPr>
          <a:xfrm rot="10800000">
            <a:off x="1777113" y="695676"/>
            <a:ext cx="5900038" cy="3634698"/>
            <a:chOff x="6012925" y="2964625"/>
            <a:chExt cx="1368950" cy="1009975"/>
          </a:xfrm>
        </p:grpSpPr>
        <p:sp>
          <p:nvSpPr>
            <p:cNvPr id="19" name="Google Shape;19;p2"/>
            <p:cNvSpPr/>
            <p:nvPr/>
          </p:nvSpPr>
          <p:spPr>
            <a:xfrm>
              <a:off x="6057275" y="3010525"/>
              <a:ext cx="1324600" cy="885925"/>
            </a:xfrm>
            <a:custGeom>
              <a:avLst/>
              <a:gdLst/>
              <a:ahLst/>
              <a:cxnLst/>
              <a:rect l="l" t="t" r="r" b="b"/>
              <a:pathLst>
                <a:path w="52984" h="35437" extrusionOk="0">
                  <a:moveTo>
                    <a:pt x="38866" y="0"/>
                  </a:moveTo>
                  <a:lnTo>
                    <a:pt x="38261" y="20"/>
                  </a:lnTo>
                  <a:lnTo>
                    <a:pt x="37656" y="81"/>
                  </a:lnTo>
                  <a:lnTo>
                    <a:pt x="37071" y="182"/>
                  </a:lnTo>
                  <a:lnTo>
                    <a:pt x="36466" y="323"/>
                  </a:lnTo>
                  <a:lnTo>
                    <a:pt x="35861" y="525"/>
                  </a:lnTo>
                  <a:lnTo>
                    <a:pt x="35276" y="767"/>
                  </a:lnTo>
                  <a:lnTo>
                    <a:pt x="34691" y="1089"/>
                  </a:lnTo>
                  <a:lnTo>
                    <a:pt x="34146" y="1412"/>
                  </a:lnTo>
                  <a:lnTo>
                    <a:pt x="33602" y="1694"/>
                  </a:lnTo>
                  <a:lnTo>
                    <a:pt x="33057" y="1936"/>
                  </a:lnTo>
                  <a:lnTo>
                    <a:pt x="32553" y="2158"/>
                  </a:lnTo>
                  <a:lnTo>
                    <a:pt x="32029" y="2360"/>
                  </a:lnTo>
                  <a:lnTo>
                    <a:pt x="31525" y="2541"/>
                  </a:lnTo>
                  <a:lnTo>
                    <a:pt x="31040" y="2683"/>
                  </a:lnTo>
                  <a:lnTo>
                    <a:pt x="30536" y="2804"/>
                  </a:lnTo>
                  <a:lnTo>
                    <a:pt x="30052" y="2904"/>
                  </a:lnTo>
                  <a:lnTo>
                    <a:pt x="29568" y="2985"/>
                  </a:lnTo>
                  <a:lnTo>
                    <a:pt x="29084" y="3046"/>
                  </a:lnTo>
                  <a:lnTo>
                    <a:pt x="28600" y="3086"/>
                  </a:lnTo>
                  <a:lnTo>
                    <a:pt x="28116" y="3126"/>
                  </a:lnTo>
                  <a:lnTo>
                    <a:pt x="27148" y="3126"/>
                  </a:lnTo>
                  <a:lnTo>
                    <a:pt x="26644" y="3106"/>
                  </a:lnTo>
                  <a:lnTo>
                    <a:pt x="26139" y="3066"/>
                  </a:lnTo>
                  <a:lnTo>
                    <a:pt x="25091" y="2945"/>
                  </a:lnTo>
                  <a:lnTo>
                    <a:pt x="24022" y="2804"/>
                  </a:lnTo>
                  <a:lnTo>
                    <a:pt x="22872" y="2622"/>
                  </a:lnTo>
                  <a:lnTo>
                    <a:pt x="20371" y="2199"/>
                  </a:lnTo>
                  <a:lnTo>
                    <a:pt x="19000" y="1957"/>
                  </a:lnTo>
                  <a:lnTo>
                    <a:pt x="17507" y="1735"/>
                  </a:lnTo>
                  <a:lnTo>
                    <a:pt x="16741" y="1654"/>
                  </a:lnTo>
                  <a:lnTo>
                    <a:pt x="15974" y="1594"/>
                  </a:lnTo>
                  <a:lnTo>
                    <a:pt x="15208" y="1594"/>
                  </a:lnTo>
                  <a:lnTo>
                    <a:pt x="14442" y="1634"/>
                  </a:lnTo>
                  <a:lnTo>
                    <a:pt x="13675" y="1694"/>
                  </a:lnTo>
                  <a:lnTo>
                    <a:pt x="12929" y="1815"/>
                  </a:lnTo>
                  <a:lnTo>
                    <a:pt x="12183" y="1957"/>
                  </a:lnTo>
                  <a:lnTo>
                    <a:pt x="11437" y="2158"/>
                  </a:lnTo>
                  <a:lnTo>
                    <a:pt x="10710" y="2380"/>
                  </a:lnTo>
                  <a:lnTo>
                    <a:pt x="10005" y="2642"/>
                  </a:lnTo>
                  <a:lnTo>
                    <a:pt x="9299" y="2945"/>
                  </a:lnTo>
                  <a:lnTo>
                    <a:pt x="8613" y="3288"/>
                  </a:lnTo>
                  <a:lnTo>
                    <a:pt x="7947" y="3651"/>
                  </a:lnTo>
                  <a:lnTo>
                    <a:pt x="7302" y="4054"/>
                  </a:lnTo>
                  <a:lnTo>
                    <a:pt x="6657" y="4498"/>
                  </a:lnTo>
                  <a:lnTo>
                    <a:pt x="6051" y="4962"/>
                  </a:lnTo>
                  <a:lnTo>
                    <a:pt x="5446" y="5466"/>
                  </a:lnTo>
                  <a:lnTo>
                    <a:pt x="4882" y="6010"/>
                  </a:lnTo>
                  <a:lnTo>
                    <a:pt x="4337" y="6575"/>
                  </a:lnTo>
                  <a:lnTo>
                    <a:pt x="3813" y="7180"/>
                  </a:lnTo>
                  <a:lnTo>
                    <a:pt x="3329" y="7805"/>
                  </a:lnTo>
                  <a:lnTo>
                    <a:pt x="2865" y="8471"/>
                  </a:lnTo>
                  <a:lnTo>
                    <a:pt x="2441" y="9157"/>
                  </a:lnTo>
                  <a:lnTo>
                    <a:pt x="2038" y="9883"/>
                  </a:lnTo>
                  <a:lnTo>
                    <a:pt x="1675" y="10629"/>
                  </a:lnTo>
                  <a:lnTo>
                    <a:pt x="1332" y="11416"/>
                  </a:lnTo>
                  <a:lnTo>
                    <a:pt x="1050" y="12202"/>
                  </a:lnTo>
                  <a:lnTo>
                    <a:pt x="787" y="13049"/>
                  </a:lnTo>
                  <a:lnTo>
                    <a:pt x="566" y="13896"/>
                  </a:lnTo>
                  <a:lnTo>
                    <a:pt x="384" y="14784"/>
                  </a:lnTo>
                  <a:lnTo>
                    <a:pt x="243" y="15691"/>
                  </a:lnTo>
                  <a:lnTo>
                    <a:pt x="142" y="16619"/>
                  </a:lnTo>
                  <a:lnTo>
                    <a:pt x="82" y="17547"/>
                  </a:lnTo>
                  <a:lnTo>
                    <a:pt x="41" y="18434"/>
                  </a:lnTo>
                  <a:lnTo>
                    <a:pt x="21" y="19302"/>
                  </a:lnTo>
                  <a:lnTo>
                    <a:pt x="1" y="20129"/>
                  </a:lnTo>
                  <a:lnTo>
                    <a:pt x="21" y="20915"/>
                  </a:lnTo>
                  <a:lnTo>
                    <a:pt x="61" y="21682"/>
                  </a:lnTo>
                  <a:lnTo>
                    <a:pt x="122" y="22408"/>
                  </a:lnTo>
                  <a:lnTo>
                    <a:pt x="203" y="23113"/>
                  </a:lnTo>
                  <a:lnTo>
                    <a:pt x="324" y="23799"/>
                  </a:lnTo>
                  <a:lnTo>
                    <a:pt x="465" y="24465"/>
                  </a:lnTo>
                  <a:lnTo>
                    <a:pt x="646" y="25090"/>
                  </a:lnTo>
                  <a:lnTo>
                    <a:pt x="848" y="25675"/>
                  </a:lnTo>
                  <a:lnTo>
                    <a:pt x="1070" y="26260"/>
                  </a:lnTo>
                  <a:lnTo>
                    <a:pt x="1332" y="26804"/>
                  </a:lnTo>
                  <a:lnTo>
                    <a:pt x="1635" y="27349"/>
                  </a:lnTo>
                  <a:lnTo>
                    <a:pt x="1977" y="27853"/>
                  </a:lnTo>
                  <a:lnTo>
                    <a:pt x="2340" y="28337"/>
                  </a:lnTo>
                  <a:lnTo>
                    <a:pt x="2744" y="28801"/>
                  </a:lnTo>
                  <a:lnTo>
                    <a:pt x="3208" y="29265"/>
                  </a:lnTo>
                  <a:lnTo>
                    <a:pt x="3692" y="29688"/>
                  </a:lnTo>
                  <a:lnTo>
                    <a:pt x="4216" y="30092"/>
                  </a:lnTo>
                  <a:lnTo>
                    <a:pt x="4781" y="30495"/>
                  </a:lnTo>
                  <a:lnTo>
                    <a:pt x="5406" y="30878"/>
                  </a:lnTo>
                  <a:lnTo>
                    <a:pt x="6072" y="31241"/>
                  </a:lnTo>
                  <a:lnTo>
                    <a:pt x="6757" y="31584"/>
                  </a:lnTo>
                  <a:lnTo>
                    <a:pt x="7524" y="31927"/>
                  </a:lnTo>
                  <a:lnTo>
                    <a:pt x="8331" y="32250"/>
                  </a:lnTo>
                  <a:lnTo>
                    <a:pt x="9178" y="32552"/>
                  </a:lnTo>
                  <a:lnTo>
                    <a:pt x="10085" y="32855"/>
                  </a:lnTo>
                  <a:lnTo>
                    <a:pt x="11033" y="33157"/>
                  </a:lnTo>
                  <a:lnTo>
                    <a:pt x="12042" y="33440"/>
                  </a:lnTo>
                  <a:lnTo>
                    <a:pt x="13111" y="33702"/>
                  </a:lnTo>
                  <a:lnTo>
                    <a:pt x="14200" y="33964"/>
                  </a:lnTo>
                  <a:lnTo>
                    <a:pt x="15309" y="34206"/>
                  </a:lnTo>
                  <a:lnTo>
                    <a:pt x="16438" y="34408"/>
                  </a:lnTo>
                  <a:lnTo>
                    <a:pt x="17568" y="34610"/>
                  </a:lnTo>
                  <a:lnTo>
                    <a:pt x="18697" y="34771"/>
                  </a:lnTo>
                  <a:lnTo>
                    <a:pt x="19847" y="34932"/>
                  </a:lnTo>
                  <a:lnTo>
                    <a:pt x="21017" y="35053"/>
                  </a:lnTo>
                  <a:lnTo>
                    <a:pt x="22166" y="35174"/>
                  </a:lnTo>
                  <a:lnTo>
                    <a:pt x="23316" y="35255"/>
                  </a:lnTo>
                  <a:lnTo>
                    <a:pt x="24486" y="35336"/>
                  </a:lnTo>
                  <a:lnTo>
                    <a:pt x="25635" y="35396"/>
                  </a:lnTo>
                  <a:lnTo>
                    <a:pt x="26785" y="35416"/>
                  </a:lnTo>
                  <a:lnTo>
                    <a:pt x="27935" y="35437"/>
                  </a:lnTo>
                  <a:lnTo>
                    <a:pt x="29064" y="35437"/>
                  </a:lnTo>
                  <a:lnTo>
                    <a:pt x="30193" y="35416"/>
                  </a:lnTo>
                  <a:lnTo>
                    <a:pt x="31323" y="35376"/>
                  </a:lnTo>
                  <a:lnTo>
                    <a:pt x="32432" y="35316"/>
                  </a:lnTo>
                  <a:lnTo>
                    <a:pt x="33521" y="35255"/>
                  </a:lnTo>
                  <a:lnTo>
                    <a:pt x="34610" y="35154"/>
                  </a:lnTo>
                  <a:lnTo>
                    <a:pt x="35659" y="35053"/>
                  </a:lnTo>
                  <a:lnTo>
                    <a:pt x="36708" y="34932"/>
                  </a:lnTo>
                  <a:lnTo>
                    <a:pt x="37716" y="34811"/>
                  </a:lnTo>
                  <a:lnTo>
                    <a:pt x="38725" y="34650"/>
                  </a:lnTo>
                  <a:lnTo>
                    <a:pt x="39693" y="34489"/>
                  </a:lnTo>
                  <a:lnTo>
                    <a:pt x="40641" y="34307"/>
                  </a:lnTo>
                  <a:lnTo>
                    <a:pt x="41569" y="34105"/>
                  </a:lnTo>
                  <a:lnTo>
                    <a:pt x="42456" y="33904"/>
                  </a:lnTo>
                  <a:lnTo>
                    <a:pt x="43303" y="33682"/>
                  </a:lnTo>
                  <a:lnTo>
                    <a:pt x="44130" y="33460"/>
                  </a:lnTo>
                  <a:lnTo>
                    <a:pt x="44917" y="33198"/>
                  </a:lnTo>
                  <a:lnTo>
                    <a:pt x="45683" y="32936"/>
                  </a:lnTo>
                  <a:lnTo>
                    <a:pt x="46389" y="32673"/>
                  </a:lnTo>
                  <a:lnTo>
                    <a:pt x="46732" y="32532"/>
                  </a:lnTo>
                  <a:lnTo>
                    <a:pt x="47075" y="32371"/>
                  </a:lnTo>
                  <a:lnTo>
                    <a:pt x="47397" y="32210"/>
                  </a:lnTo>
                  <a:lnTo>
                    <a:pt x="47700" y="32048"/>
                  </a:lnTo>
                  <a:lnTo>
                    <a:pt x="48002" y="31867"/>
                  </a:lnTo>
                  <a:lnTo>
                    <a:pt x="48305" y="31685"/>
                  </a:lnTo>
                  <a:lnTo>
                    <a:pt x="48849" y="31282"/>
                  </a:lnTo>
                  <a:lnTo>
                    <a:pt x="49374" y="30858"/>
                  </a:lnTo>
                  <a:lnTo>
                    <a:pt x="49858" y="30415"/>
                  </a:lnTo>
                  <a:lnTo>
                    <a:pt x="50281" y="29930"/>
                  </a:lnTo>
                  <a:lnTo>
                    <a:pt x="50705" y="29406"/>
                  </a:lnTo>
                  <a:lnTo>
                    <a:pt x="51068" y="28882"/>
                  </a:lnTo>
                  <a:lnTo>
                    <a:pt x="51391" y="28317"/>
                  </a:lnTo>
                  <a:lnTo>
                    <a:pt x="51693" y="27732"/>
                  </a:lnTo>
                  <a:lnTo>
                    <a:pt x="51976" y="27107"/>
                  </a:lnTo>
                  <a:lnTo>
                    <a:pt x="52197" y="26482"/>
                  </a:lnTo>
                  <a:lnTo>
                    <a:pt x="52399" y="25836"/>
                  </a:lnTo>
                  <a:lnTo>
                    <a:pt x="52581" y="25171"/>
                  </a:lnTo>
                  <a:lnTo>
                    <a:pt x="52722" y="24485"/>
                  </a:lnTo>
                  <a:lnTo>
                    <a:pt x="52823" y="23779"/>
                  </a:lnTo>
                  <a:lnTo>
                    <a:pt x="52903" y="23053"/>
                  </a:lnTo>
                  <a:lnTo>
                    <a:pt x="52964" y="22327"/>
                  </a:lnTo>
                  <a:lnTo>
                    <a:pt x="52984" y="21581"/>
                  </a:lnTo>
                  <a:lnTo>
                    <a:pt x="52984" y="20814"/>
                  </a:lnTo>
                  <a:lnTo>
                    <a:pt x="52964" y="20048"/>
                  </a:lnTo>
                  <a:lnTo>
                    <a:pt x="52903" y="19261"/>
                  </a:lnTo>
                  <a:lnTo>
                    <a:pt x="52823" y="18475"/>
                  </a:lnTo>
                  <a:lnTo>
                    <a:pt x="52722" y="17688"/>
                  </a:lnTo>
                  <a:lnTo>
                    <a:pt x="52601" y="16881"/>
                  </a:lnTo>
                  <a:lnTo>
                    <a:pt x="52460" y="16075"/>
                  </a:lnTo>
                  <a:lnTo>
                    <a:pt x="52278" y="15268"/>
                  </a:lnTo>
                  <a:lnTo>
                    <a:pt x="52097" y="14461"/>
                  </a:lnTo>
                  <a:lnTo>
                    <a:pt x="51895" y="13634"/>
                  </a:lnTo>
                  <a:lnTo>
                    <a:pt x="51653" y="12827"/>
                  </a:lnTo>
                  <a:lnTo>
                    <a:pt x="51411" y="12001"/>
                  </a:lnTo>
                  <a:lnTo>
                    <a:pt x="51149" y="11214"/>
                  </a:lnTo>
                  <a:lnTo>
                    <a:pt x="50846" y="10427"/>
                  </a:lnTo>
                  <a:lnTo>
                    <a:pt x="50523" y="9661"/>
                  </a:lnTo>
                  <a:lnTo>
                    <a:pt x="50181" y="8915"/>
                  </a:lnTo>
                  <a:lnTo>
                    <a:pt x="49818" y="8209"/>
                  </a:lnTo>
                  <a:lnTo>
                    <a:pt x="49434" y="7503"/>
                  </a:lnTo>
                  <a:lnTo>
                    <a:pt x="49031" y="6837"/>
                  </a:lnTo>
                  <a:lnTo>
                    <a:pt x="48607" y="6192"/>
                  </a:lnTo>
                  <a:lnTo>
                    <a:pt x="48184" y="5567"/>
                  </a:lnTo>
                  <a:lnTo>
                    <a:pt x="47720" y="4982"/>
                  </a:lnTo>
                  <a:lnTo>
                    <a:pt x="47256" y="4417"/>
                  </a:lnTo>
                  <a:lnTo>
                    <a:pt x="46752" y="3893"/>
                  </a:lnTo>
                  <a:lnTo>
                    <a:pt x="46268" y="3389"/>
                  </a:lnTo>
                  <a:lnTo>
                    <a:pt x="45743" y="2925"/>
                  </a:lnTo>
                  <a:lnTo>
                    <a:pt x="45219" y="2481"/>
                  </a:lnTo>
                  <a:lnTo>
                    <a:pt x="44675" y="2078"/>
                  </a:lnTo>
                  <a:lnTo>
                    <a:pt x="44130" y="1694"/>
                  </a:lnTo>
                  <a:lnTo>
                    <a:pt x="43565" y="1351"/>
                  </a:lnTo>
                  <a:lnTo>
                    <a:pt x="43001" y="1049"/>
                  </a:lnTo>
                  <a:lnTo>
                    <a:pt x="42436" y="787"/>
                  </a:lnTo>
                  <a:lnTo>
                    <a:pt x="41851" y="565"/>
                  </a:lnTo>
                  <a:lnTo>
                    <a:pt x="41266" y="363"/>
                  </a:lnTo>
                  <a:lnTo>
                    <a:pt x="40661" y="222"/>
                  </a:lnTo>
                  <a:lnTo>
                    <a:pt x="40076" y="101"/>
                  </a:lnTo>
                  <a:lnTo>
                    <a:pt x="39471" y="41"/>
                  </a:lnTo>
                  <a:lnTo>
                    <a:pt x="3886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7165050" y="2964625"/>
              <a:ext cx="189600" cy="218350"/>
            </a:xfrm>
            <a:custGeom>
              <a:avLst/>
              <a:gdLst/>
              <a:ahLst/>
              <a:cxnLst/>
              <a:rect l="l" t="t" r="r" b="b"/>
              <a:pathLst>
                <a:path w="7584" h="8734" extrusionOk="0">
                  <a:moveTo>
                    <a:pt x="545" y="1"/>
                  </a:moveTo>
                  <a:lnTo>
                    <a:pt x="424" y="41"/>
                  </a:lnTo>
                  <a:lnTo>
                    <a:pt x="323" y="102"/>
                  </a:lnTo>
                  <a:lnTo>
                    <a:pt x="243" y="182"/>
                  </a:lnTo>
                  <a:lnTo>
                    <a:pt x="162" y="283"/>
                  </a:lnTo>
                  <a:lnTo>
                    <a:pt x="101" y="384"/>
                  </a:lnTo>
                  <a:lnTo>
                    <a:pt x="41" y="505"/>
                  </a:lnTo>
                  <a:lnTo>
                    <a:pt x="21" y="626"/>
                  </a:lnTo>
                  <a:lnTo>
                    <a:pt x="0" y="787"/>
                  </a:lnTo>
                  <a:lnTo>
                    <a:pt x="41" y="969"/>
                  </a:lnTo>
                  <a:lnTo>
                    <a:pt x="121" y="1150"/>
                  </a:lnTo>
                  <a:lnTo>
                    <a:pt x="222" y="1372"/>
                  </a:lnTo>
                  <a:lnTo>
                    <a:pt x="404" y="1635"/>
                  </a:lnTo>
                  <a:lnTo>
                    <a:pt x="626" y="1917"/>
                  </a:lnTo>
                  <a:lnTo>
                    <a:pt x="908" y="2219"/>
                  </a:lnTo>
                  <a:lnTo>
                    <a:pt x="1251" y="2582"/>
                  </a:lnTo>
                  <a:lnTo>
                    <a:pt x="1695" y="2966"/>
                  </a:lnTo>
                  <a:lnTo>
                    <a:pt x="2199" y="3389"/>
                  </a:lnTo>
                  <a:lnTo>
                    <a:pt x="2784" y="3853"/>
                  </a:lnTo>
                  <a:lnTo>
                    <a:pt x="3207" y="4236"/>
                  </a:lnTo>
                  <a:lnTo>
                    <a:pt x="3631" y="4660"/>
                  </a:lnTo>
                  <a:lnTo>
                    <a:pt x="4034" y="5104"/>
                  </a:lnTo>
                  <a:lnTo>
                    <a:pt x="4438" y="5567"/>
                  </a:lnTo>
                  <a:lnTo>
                    <a:pt x="5184" y="6475"/>
                  </a:lnTo>
                  <a:lnTo>
                    <a:pt x="5849" y="7322"/>
                  </a:lnTo>
                  <a:lnTo>
                    <a:pt x="6434" y="8028"/>
                  </a:lnTo>
                  <a:lnTo>
                    <a:pt x="6676" y="8310"/>
                  </a:lnTo>
                  <a:lnTo>
                    <a:pt x="6918" y="8532"/>
                  </a:lnTo>
                  <a:lnTo>
                    <a:pt x="7120" y="8673"/>
                  </a:lnTo>
                  <a:lnTo>
                    <a:pt x="7201" y="8714"/>
                  </a:lnTo>
                  <a:lnTo>
                    <a:pt x="7281" y="8734"/>
                  </a:lnTo>
                  <a:lnTo>
                    <a:pt x="7362" y="8734"/>
                  </a:lnTo>
                  <a:lnTo>
                    <a:pt x="7423" y="8714"/>
                  </a:lnTo>
                  <a:lnTo>
                    <a:pt x="7483" y="8653"/>
                  </a:lnTo>
                  <a:lnTo>
                    <a:pt x="7523" y="8573"/>
                  </a:lnTo>
                  <a:lnTo>
                    <a:pt x="7564" y="8472"/>
                  </a:lnTo>
                  <a:lnTo>
                    <a:pt x="7584" y="8351"/>
                  </a:lnTo>
                  <a:lnTo>
                    <a:pt x="7584" y="8230"/>
                  </a:lnTo>
                  <a:lnTo>
                    <a:pt x="7564" y="8088"/>
                  </a:lnTo>
                  <a:lnTo>
                    <a:pt x="7483" y="7766"/>
                  </a:lnTo>
                  <a:lnTo>
                    <a:pt x="7342" y="7403"/>
                  </a:lnTo>
                  <a:lnTo>
                    <a:pt x="7160" y="6999"/>
                  </a:lnTo>
                  <a:lnTo>
                    <a:pt x="6939" y="6576"/>
                  </a:lnTo>
                  <a:lnTo>
                    <a:pt x="6676" y="6132"/>
                  </a:lnTo>
                  <a:lnTo>
                    <a:pt x="6374" y="5668"/>
                  </a:lnTo>
                  <a:lnTo>
                    <a:pt x="6071" y="5184"/>
                  </a:lnTo>
                  <a:lnTo>
                    <a:pt x="5749" y="4700"/>
                  </a:lnTo>
                  <a:lnTo>
                    <a:pt x="5063" y="3772"/>
                  </a:lnTo>
                  <a:lnTo>
                    <a:pt x="4397" y="2925"/>
                  </a:lnTo>
                  <a:lnTo>
                    <a:pt x="3812" y="2199"/>
                  </a:lnTo>
                  <a:lnTo>
                    <a:pt x="3550" y="1897"/>
                  </a:lnTo>
                  <a:lnTo>
                    <a:pt x="3288" y="1594"/>
                  </a:lnTo>
                  <a:lnTo>
                    <a:pt x="3006" y="1332"/>
                  </a:lnTo>
                  <a:lnTo>
                    <a:pt x="2743" y="1090"/>
                  </a:lnTo>
                  <a:lnTo>
                    <a:pt x="2481" y="868"/>
                  </a:lnTo>
                  <a:lnTo>
                    <a:pt x="2219" y="687"/>
                  </a:lnTo>
                  <a:lnTo>
                    <a:pt x="1957" y="505"/>
                  </a:lnTo>
                  <a:lnTo>
                    <a:pt x="1715" y="364"/>
                  </a:lnTo>
                  <a:lnTo>
                    <a:pt x="1473" y="243"/>
                  </a:lnTo>
                  <a:lnTo>
                    <a:pt x="1271" y="142"/>
                  </a:lnTo>
                  <a:lnTo>
                    <a:pt x="1049" y="61"/>
                  </a:lnTo>
                  <a:lnTo>
                    <a:pt x="868" y="21"/>
                  </a:lnTo>
                  <a:lnTo>
                    <a:pt x="70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6116275" y="3023125"/>
              <a:ext cx="172475" cy="132125"/>
            </a:xfrm>
            <a:custGeom>
              <a:avLst/>
              <a:gdLst/>
              <a:ahLst/>
              <a:cxnLst/>
              <a:rect l="l" t="t" r="r" b="b"/>
              <a:pathLst>
                <a:path w="6899" h="5285" extrusionOk="0">
                  <a:moveTo>
                    <a:pt x="5386" y="0"/>
                  </a:moveTo>
                  <a:lnTo>
                    <a:pt x="5063" y="21"/>
                  </a:lnTo>
                  <a:lnTo>
                    <a:pt x="4720" y="81"/>
                  </a:lnTo>
                  <a:lnTo>
                    <a:pt x="4357" y="162"/>
                  </a:lnTo>
                  <a:lnTo>
                    <a:pt x="3974" y="283"/>
                  </a:lnTo>
                  <a:lnTo>
                    <a:pt x="3591" y="444"/>
                  </a:lnTo>
                  <a:lnTo>
                    <a:pt x="3207" y="626"/>
                  </a:lnTo>
                  <a:lnTo>
                    <a:pt x="2804" y="827"/>
                  </a:lnTo>
                  <a:lnTo>
                    <a:pt x="2401" y="1090"/>
                  </a:lnTo>
                  <a:lnTo>
                    <a:pt x="1997" y="1372"/>
                  </a:lnTo>
                  <a:lnTo>
                    <a:pt x="1796" y="1533"/>
                  </a:lnTo>
                  <a:lnTo>
                    <a:pt x="1614" y="1695"/>
                  </a:lnTo>
                  <a:lnTo>
                    <a:pt x="1271" y="2017"/>
                  </a:lnTo>
                  <a:lnTo>
                    <a:pt x="969" y="2380"/>
                  </a:lnTo>
                  <a:lnTo>
                    <a:pt x="707" y="2743"/>
                  </a:lnTo>
                  <a:lnTo>
                    <a:pt x="485" y="3106"/>
                  </a:lnTo>
                  <a:lnTo>
                    <a:pt x="323" y="3469"/>
                  </a:lnTo>
                  <a:lnTo>
                    <a:pt x="182" y="3812"/>
                  </a:lnTo>
                  <a:lnTo>
                    <a:pt x="81" y="4135"/>
                  </a:lnTo>
                  <a:lnTo>
                    <a:pt x="21" y="4438"/>
                  </a:lnTo>
                  <a:lnTo>
                    <a:pt x="1" y="4700"/>
                  </a:lnTo>
                  <a:lnTo>
                    <a:pt x="1" y="4922"/>
                  </a:lnTo>
                  <a:lnTo>
                    <a:pt x="61" y="5103"/>
                  </a:lnTo>
                  <a:lnTo>
                    <a:pt x="81" y="5164"/>
                  </a:lnTo>
                  <a:lnTo>
                    <a:pt x="122" y="5224"/>
                  </a:lnTo>
                  <a:lnTo>
                    <a:pt x="182" y="5264"/>
                  </a:lnTo>
                  <a:lnTo>
                    <a:pt x="243" y="5285"/>
                  </a:lnTo>
                  <a:lnTo>
                    <a:pt x="384" y="5285"/>
                  </a:lnTo>
                  <a:lnTo>
                    <a:pt x="485" y="5244"/>
                  </a:lnTo>
                  <a:lnTo>
                    <a:pt x="565" y="5184"/>
                  </a:lnTo>
                  <a:lnTo>
                    <a:pt x="767" y="5043"/>
                  </a:lnTo>
                  <a:lnTo>
                    <a:pt x="989" y="4861"/>
                  </a:lnTo>
                  <a:lnTo>
                    <a:pt x="1493" y="4377"/>
                  </a:lnTo>
                  <a:lnTo>
                    <a:pt x="2078" y="3792"/>
                  </a:lnTo>
                  <a:lnTo>
                    <a:pt x="2401" y="3469"/>
                  </a:lnTo>
                  <a:lnTo>
                    <a:pt x="2764" y="3127"/>
                  </a:lnTo>
                  <a:lnTo>
                    <a:pt x="3167" y="2804"/>
                  </a:lnTo>
                  <a:lnTo>
                    <a:pt x="3591" y="2461"/>
                  </a:lnTo>
                  <a:lnTo>
                    <a:pt x="4034" y="2118"/>
                  </a:lnTo>
                  <a:lnTo>
                    <a:pt x="4539" y="1795"/>
                  </a:lnTo>
                  <a:lnTo>
                    <a:pt x="5063" y="1493"/>
                  </a:lnTo>
                  <a:lnTo>
                    <a:pt x="5628" y="1190"/>
                  </a:lnTo>
                  <a:lnTo>
                    <a:pt x="6253" y="928"/>
                  </a:lnTo>
                  <a:lnTo>
                    <a:pt x="6898" y="686"/>
                  </a:lnTo>
                  <a:lnTo>
                    <a:pt x="6838" y="585"/>
                  </a:lnTo>
                  <a:lnTo>
                    <a:pt x="6777" y="505"/>
                  </a:lnTo>
                  <a:lnTo>
                    <a:pt x="6616" y="343"/>
                  </a:lnTo>
                  <a:lnTo>
                    <a:pt x="6434" y="202"/>
                  </a:lnTo>
                  <a:lnTo>
                    <a:pt x="6213" y="101"/>
                  </a:lnTo>
                  <a:lnTo>
                    <a:pt x="5971" y="41"/>
                  </a:lnTo>
                  <a:lnTo>
                    <a:pt x="568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6524700" y="3909025"/>
              <a:ext cx="511300" cy="65575"/>
            </a:xfrm>
            <a:custGeom>
              <a:avLst/>
              <a:gdLst/>
              <a:ahLst/>
              <a:cxnLst/>
              <a:rect l="l" t="t" r="r" b="b"/>
              <a:pathLst>
                <a:path w="20452" h="2623" extrusionOk="0">
                  <a:moveTo>
                    <a:pt x="19806" y="1"/>
                  </a:moveTo>
                  <a:lnTo>
                    <a:pt x="19342" y="41"/>
                  </a:lnTo>
                  <a:lnTo>
                    <a:pt x="18757" y="142"/>
                  </a:lnTo>
                  <a:lnTo>
                    <a:pt x="18051" y="283"/>
                  </a:lnTo>
                  <a:lnTo>
                    <a:pt x="17325" y="384"/>
                  </a:lnTo>
                  <a:lnTo>
                    <a:pt x="16539" y="505"/>
                  </a:lnTo>
                  <a:lnTo>
                    <a:pt x="15712" y="586"/>
                  </a:lnTo>
                  <a:lnTo>
                    <a:pt x="14824" y="666"/>
                  </a:lnTo>
                  <a:lnTo>
                    <a:pt x="13896" y="727"/>
                  </a:lnTo>
                  <a:lnTo>
                    <a:pt x="12928" y="787"/>
                  </a:lnTo>
                  <a:lnTo>
                    <a:pt x="11920" y="807"/>
                  </a:lnTo>
                  <a:lnTo>
                    <a:pt x="10851" y="828"/>
                  </a:lnTo>
                  <a:lnTo>
                    <a:pt x="9742" y="828"/>
                  </a:lnTo>
                  <a:lnTo>
                    <a:pt x="8592" y="807"/>
                  </a:lnTo>
                  <a:lnTo>
                    <a:pt x="7382" y="767"/>
                  </a:lnTo>
                  <a:lnTo>
                    <a:pt x="6152" y="707"/>
                  </a:lnTo>
                  <a:lnTo>
                    <a:pt x="4861" y="606"/>
                  </a:lnTo>
                  <a:lnTo>
                    <a:pt x="3530" y="505"/>
                  </a:lnTo>
                  <a:lnTo>
                    <a:pt x="2158" y="384"/>
                  </a:lnTo>
                  <a:lnTo>
                    <a:pt x="1614" y="344"/>
                  </a:lnTo>
                  <a:lnTo>
                    <a:pt x="1150" y="344"/>
                  </a:lnTo>
                  <a:lnTo>
                    <a:pt x="767" y="384"/>
                  </a:lnTo>
                  <a:lnTo>
                    <a:pt x="444" y="444"/>
                  </a:lnTo>
                  <a:lnTo>
                    <a:pt x="323" y="505"/>
                  </a:lnTo>
                  <a:lnTo>
                    <a:pt x="222" y="545"/>
                  </a:lnTo>
                  <a:lnTo>
                    <a:pt x="141" y="606"/>
                  </a:lnTo>
                  <a:lnTo>
                    <a:pt x="61" y="666"/>
                  </a:lnTo>
                  <a:lnTo>
                    <a:pt x="20" y="747"/>
                  </a:lnTo>
                  <a:lnTo>
                    <a:pt x="0" y="807"/>
                  </a:lnTo>
                  <a:lnTo>
                    <a:pt x="0" y="888"/>
                  </a:lnTo>
                  <a:lnTo>
                    <a:pt x="20" y="969"/>
                  </a:lnTo>
                  <a:lnTo>
                    <a:pt x="41" y="1050"/>
                  </a:lnTo>
                  <a:lnTo>
                    <a:pt x="101" y="1130"/>
                  </a:lnTo>
                  <a:lnTo>
                    <a:pt x="182" y="1211"/>
                  </a:lnTo>
                  <a:lnTo>
                    <a:pt x="283" y="1292"/>
                  </a:lnTo>
                  <a:lnTo>
                    <a:pt x="404" y="1372"/>
                  </a:lnTo>
                  <a:lnTo>
                    <a:pt x="545" y="1453"/>
                  </a:lnTo>
                  <a:lnTo>
                    <a:pt x="888" y="1614"/>
                  </a:lnTo>
                  <a:lnTo>
                    <a:pt x="1331" y="1776"/>
                  </a:lnTo>
                  <a:lnTo>
                    <a:pt x="1856" y="1897"/>
                  </a:lnTo>
                  <a:lnTo>
                    <a:pt x="2461" y="2018"/>
                  </a:lnTo>
                  <a:lnTo>
                    <a:pt x="3167" y="2098"/>
                  </a:lnTo>
                  <a:lnTo>
                    <a:pt x="4659" y="2260"/>
                  </a:lnTo>
                  <a:lnTo>
                    <a:pt x="6172" y="2401"/>
                  </a:lnTo>
                  <a:lnTo>
                    <a:pt x="7685" y="2522"/>
                  </a:lnTo>
                  <a:lnTo>
                    <a:pt x="9197" y="2603"/>
                  </a:lnTo>
                  <a:lnTo>
                    <a:pt x="9964" y="2623"/>
                  </a:lnTo>
                  <a:lnTo>
                    <a:pt x="11517" y="2623"/>
                  </a:lnTo>
                  <a:lnTo>
                    <a:pt x="12303" y="2582"/>
                  </a:lnTo>
                  <a:lnTo>
                    <a:pt x="13090" y="2542"/>
                  </a:lnTo>
                  <a:lnTo>
                    <a:pt x="13876" y="2481"/>
                  </a:lnTo>
                  <a:lnTo>
                    <a:pt x="14683" y="2381"/>
                  </a:lnTo>
                  <a:lnTo>
                    <a:pt x="15490" y="2280"/>
                  </a:lnTo>
                  <a:lnTo>
                    <a:pt x="16276" y="2139"/>
                  </a:lnTo>
                  <a:lnTo>
                    <a:pt x="17023" y="1957"/>
                  </a:lnTo>
                  <a:lnTo>
                    <a:pt x="17708" y="1776"/>
                  </a:lnTo>
                  <a:lnTo>
                    <a:pt x="18334" y="1554"/>
                  </a:lnTo>
                  <a:lnTo>
                    <a:pt x="18898" y="1332"/>
                  </a:lnTo>
                  <a:lnTo>
                    <a:pt x="19362" y="1110"/>
                  </a:lnTo>
                  <a:lnTo>
                    <a:pt x="19766" y="888"/>
                  </a:lnTo>
                  <a:lnTo>
                    <a:pt x="20088" y="686"/>
                  </a:lnTo>
                  <a:lnTo>
                    <a:pt x="20310" y="485"/>
                  </a:lnTo>
                  <a:lnTo>
                    <a:pt x="20371" y="404"/>
                  </a:lnTo>
                  <a:lnTo>
                    <a:pt x="20431" y="323"/>
                  </a:lnTo>
                  <a:lnTo>
                    <a:pt x="20451" y="243"/>
                  </a:lnTo>
                  <a:lnTo>
                    <a:pt x="20451" y="182"/>
                  </a:lnTo>
                  <a:lnTo>
                    <a:pt x="20411" y="122"/>
                  </a:lnTo>
                  <a:lnTo>
                    <a:pt x="20350" y="81"/>
                  </a:lnTo>
                  <a:lnTo>
                    <a:pt x="20270" y="41"/>
                  </a:lnTo>
                  <a:lnTo>
                    <a:pt x="20149" y="21"/>
                  </a:lnTo>
                  <a:lnTo>
                    <a:pt x="199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6012925" y="3613050"/>
              <a:ext cx="210775" cy="250125"/>
            </a:xfrm>
            <a:custGeom>
              <a:avLst/>
              <a:gdLst/>
              <a:ahLst/>
              <a:cxnLst/>
              <a:rect l="l" t="t" r="r" b="b"/>
              <a:pathLst>
                <a:path w="8431" h="10005" extrusionOk="0">
                  <a:moveTo>
                    <a:pt x="101" y="1"/>
                  </a:moveTo>
                  <a:lnTo>
                    <a:pt x="61" y="485"/>
                  </a:lnTo>
                  <a:lnTo>
                    <a:pt x="20" y="949"/>
                  </a:lnTo>
                  <a:lnTo>
                    <a:pt x="0" y="1413"/>
                  </a:lnTo>
                  <a:lnTo>
                    <a:pt x="20" y="1876"/>
                  </a:lnTo>
                  <a:lnTo>
                    <a:pt x="40" y="2320"/>
                  </a:lnTo>
                  <a:lnTo>
                    <a:pt x="81" y="2744"/>
                  </a:lnTo>
                  <a:lnTo>
                    <a:pt x="141" y="3167"/>
                  </a:lnTo>
                  <a:lnTo>
                    <a:pt x="202" y="3591"/>
                  </a:lnTo>
                  <a:lnTo>
                    <a:pt x="303" y="3994"/>
                  </a:lnTo>
                  <a:lnTo>
                    <a:pt x="424" y="4377"/>
                  </a:lnTo>
                  <a:lnTo>
                    <a:pt x="565" y="4761"/>
                  </a:lnTo>
                  <a:lnTo>
                    <a:pt x="706" y="5144"/>
                  </a:lnTo>
                  <a:lnTo>
                    <a:pt x="887" y="5507"/>
                  </a:lnTo>
                  <a:lnTo>
                    <a:pt x="1089" y="5850"/>
                  </a:lnTo>
                  <a:lnTo>
                    <a:pt x="1311" y="6193"/>
                  </a:lnTo>
                  <a:lnTo>
                    <a:pt x="1553" y="6515"/>
                  </a:lnTo>
                  <a:lnTo>
                    <a:pt x="1795" y="6818"/>
                  </a:lnTo>
                  <a:lnTo>
                    <a:pt x="2077" y="7120"/>
                  </a:lnTo>
                  <a:lnTo>
                    <a:pt x="2380" y="7423"/>
                  </a:lnTo>
                  <a:lnTo>
                    <a:pt x="2723" y="7705"/>
                  </a:lnTo>
                  <a:lnTo>
                    <a:pt x="3066" y="7967"/>
                  </a:lnTo>
                  <a:lnTo>
                    <a:pt x="3429" y="8209"/>
                  </a:lnTo>
                  <a:lnTo>
                    <a:pt x="3832" y="8451"/>
                  </a:lnTo>
                  <a:lnTo>
                    <a:pt x="4235" y="8673"/>
                  </a:lnTo>
                  <a:lnTo>
                    <a:pt x="4679" y="8895"/>
                  </a:lnTo>
                  <a:lnTo>
                    <a:pt x="5143" y="9097"/>
                  </a:lnTo>
                  <a:lnTo>
                    <a:pt x="5627" y="9278"/>
                  </a:lnTo>
                  <a:lnTo>
                    <a:pt x="6131" y="9440"/>
                  </a:lnTo>
                  <a:lnTo>
                    <a:pt x="6676" y="9601"/>
                  </a:lnTo>
                  <a:lnTo>
                    <a:pt x="7241" y="9742"/>
                  </a:lnTo>
                  <a:lnTo>
                    <a:pt x="7825" y="9883"/>
                  </a:lnTo>
                  <a:lnTo>
                    <a:pt x="8431" y="10004"/>
                  </a:lnTo>
                  <a:lnTo>
                    <a:pt x="7785" y="9641"/>
                  </a:lnTo>
                  <a:lnTo>
                    <a:pt x="7180" y="9278"/>
                  </a:lnTo>
                  <a:lnTo>
                    <a:pt x="6595" y="8895"/>
                  </a:lnTo>
                  <a:lnTo>
                    <a:pt x="6051" y="8512"/>
                  </a:lnTo>
                  <a:lnTo>
                    <a:pt x="5526" y="8109"/>
                  </a:lnTo>
                  <a:lnTo>
                    <a:pt x="5042" y="7705"/>
                  </a:lnTo>
                  <a:lnTo>
                    <a:pt x="4598" y="7282"/>
                  </a:lnTo>
                  <a:lnTo>
                    <a:pt x="4155" y="6878"/>
                  </a:lnTo>
                  <a:lnTo>
                    <a:pt x="3751" y="6455"/>
                  </a:lnTo>
                  <a:lnTo>
                    <a:pt x="3388" y="6031"/>
                  </a:lnTo>
                  <a:lnTo>
                    <a:pt x="3025" y="5608"/>
                  </a:lnTo>
                  <a:lnTo>
                    <a:pt x="2703" y="5204"/>
                  </a:lnTo>
                  <a:lnTo>
                    <a:pt x="2400" y="4801"/>
                  </a:lnTo>
                  <a:lnTo>
                    <a:pt x="2118" y="4398"/>
                  </a:lnTo>
                  <a:lnTo>
                    <a:pt x="1856" y="3994"/>
                  </a:lnTo>
                  <a:lnTo>
                    <a:pt x="1634" y="3611"/>
                  </a:lnTo>
                  <a:lnTo>
                    <a:pt x="1210" y="2865"/>
                  </a:lnTo>
                  <a:lnTo>
                    <a:pt x="887" y="2179"/>
                  </a:lnTo>
                  <a:lnTo>
                    <a:pt x="605" y="1574"/>
                  </a:lnTo>
                  <a:lnTo>
                    <a:pt x="403" y="1029"/>
                  </a:lnTo>
                  <a:lnTo>
                    <a:pt x="262" y="606"/>
                  </a:lnTo>
                  <a:lnTo>
                    <a:pt x="161" y="263"/>
                  </a:lnTo>
                  <a:lnTo>
                    <a:pt x="10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 name="Google Shape;24;p2"/>
          <p:cNvSpPr txBox="1">
            <a:spLocks noGrp="1"/>
          </p:cNvSpPr>
          <p:nvPr>
            <p:ph type="ctrTitle"/>
          </p:nvPr>
        </p:nvSpPr>
        <p:spPr>
          <a:xfrm>
            <a:off x="1891488" y="1556968"/>
            <a:ext cx="5361000" cy="1287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200"/>
              <a:buNone/>
              <a:defRPr sz="50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25" name="Google Shape;25;p2"/>
          <p:cNvSpPr txBox="1">
            <a:spLocks noGrp="1"/>
          </p:cNvSpPr>
          <p:nvPr>
            <p:ph type="subTitle" idx="1"/>
          </p:nvPr>
        </p:nvSpPr>
        <p:spPr>
          <a:xfrm>
            <a:off x="2622575" y="3190600"/>
            <a:ext cx="3898800" cy="4758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grpSp>
        <p:nvGrpSpPr>
          <p:cNvPr id="26" name="Google Shape;26;p2"/>
          <p:cNvGrpSpPr/>
          <p:nvPr/>
        </p:nvGrpSpPr>
        <p:grpSpPr>
          <a:xfrm>
            <a:off x="7664899" y="1459525"/>
            <a:ext cx="894076" cy="666865"/>
            <a:chOff x="7664899" y="1459525"/>
            <a:chExt cx="894076" cy="666865"/>
          </a:xfrm>
        </p:grpSpPr>
        <p:sp>
          <p:nvSpPr>
            <p:cNvPr id="27" name="Google Shape;27;p2"/>
            <p:cNvSpPr/>
            <p:nvPr/>
          </p:nvSpPr>
          <p:spPr>
            <a:xfrm rot="-1305975">
              <a:off x="8072349" y="1519172"/>
              <a:ext cx="413129" cy="475802"/>
            </a:xfrm>
            <a:custGeom>
              <a:avLst/>
              <a:gdLst/>
              <a:ahLst/>
              <a:cxnLst/>
              <a:rect l="l" t="t" r="r" b="b"/>
              <a:pathLst>
                <a:path w="7584" h="8734" extrusionOk="0">
                  <a:moveTo>
                    <a:pt x="545" y="1"/>
                  </a:moveTo>
                  <a:lnTo>
                    <a:pt x="424" y="41"/>
                  </a:lnTo>
                  <a:lnTo>
                    <a:pt x="323" y="102"/>
                  </a:lnTo>
                  <a:lnTo>
                    <a:pt x="243" y="182"/>
                  </a:lnTo>
                  <a:lnTo>
                    <a:pt x="162" y="283"/>
                  </a:lnTo>
                  <a:lnTo>
                    <a:pt x="101" y="384"/>
                  </a:lnTo>
                  <a:lnTo>
                    <a:pt x="41" y="505"/>
                  </a:lnTo>
                  <a:lnTo>
                    <a:pt x="21" y="626"/>
                  </a:lnTo>
                  <a:lnTo>
                    <a:pt x="0" y="787"/>
                  </a:lnTo>
                  <a:lnTo>
                    <a:pt x="41" y="969"/>
                  </a:lnTo>
                  <a:lnTo>
                    <a:pt x="121" y="1150"/>
                  </a:lnTo>
                  <a:lnTo>
                    <a:pt x="222" y="1372"/>
                  </a:lnTo>
                  <a:lnTo>
                    <a:pt x="404" y="1635"/>
                  </a:lnTo>
                  <a:lnTo>
                    <a:pt x="626" y="1917"/>
                  </a:lnTo>
                  <a:lnTo>
                    <a:pt x="908" y="2219"/>
                  </a:lnTo>
                  <a:lnTo>
                    <a:pt x="1251" y="2582"/>
                  </a:lnTo>
                  <a:lnTo>
                    <a:pt x="1695" y="2966"/>
                  </a:lnTo>
                  <a:lnTo>
                    <a:pt x="2199" y="3389"/>
                  </a:lnTo>
                  <a:lnTo>
                    <a:pt x="2784" y="3853"/>
                  </a:lnTo>
                  <a:lnTo>
                    <a:pt x="3207" y="4236"/>
                  </a:lnTo>
                  <a:lnTo>
                    <a:pt x="3631" y="4660"/>
                  </a:lnTo>
                  <a:lnTo>
                    <a:pt x="4034" y="5104"/>
                  </a:lnTo>
                  <a:lnTo>
                    <a:pt x="4438" y="5567"/>
                  </a:lnTo>
                  <a:lnTo>
                    <a:pt x="5184" y="6475"/>
                  </a:lnTo>
                  <a:lnTo>
                    <a:pt x="5849" y="7322"/>
                  </a:lnTo>
                  <a:lnTo>
                    <a:pt x="6434" y="8028"/>
                  </a:lnTo>
                  <a:lnTo>
                    <a:pt x="6676" y="8310"/>
                  </a:lnTo>
                  <a:lnTo>
                    <a:pt x="6918" y="8532"/>
                  </a:lnTo>
                  <a:lnTo>
                    <a:pt x="7120" y="8673"/>
                  </a:lnTo>
                  <a:lnTo>
                    <a:pt x="7201" y="8714"/>
                  </a:lnTo>
                  <a:lnTo>
                    <a:pt x="7281" y="8734"/>
                  </a:lnTo>
                  <a:lnTo>
                    <a:pt x="7362" y="8734"/>
                  </a:lnTo>
                  <a:lnTo>
                    <a:pt x="7423" y="8714"/>
                  </a:lnTo>
                  <a:lnTo>
                    <a:pt x="7483" y="8653"/>
                  </a:lnTo>
                  <a:lnTo>
                    <a:pt x="7523" y="8573"/>
                  </a:lnTo>
                  <a:lnTo>
                    <a:pt x="7564" y="8472"/>
                  </a:lnTo>
                  <a:lnTo>
                    <a:pt x="7584" y="8351"/>
                  </a:lnTo>
                  <a:lnTo>
                    <a:pt x="7584" y="8230"/>
                  </a:lnTo>
                  <a:lnTo>
                    <a:pt x="7564" y="8088"/>
                  </a:lnTo>
                  <a:lnTo>
                    <a:pt x="7483" y="7766"/>
                  </a:lnTo>
                  <a:lnTo>
                    <a:pt x="7342" y="7403"/>
                  </a:lnTo>
                  <a:lnTo>
                    <a:pt x="7160" y="6999"/>
                  </a:lnTo>
                  <a:lnTo>
                    <a:pt x="6939" y="6576"/>
                  </a:lnTo>
                  <a:lnTo>
                    <a:pt x="6676" y="6132"/>
                  </a:lnTo>
                  <a:lnTo>
                    <a:pt x="6374" y="5668"/>
                  </a:lnTo>
                  <a:lnTo>
                    <a:pt x="6071" y="5184"/>
                  </a:lnTo>
                  <a:lnTo>
                    <a:pt x="5749" y="4700"/>
                  </a:lnTo>
                  <a:lnTo>
                    <a:pt x="5063" y="3772"/>
                  </a:lnTo>
                  <a:lnTo>
                    <a:pt x="4397" y="2925"/>
                  </a:lnTo>
                  <a:lnTo>
                    <a:pt x="3812" y="2199"/>
                  </a:lnTo>
                  <a:lnTo>
                    <a:pt x="3550" y="1897"/>
                  </a:lnTo>
                  <a:lnTo>
                    <a:pt x="3288" y="1594"/>
                  </a:lnTo>
                  <a:lnTo>
                    <a:pt x="3006" y="1332"/>
                  </a:lnTo>
                  <a:lnTo>
                    <a:pt x="2743" y="1090"/>
                  </a:lnTo>
                  <a:lnTo>
                    <a:pt x="2481" y="868"/>
                  </a:lnTo>
                  <a:lnTo>
                    <a:pt x="2219" y="687"/>
                  </a:lnTo>
                  <a:lnTo>
                    <a:pt x="1957" y="505"/>
                  </a:lnTo>
                  <a:lnTo>
                    <a:pt x="1715" y="364"/>
                  </a:lnTo>
                  <a:lnTo>
                    <a:pt x="1473" y="243"/>
                  </a:lnTo>
                  <a:lnTo>
                    <a:pt x="1271" y="142"/>
                  </a:lnTo>
                  <a:lnTo>
                    <a:pt x="1049" y="61"/>
                  </a:lnTo>
                  <a:lnTo>
                    <a:pt x="868" y="21"/>
                  </a:lnTo>
                  <a:lnTo>
                    <a:pt x="70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rot="-615088">
              <a:off x="8176597" y="1821503"/>
              <a:ext cx="247588" cy="285132"/>
            </a:xfrm>
            <a:custGeom>
              <a:avLst/>
              <a:gdLst/>
              <a:ahLst/>
              <a:cxnLst/>
              <a:rect l="l" t="t" r="r" b="b"/>
              <a:pathLst>
                <a:path w="7584" h="8734" extrusionOk="0">
                  <a:moveTo>
                    <a:pt x="545" y="1"/>
                  </a:moveTo>
                  <a:lnTo>
                    <a:pt x="424" y="41"/>
                  </a:lnTo>
                  <a:lnTo>
                    <a:pt x="323" y="102"/>
                  </a:lnTo>
                  <a:lnTo>
                    <a:pt x="243" y="182"/>
                  </a:lnTo>
                  <a:lnTo>
                    <a:pt x="162" y="283"/>
                  </a:lnTo>
                  <a:lnTo>
                    <a:pt x="101" y="384"/>
                  </a:lnTo>
                  <a:lnTo>
                    <a:pt x="41" y="505"/>
                  </a:lnTo>
                  <a:lnTo>
                    <a:pt x="21" y="626"/>
                  </a:lnTo>
                  <a:lnTo>
                    <a:pt x="0" y="787"/>
                  </a:lnTo>
                  <a:lnTo>
                    <a:pt x="41" y="969"/>
                  </a:lnTo>
                  <a:lnTo>
                    <a:pt x="121" y="1150"/>
                  </a:lnTo>
                  <a:lnTo>
                    <a:pt x="222" y="1372"/>
                  </a:lnTo>
                  <a:lnTo>
                    <a:pt x="404" y="1635"/>
                  </a:lnTo>
                  <a:lnTo>
                    <a:pt x="626" y="1917"/>
                  </a:lnTo>
                  <a:lnTo>
                    <a:pt x="908" y="2219"/>
                  </a:lnTo>
                  <a:lnTo>
                    <a:pt x="1251" y="2582"/>
                  </a:lnTo>
                  <a:lnTo>
                    <a:pt x="1695" y="2966"/>
                  </a:lnTo>
                  <a:lnTo>
                    <a:pt x="2199" y="3389"/>
                  </a:lnTo>
                  <a:lnTo>
                    <a:pt x="2784" y="3853"/>
                  </a:lnTo>
                  <a:lnTo>
                    <a:pt x="3207" y="4236"/>
                  </a:lnTo>
                  <a:lnTo>
                    <a:pt x="3631" y="4660"/>
                  </a:lnTo>
                  <a:lnTo>
                    <a:pt x="4034" y="5104"/>
                  </a:lnTo>
                  <a:lnTo>
                    <a:pt x="4438" y="5567"/>
                  </a:lnTo>
                  <a:lnTo>
                    <a:pt x="5184" y="6475"/>
                  </a:lnTo>
                  <a:lnTo>
                    <a:pt x="5849" y="7322"/>
                  </a:lnTo>
                  <a:lnTo>
                    <a:pt x="6434" y="8028"/>
                  </a:lnTo>
                  <a:lnTo>
                    <a:pt x="6676" y="8310"/>
                  </a:lnTo>
                  <a:lnTo>
                    <a:pt x="6918" y="8532"/>
                  </a:lnTo>
                  <a:lnTo>
                    <a:pt x="7120" y="8673"/>
                  </a:lnTo>
                  <a:lnTo>
                    <a:pt x="7201" y="8714"/>
                  </a:lnTo>
                  <a:lnTo>
                    <a:pt x="7281" y="8734"/>
                  </a:lnTo>
                  <a:lnTo>
                    <a:pt x="7362" y="8734"/>
                  </a:lnTo>
                  <a:lnTo>
                    <a:pt x="7423" y="8714"/>
                  </a:lnTo>
                  <a:lnTo>
                    <a:pt x="7483" y="8653"/>
                  </a:lnTo>
                  <a:lnTo>
                    <a:pt x="7523" y="8573"/>
                  </a:lnTo>
                  <a:lnTo>
                    <a:pt x="7564" y="8472"/>
                  </a:lnTo>
                  <a:lnTo>
                    <a:pt x="7584" y="8351"/>
                  </a:lnTo>
                  <a:lnTo>
                    <a:pt x="7584" y="8230"/>
                  </a:lnTo>
                  <a:lnTo>
                    <a:pt x="7564" y="8088"/>
                  </a:lnTo>
                  <a:lnTo>
                    <a:pt x="7483" y="7766"/>
                  </a:lnTo>
                  <a:lnTo>
                    <a:pt x="7342" y="7403"/>
                  </a:lnTo>
                  <a:lnTo>
                    <a:pt x="7160" y="6999"/>
                  </a:lnTo>
                  <a:lnTo>
                    <a:pt x="6939" y="6576"/>
                  </a:lnTo>
                  <a:lnTo>
                    <a:pt x="6676" y="6132"/>
                  </a:lnTo>
                  <a:lnTo>
                    <a:pt x="6374" y="5668"/>
                  </a:lnTo>
                  <a:lnTo>
                    <a:pt x="6071" y="5184"/>
                  </a:lnTo>
                  <a:lnTo>
                    <a:pt x="5749" y="4700"/>
                  </a:lnTo>
                  <a:lnTo>
                    <a:pt x="5063" y="3772"/>
                  </a:lnTo>
                  <a:lnTo>
                    <a:pt x="4397" y="2925"/>
                  </a:lnTo>
                  <a:lnTo>
                    <a:pt x="3812" y="2199"/>
                  </a:lnTo>
                  <a:lnTo>
                    <a:pt x="3550" y="1897"/>
                  </a:lnTo>
                  <a:lnTo>
                    <a:pt x="3288" y="1594"/>
                  </a:lnTo>
                  <a:lnTo>
                    <a:pt x="3006" y="1332"/>
                  </a:lnTo>
                  <a:lnTo>
                    <a:pt x="2743" y="1090"/>
                  </a:lnTo>
                  <a:lnTo>
                    <a:pt x="2481" y="868"/>
                  </a:lnTo>
                  <a:lnTo>
                    <a:pt x="2219" y="687"/>
                  </a:lnTo>
                  <a:lnTo>
                    <a:pt x="1957" y="505"/>
                  </a:lnTo>
                  <a:lnTo>
                    <a:pt x="1715" y="364"/>
                  </a:lnTo>
                  <a:lnTo>
                    <a:pt x="1473" y="243"/>
                  </a:lnTo>
                  <a:lnTo>
                    <a:pt x="1271" y="142"/>
                  </a:lnTo>
                  <a:lnTo>
                    <a:pt x="1049" y="61"/>
                  </a:lnTo>
                  <a:lnTo>
                    <a:pt x="868" y="21"/>
                  </a:lnTo>
                  <a:lnTo>
                    <a:pt x="70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 name="Google Shape;29;p2"/>
            <p:cNvGrpSpPr/>
            <p:nvPr/>
          </p:nvGrpSpPr>
          <p:grpSpPr>
            <a:xfrm>
              <a:off x="7664899" y="1459525"/>
              <a:ext cx="475779" cy="475800"/>
              <a:chOff x="1460350" y="2402425"/>
              <a:chExt cx="208950" cy="208950"/>
            </a:xfrm>
          </p:grpSpPr>
          <p:sp>
            <p:nvSpPr>
              <p:cNvPr id="30" name="Google Shape;30;p2"/>
              <p:cNvSpPr/>
              <p:nvPr/>
            </p:nvSpPr>
            <p:spPr>
              <a:xfrm>
                <a:off x="1460350" y="2402425"/>
                <a:ext cx="208950" cy="208950"/>
              </a:xfrm>
              <a:custGeom>
                <a:avLst/>
                <a:gdLst/>
                <a:ahLst/>
                <a:cxnLst/>
                <a:rect l="l" t="t" r="r" b="b"/>
                <a:pathLst>
                  <a:path w="8358" h="8358" extrusionOk="0">
                    <a:moveTo>
                      <a:pt x="4035" y="1"/>
                    </a:moveTo>
                    <a:lnTo>
                      <a:pt x="3651" y="49"/>
                    </a:lnTo>
                    <a:lnTo>
                      <a:pt x="3218" y="97"/>
                    </a:lnTo>
                    <a:lnTo>
                      <a:pt x="2786" y="241"/>
                    </a:lnTo>
                    <a:lnTo>
                      <a:pt x="2402" y="385"/>
                    </a:lnTo>
                    <a:lnTo>
                      <a:pt x="2066" y="577"/>
                    </a:lnTo>
                    <a:lnTo>
                      <a:pt x="1682" y="817"/>
                    </a:lnTo>
                    <a:lnTo>
                      <a:pt x="1393" y="1058"/>
                    </a:lnTo>
                    <a:lnTo>
                      <a:pt x="1105" y="1346"/>
                    </a:lnTo>
                    <a:lnTo>
                      <a:pt x="865" y="1634"/>
                    </a:lnTo>
                    <a:lnTo>
                      <a:pt x="625" y="1970"/>
                    </a:lnTo>
                    <a:lnTo>
                      <a:pt x="433" y="2354"/>
                    </a:lnTo>
                    <a:lnTo>
                      <a:pt x="241" y="2690"/>
                    </a:lnTo>
                    <a:lnTo>
                      <a:pt x="145" y="3075"/>
                    </a:lnTo>
                    <a:lnTo>
                      <a:pt x="49" y="3459"/>
                    </a:lnTo>
                    <a:lnTo>
                      <a:pt x="1" y="3891"/>
                    </a:lnTo>
                    <a:lnTo>
                      <a:pt x="1" y="4323"/>
                    </a:lnTo>
                    <a:lnTo>
                      <a:pt x="49" y="4707"/>
                    </a:lnTo>
                    <a:lnTo>
                      <a:pt x="97" y="5140"/>
                    </a:lnTo>
                    <a:lnTo>
                      <a:pt x="241" y="5572"/>
                    </a:lnTo>
                    <a:lnTo>
                      <a:pt x="385" y="5956"/>
                    </a:lnTo>
                    <a:lnTo>
                      <a:pt x="577" y="6292"/>
                    </a:lnTo>
                    <a:lnTo>
                      <a:pt x="817" y="6628"/>
                    </a:lnTo>
                    <a:lnTo>
                      <a:pt x="1057" y="6965"/>
                    </a:lnTo>
                    <a:lnTo>
                      <a:pt x="1345" y="7253"/>
                    </a:lnTo>
                    <a:lnTo>
                      <a:pt x="1634" y="7493"/>
                    </a:lnTo>
                    <a:lnTo>
                      <a:pt x="1970" y="7733"/>
                    </a:lnTo>
                    <a:lnTo>
                      <a:pt x="2306" y="7925"/>
                    </a:lnTo>
                    <a:lnTo>
                      <a:pt x="2690" y="8069"/>
                    </a:lnTo>
                    <a:lnTo>
                      <a:pt x="3074" y="8213"/>
                    </a:lnTo>
                    <a:lnTo>
                      <a:pt x="3458" y="8309"/>
                    </a:lnTo>
                    <a:lnTo>
                      <a:pt x="3891" y="8357"/>
                    </a:lnTo>
                    <a:lnTo>
                      <a:pt x="4275" y="8357"/>
                    </a:lnTo>
                    <a:lnTo>
                      <a:pt x="4707" y="8309"/>
                    </a:lnTo>
                    <a:lnTo>
                      <a:pt x="5139" y="8261"/>
                    </a:lnTo>
                    <a:lnTo>
                      <a:pt x="5524" y="8117"/>
                    </a:lnTo>
                    <a:lnTo>
                      <a:pt x="5956" y="7973"/>
                    </a:lnTo>
                    <a:lnTo>
                      <a:pt x="6292" y="7781"/>
                    </a:lnTo>
                    <a:lnTo>
                      <a:pt x="6628" y="7541"/>
                    </a:lnTo>
                    <a:lnTo>
                      <a:pt x="6964" y="7301"/>
                    </a:lnTo>
                    <a:lnTo>
                      <a:pt x="7252" y="7013"/>
                    </a:lnTo>
                    <a:lnTo>
                      <a:pt x="7493" y="6724"/>
                    </a:lnTo>
                    <a:lnTo>
                      <a:pt x="7733" y="6388"/>
                    </a:lnTo>
                    <a:lnTo>
                      <a:pt x="7925" y="6004"/>
                    </a:lnTo>
                    <a:lnTo>
                      <a:pt x="8069" y="5668"/>
                    </a:lnTo>
                    <a:lnTo>
                      <a:pt x="8213" y="5284"/>
                    </a:lnTo>
                    <a:lnTo>
                      <a:pt x="8309" y="4900"/>
                    </a:lnTo>
                    <a:lnTo>
                      <a:pt x="8357" y="4467"/>
                    </a:lnTo>
                    <a:lnTo>
                      <a:pt x="8357" y="4035"/>
                    </a:lnTo>
                    <a:lnTo>
                      <a:pt x="8309" y="3651"/>
                    </a:lnTo>
                    <a:lnTo>
                      <a:pt x="8261" y="3219"/>
                    </a:lnTo>
                    <a:lnTo>
                      <a:pt x="8117" y="2786"/>
                    </a:lnTo>
                    <a:lnTo>
                      <a:pt x="7973" y="2402"/>
                    </a:lnTo>
                    <a:lnTo>
                      <a:pt x="7781" y="2066"/>
                    </a:lnTo>
                    <a:lnTo>
                      <a:pt x="7541" y="1730"/>
                    </a:lnTo>
                    <a:lnTo>
                      <a:pt x="7300" y="1394"/>
                    </a:lnTo>
                    <a:lnTo>
                      <a:pt x="7012" y="1106"/>
                    </a:lnTo>
                    <a:lnTo>
                      <a:pt x="6724" y="865"/>
                    </a:lnTo>
                    <a:lnTo>
                      <a:pt x="6388" y="625"/>
                    </a:lnTo>
                    <a:lnTo>
                      <a:pt x="6004" y="433"/>
                    </a:lnTo>
                    <a:lnTo>
                      <a:pt x="5668" y="289"/>
                    </a:lnTo>
                    <a:lnTo>
                      <a:pt x="5283" y="145"/>
                    </a:lnTo>
                    <a:lnTo>
                      <a:pt x="4851" y="49"/>
                    </a:lnTo>
                    <a:lnTo>
                      <a:pt x="446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1460350" y="2402425"/>
                <a:ext cx="208950" cy="208950"/>
              </a:xfrm>
              <a:custGeom>
                <a:avLst/>
                <a:gdLst/>
                <a:ahLst/>
                <a:cxnLst/>
                <a:rect l="l" t="t" r="r" b="b"/>
                <a:pathLst>
                  <a:path w="8358" h="8358" fill="none" extrusionOk="0">
                    <a:moveTo>
                      <a:pt x="8261" y="3219"/>
                    </a:moveTo>
                    <a:lnTo>
                      <a:pt x="8261" y="3219"/>
                    </a:lnTo>
                    <a:lnTo>
                      <a:pt x="8309" y="3651"/>
                    </a:lnTo>
                    <a:lnTo>
                      <a:pt x="8357" y="4035"/>
                    </a:lnTo>
                    <a:lnTo>
                      <a:pt x="8357" y="4467"/>
                    </a:lnTo>
                    <a:lnTo>
                      <a:pt x="8309" y="4900"/>
                    </a:lnTo>
                    <a:lnTo>
                      <a:pt x="8213" y="5284"/>
                    </a:lnTo>
                    <a:lnTo>
                      <a:pt x="8069" y="5668"/>
                    </a:lnTo>
                    <a:lnTo>
                      <a:pt x="7925" y="6004"/>
                    </a:lnTo>
                    <a:lnTo>
                      <a:pt x="7733" y="6388"/>
                    </a:lnTo>
                    <a:lnTo>
                      <a:pt x="7493" y="6724"/>
                    </a:lnTo>
                    <a:lnTo>
                      <a:pt x="7252" y="7013"/>
                    </a:lnTo>
                    <a:lnTo>
                      <a:pt x="6964" y="7301"/>
                    </a:lnTo>
                    <a:lnTo>
                      <a:pt x="6628" y="7541"/>
                    </a:lnTo>
                    <a:lnTo>
                      <a:pt x="6292" y="7781"/>
                    </a:lnTo>
                    <a:lnTo>
                      <a:pt x="5956" y="7973"/>
                    </a:lnTo>
                    <a:lnTo>
                      <a:pt x="5524" y="8117"/>
                    </a:lnTo>
                    <a:lnTo>
                      <a:pt x="5139" y="8261"/>
                    </a:lnTo>
                    <a:lnTo>
                      <a:pt x="5139" y="8261"/>
                    </a:lnTo>
                    <a:lnTo>
                      <a:pt x="4707" y="8309"/>
                    </a:lnTo>
                    <a:lnTo>
                      <a:pt x="4275" y="8357"/>
                    </a:lnTo>
                    <a:lnTo>
                      <a:pt x="3891" y="8357"/>
                    </a:lnTo>
                    <a:lnTo>
                      <a:pt x="3458" y="8309"/>
                    </a:lnTo>
                    <a:lnTo>
                      <a:pt x="3074" y="8213"/>
                    </a:lnTo>
                    <a:lnTo>
                      <a:pt x="2690" y="8069"/>
                    </a:lnTo>
                    <a:lnTo>
                      <a:pt x="2306" y="7925"/>
                    </a:lnTo>
                    <a:lnTo>
                      <a:pt x="1970" y="7733"/>
                    </a:lnTo>
                    <a:lnTo>
                      <a:pt x="1634" y="7493"/>
                    </a:lnTo>
                    <a:lnTo>
                      <a:pt x="1345" y="7253"/>
                    </a:lnTo>
                    <a:lnTo>
                      <a:pt x="1057" y="6965"/>
                    </a:lnTo>
                    <a:lnTo>
                      <a:pt x="817" y="6628"/>
                    </a:lnTo>
                    <a:lnTo>
                      <a:pt x="577" y="6292"/>
                    </a:lnTo>
                    <a:lnTo>
                      <a:pt x="385" y="5956"/>
                    </a:lnTo>
                    <a:lnTo>
                      <a:pt x="241" y="5572"/>
                    </a:lnTo>
                    <a:lnTo>
                      <a:pt x="97" y="5140"/>
                    </a:lnTo>
                    <a:lnTo>
                      <a:pt x="97" y="5140"/>
                    </a:lnTo>
                    <a:lnTo>
                      <a:pt x="49" y="4707"/>
                    </a:lnTo>
                    <a:lnTo>
                      <a:pt x="1" y="4323"/>
                    </a:lnTo>
                    <a:lnTo>
                      <a:pt x="1" y="3891"/>
                    </a:lnTo>
                    <a:lnTo>
                      <a:pt x="49" y="3459"/>
                    </a:lnTo>
                    <a:lnTo>
                      <a:pt x="145" y="3075"/>
                    </a:lnTo>
                    <a:lnTo>
                      <a:pt x="241" y="2690"/>
                    </a:lnTo>
                    <a:lnTo>
                      <a:pt x="433" y="2354"/>
                    </a:lnTo>
                    <a:lnTo>
                      <a:pt x="625" y="1970"/>
                    </a:lnTo>
                    <a:lnTo>
                      <a:pt x="865" y="1634"/>
                    </a:lnTo>
                    <a:lnTo>
                      <a:pt x="1105" y="1346"/>
                    </a:lnTo>
                    <a:lnTo>
                      <a:pt x="1393" y="1058"/>
                    </a:lnTo>
                    <a:lnTo>
                      <a:pt x="1682" y="817"/>
                    </a:lnTo>
                    <a:lnTo>
                      <a:pt x="2066" y="577"/>
                    </a:lnTo>
                    <a:lnTo>
                      <a:pt x="2402" y="385"/>
                    </a:lnTo>
                    <a:lnTo>
                      <a:pt x="2786" y="241"/>
                    </a:lnTo>
                    <a:lnTo>
                      <a:pt x="3218" y="97"/>
                    </a:lnTo>
                    <a:lnTo>
                      <a:pt x="3218" y="97"/>
                    </a:lnTo>
                    <a:lnTo>
                      <a:pt x="3651" y="49"/>
                    </a:lnTo>
                    <a:lnTo>
                      <a:pt x="4035" y="1"/>
                    </a:lnTo>
                    <a:lnTo>
                      <a:pt x="4467" y="1"/>
                    </a:lnTo>
                    <a:lnTo>
                      <a:pt x="4851" y="49"/>
                    </a:lnTo>
                    <a:lnTo>
                      <a:pt x="5283" y="145"/>
                    </a:lnTo>
                    <a:lnTo>
                      <a:pt x="5668" y="289"/>
                    </a:lnTo>
                    <a:lnTo>
                      <a:pt x="6004" y="433"/>
                    </a:lnTo>
                    <a:lnTo>
                      <a:pt x="6388" y="625"/>
                    </a:lnTo>
                    <a:lnTo>
                      <a:pt x="6724" y="865"/>
                    </a:lnTo>
                    <a:lnTo>
                      <a:pt x="7012" y="1106"/>
                    </a:lnTo>
                    <a:lnTo>
                      <a:pt x="7300" y="1394"/>
                    </a:lnTo>
                    <a:lnTo>
                      <a:pt x="7541" y="1730"/>
                    </a:lnTo>
                    <a:lnTo>
                      <a:pt x="7781" y="2066"/>
                    </a:lnTo>
                    <a:lnTo>
                      <a:pt x="7973" y="2402"/>
                    </a:lnTo>
                    <a:lnTo>
                      <a:pt x="8117" y="2786"/>
                    </a:lnTo>
                    <a:lnTo>
                      <a:pt x="8261" y="3219"/>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1495175" y="2421650"/>
                <a:ext cx="122475" cy="91275"/>
              </a:xfrm>
              <a:custGeom>
                <a:avLst/>
                <a:gdLst/>
                <a:ahLst/>
                <a:cxnLst/>
                <a:rect l="l" t="t" r="r" b="b"/>
                <a:pathLst>
                  <a:path w="4899" h="3651" extrusionOk="0">
                    <a:moveTo>
                      <a:pt x="2546" y="192"/>
                    </a:moveTo>
                    <a:lnTo>
                      <a:pt x="2786" y="240"/>
                    </a:lnTo>
                    <a:lnTo>
                      <a:pt x="3026" y="289"/>
                    </a:lnTo>
                    <a:lnTo>
                      <a:pt x="3266" y="385"/>
                    </a:lnTo>
                    <a:lnTo>
                      <a:pt x="3458" y="529"/>
                    </a:lnTo>
                    <a:lnTo>
                      <a:pt x="3554" y="673"/>
                    </a:lnTo>
                    <a:lnTo>
                      <a:pt x="3650" y="865"/>
                    </a:lnTo>
                    <a:lnTo>
                      <a:pt x="3650" y="1057"/>
                    </a:lnTo>
                    <a:lnTo>
                      <a:pt x="3506" y="1249"/>
                    </a:lnTo>
                    <a:lnTo>
                      <a:pt x="3362" y="1393"/>
                    </a:lnTo>
                    <a:lnTo>
                      <a:pt x="3170" y="1537"/>
                    </a:lnTo>
                    <a:lnTo>
                      <a:pt x="2930" y="1585"/>
                    </a:lnTo>
                    <a:lnTo>
                      <a:pt x="2690" y="1633"/>
                    </a:lnTo>
                    <a:lnTo>
                      <a:pt x="2450" y="1585"/>
                    </a:lnTo>
                    <a:lnTo>
                      <a:pt x="2210" y="1537"/>
                    </a:lnTo>
                    <a:lnTo>
                      <a:pt x="1969" y="1441"/>
                    </a:lnTo>
                    <a:lnTo>
                      <a:pt x="1777" y="1297"/>
                    </a:lnTo>
                    <a:lnTo>
                      <a:pt x="1633" y="1105"/>
                    </a:lnTo>
                    <a:lnTo>
                      <a:pt x="1585" y="961"/>
                    </a:lnTo>
                    <a:lnTo>
                      <a:pt x="1585" y="769"/>
                    </a:lnTo>
                    <a:lnTo>
                      <a:pt x="1681" y="577"/>
                    </a:lnTo>
                    <a:lnTo>
                      <a:pt x="1873" y="385"/>
                    </a:lnTo>
                    <a:lnTo>
                      <a:pt x="2065" y="289"/>
                    </a:lnTo>
                    <a:lnTo>
                      <a:pt x="2306" y="240"/>
                    </a:lnTo>
                    <a:lnTo>
                      <a:pt x="2546" y="192"/>
                    </a:lnTo>
                    <a:close/>
                    <a:moveTo>
                      <a:pt x="2306" y="0"/>
                    </a:moveTo>
                    <a:lnTo>
                      <a:pt x="1969" y="48"/>
                    </a:lnTo>
                    <a:lnTo>
                      <a:pt x="1585" y="144"/>
                    </a:lnTo>
                    <a:lnTo>
                      <a:pt x="1249" y="289"/>
                    </a:lnTo>
                    <a:lnTo>
                      <a:pt x="865" y="481"/>
                    </a:lnTo>
                    <a:lnTo>
                      <a:pt x="529" y="721"/>
                    </a:lnTo>
                    <a:lnTo>
                      <a:pt x="289" y="961"/>
                    </a:lnTo>
                    <a:lnTo>
                      <a:pt x="144" y="1249"/>
                    </a:lnTo>
                    <a:lnTo>
                      <a:pt x="48" y="1489"/>
                    </a:lnTo>
                    <a:lnTo>
                      <a:pt x="0" y="1777"/>
                    </a:lnTo>
                    <a:lnTo>
                      <a:pt x="0" y="2065"/>
                    </a:lnTo>
                    <a:lnTo>
                      <a:pt x="96" y="2354"/>
                    </a:lnTo>
                    <a:lnTo>
                      <a:pt x="192" y="2594"/>
                    </a:lnTo>
                    <a:lnTo>
                      <a:pt x="385" y="2882"/>
                    </a:lnTo>
                    <a:lnTo>
                      <a:pt x="577" y="3074"/>
                    </a:lnTo>
                    <a:lnTo>
                      <a:pt x="865" y="3266"/>
                    </a:lnTo>
                    <a:lnTo>
                      <a:pt x="1153" y="3458"/>
                    </a:lnTo>
                    <a:lnTo>
                      <a:pt x="1441" y="3554"/>
                    </a:lnTo>
                    <a:lnTo>
                      <a:pt x="1825" y="3650"/>
                    </a:lnTo>
                    <a:lnTo>
                      <a:pt x="2594" y="3650"/>
                    </a:lnTo>
                    <a:lnTo>
                      <a:pt x="2978" y="3554"/>
                    </a:lnTo>
                    <a:lnTo>
                      <a:pt x="3410" y="3410"/>
                    </a:lnTo>
                    <a:lnTo>
                      <a:pt x="3842" y="3170"/>
                    </a:lnTo>
                    <a:lnTo>
                      <a:pt x="4179" y="2978"/>
                    </a:lnTo>
                    <a:lnTo>
                      <a:pt x="4467" y="2690"/>
                    </a:lnTo>
                    <a:lnTo>
                      <a:pt x="4659" y="2450"/>
                    </a:lnTo>
                    <a:lnTo>
                      <a:pt x="4803" y="2210"/>
                    </a:lnTo>
                    <a:lnTo>
                      <a:pt x="4899" y="1921"/>
                    </a:lnTo>
                    <a:lnTo>
                      <a:pt x="4899" y="1633"/>
                    </a:lnTo>
                    <a:lnTo>
                      <a:pt x="4851" y="1393"/>
                    </a:lnTo>
                    <a:lnTo>
                      <a:pt x="4803" y="1153"/>
                    </a:lnTo>
                    <a:lnTo>
                      <a:pt x="4659" y="913"/>
                    </a:lnTo>
                    <a:lnTo>
                      <a:pt x="4467" y="673"/>
                    </a:lnTo>
                    <a:lnTo>
                      <a:pt x="4227" y="481"/>
                    </a:lnTo>
                    <a:lnTo>
                      <a:pt x="3986" y="337"/>
                    </a:lnTo>
                    <a:lnTo>
                      <a:pt x="3698" y="192"/>
                    </a:lnTo>
                    <a:lnTo>
                      <a:pt x="3362" y="48"/>
                    </a:lnTo>
                    <a:lnTo>
                      <a:pt x="3026" y="0"/>
                    </a:lnTo>
                    <a:close/>
                  </a:path>
                </a:pathLst>
              </a:custGeom>
              <a:solidFill>
                <a:schemeClr val="dk1">
                  <a:alpha val="33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1534800" y="2426450"/>
                <a:ext cx="51650" cy="36050"/>
              </a:xfrm>
              <a:custGeom>
                <a:avLst/>
                <a:gdLst/>
                <a:ahLst/>
                <a:cxnLst/>
                <a:rect l="l" t="t" r="r" b="b"/>
                <a:pathLst>
                  <a:path w="2066" h="1442" fill="none" extrusionOk="0">
                    <a:moveTo>
                      <a:pt x="1105" y="1441"/>
                    </a:moveTo>
                    <a:lnTo>
                      <a:pt x="1105" y="1441"/>
                    </a:lnTo>
                    <a:lnTo>
                      <a:pt x="865" y="1393"/>
                    </a:lnTo>
                    <a:lnTo>
                      <a:pt x="625" y="1345"/>
                    </a:lnTo>
                    <a:lnTo>
                      <a:pt x="384" y="1249"/>
                    </a:lnTo>
                    <a:lnTo>
                      <a:pt x="192" y="1105"/>
                    </a:lnTo>
                    <a:lnTo>
                      <a:pt x="48" y="913"/>
                    </a:lnTo>
                    <a:lnTo>
                      <a:pt x="0" y="769"/>
                    </a:lnTo>
                    <a:lnTo>
                      <a:pt x="0" y="577"/>
                    </a:lnTo>
                    <a:lnTo>
                      <a:pt x="96" y="385"/>
                    </a:lnTo>
                    <a:lnTo>
                      <a:pt x="96" y="385"/>
                    </a:lnTo>
                    <a:lnTo>
                      <a:pt x="288" y="193"/>
                    </a:lnTo>
                    <a:lnTo>
                      <a:pt x="480" y="97"/>
                    </a:lnTo>
                    <a:lnTo>
                      <a:pt x="721" y="48"/>
                    </a:lnTo>
                    <a:lnTo>
                      <a:pt x="961" y="0"/>
                    </a:lnTo>
                    <a:lnTo>
                      <a:pt x="961" y="0"/>
                    </a:lnTo>
                    <a:lnTo>
                      <a:pt x="1201" y="48"/>
                    </a:lnTo>
                    <a:lnTo>
                      <a:pt x="1441" y="97"/>
                    </a:lnTo>
                    <a:lnTo>
                      <a:pt x="1681" y="193"/>
                    </a:lnTo>
                    <a:lnTo>
                      <a:pt x="1873" y="337"/>
                    </a:lnTo>
                    <a:lnTo>
                      <a:pt x="1969" y="481"/>
                    </a:lnTo>
                    <a:lnTo>
                      <a:pt x="2065" y="673"/>
                    </a:lnTo>
                    <a:lnTo>
                      <a:pt x="2065" y="865"/>
                    </a:lnTo>
                    <a:lnTo>
                      <a:pt x="1921" y="1057"/>
                    </a:lnTo>
                    <a:lnTo>
                      <a:pt x="1921" y="1057"/>
                    </a:lnTo>
                    <a:lnTo>
                      <a:pt x="1777" y="1201"/>
                    </a:lnTo>
                    <a:lnTo>
                      <a:pt x="1585" y="1345"/>
                    </a:lnTo>
                    <a:lnTo>
                      <a:pt x="1345" y="1393"/>
                    </a:lnTo>
                    <a:lnTo>
                      <a:pt x="1105" y="144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1495175" y="2421650"/>
                <a:ext cx="122475" cy="91275"/>
              </a:xfrm>
              <a:custGeom>
                <a:avLst/>
                <a:gdLst/>
                <a:ahLst/>
                <a:cxnLst/>
                <a:rect l="l" t="t" r="r" b="b"/>
                <a:pathLst>
                  <a:path w="4899" h="3651" fill="none" extrusionOk="0">
                    <a:moveTo>
                      <a:pt x="2642" y="0"/>
                    </a:moveTo>
                    <a:lnTo>
                      <a:pt x="2642" y="0"/>
                    </a:lnTo>
                    <a:lnTo>
                      <a:pt x="2306" y="0"/>
                    </a:lnTo>
                    <a:lnTo>
                      <a:pt x="1969" y="48"/>
                    </a:lnTo>
                    <a:lnTo>
                      <a:pt x="1585" y="144"/>
                    </a:lnTo>
                    <a:lnTo>
                      <a:pt x="1249" y="289"/>
                    </a:lnTo>
                    <a:lnTo>
                      <a:pt x="1249" y="289"/>
                    </a:lnTo>
                    <a:lnTo>
                      <a:pt x="865" y="481"/>
                    </a:lnTo>
                    <a:lnTo>
                      <a:pt x="529" y="721"/>
                    </a:lnTo>
                    <a:lnTo>
                      <a:pt x="289" y="961"/>
                    </a:lnTo>
                    <a:lnTo>
                      <a:pt x="144" y="1249"/>
                    </a:lnTo>
                    <a:lnTo>
                      <a:pt x="48" y="1489"/>
                    </a:lnTo>
                    <a:lnTo>
                      <a:pt x="0" y="1777"/>
                    </a:lnTo>
                    <a:lnTo>
                      <a:pt x="0" y="2065"/>
                    </a:lnTo>
                    <a:lnTo>
                      <a:pt x="96" y="2354"/>
                    </a:lnTo>
                    <a:lnTo>
                      <a:pt x="192" y="2594"/>
                    </a:lnTo>
                    <a:lnTo>
                      <a:pt x="385" y="2882"/>
                    </a:lnTo>
                    <a:lnTo>
                      <a:pt x="577" y="3074"/>
                    </a:lnTo>
                    <a:lnTo>
                      <a:pt x="865" y="3266"/>
                    </a:lnTo>
                    <a:lnTo>
                      <a:pt x="1153" y="3458"/>
                    </a:lnTo>
                    <a:lnTo>
                      <a:pt x="1441" y="3554"/>
                    </a:lnTo>
                    <a:lnTo>
                      <a:pt x="1825" y="3650"/>
                    </a:lnTo>
                    <a:lnTo>
                      <a:pt x="2210" y="3650"/>
                    </a:lnTo>
                    <a:lnTo>
                      <a:pt x="2210" y="3650"/>
                    </a:lnTo>
                    <a:lnTo>
                      <a:pt x="2594" y="3650"/>
                    </a:lnTo>
                    <a:lnTo>
                      <a:pt x="2978" y="3554"/>
                    </a:lnTo>
                    <a:lnTo>
                      <a:pt x="3410" y="3410"/>
                    </a:lnTo>
                    <a:lnTo>
                      <a:pt x="3842" y="3170"/>
                    </a:lnTo>
                    <a:lnTo>
                      <a:pt x="3842" y="3170"/>
                    </a:lnTo>
                    <a:lnTo>
                      <a:pt x="4179" y="2978"/>
                    </a:lnTo>
                    <a:lnTo>
                      <a:pt x="4467" y="2690"/>
                    </a:lnTo>
                    <a:lnTo>
                      <a:pt x="4659" y="2450"/>
                    </a:lnTo>
                    <a:lnTo>
                      <a:pt x="4803" y="2210"/>
                    </a:lnTo>
                    <a:lnTo>
                      <a:pt x="4899" y="1921"/>
                    </a:lnTo>
                    <a:lnTo>
                      <a:pt x="4899" y="1633"/>
                    </a:lnTo>
                    <a:lnTo>
                      <a:pt x="4851" y="1393"/>
                    </a:lnTo>
                    <a:lnTo>
                      <a:pt x="4803" y="1153"/>
                    </a:lnTo>
                    <a:lnTo>
                      <a:pt x="4659" y="913"/>
                    </a:lnTo>
                    <a:lnTo>
                      <a:pt x="4467" y="673"/>
                    </a:lnTo>
                    <a:lnTo>
                      <a:pt x="4227" y="481"/>
                    </a:lnTo>
                    <a:lnTo>
                      <a:pt x="3986" y="337"/>
                    </a:lnTo>
                    <a:lnTo>
                      <a:pt x="3698" y="192"/>
                    </a:lnTo>
                    <a:lnTo>
                      <a:pt x="3362" y="48"/>
                    </a:lnTo>
                    <a:lnTo>
                      <a:pt x="3026" y="0"/>
                    </a:lnTo>
                    <a:lnTo>
                      <a:pt x="2642" y="0"/>
                    </a:lnTo>
                  </a:path>
                </a:pathLst>
              </a:custGeom>
              <a:solidFill>
                <a:schemeClr val="dk1">
                  <a:alpha val="33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1582825" y="2607750"/>
                <a:ext cx="10825" cy="2425"/>
              </a:xfrm>
              <a:custGeom>
                <a:avLst/>
                <a:gdLst/>
                <a:ahLst/>
                <a:cxnLst/>
                <a:rect l="l" t="t" r="r" b="b"/>
                <a:pathLst>
                  <a:path w="433" h="97" extrusionOk="0">
                    <a:moveTo>
                      <a:pt x="0" y="96"/>
                    </a:moveTo>
                    <a:lnTo>
                      <a:pt x="0" y="96"/>
                    </a:lnTo>
                    <a:lnTo>
                      <a:pt x="0" y="96"/>
                    </a:lnTo>
                    <a:lnTo>
                      <a:pt x="0" y="96"/>
                    </a:lnTo>
                    <a:lnTo>
                      <a:pt x="0" y="96"/>
                    </a:lnTo>
                    <a:close/>
                    <a:moveTo>
                      <a:pt x="48" y="96"/>
                    </a:moveTo>
                    <a:lnTo>
                      <a:pt x="48" y="96"/>
                    </a:lnTo>
                    <a:lnTo>
                      <a:pt x="48" y="96"/>
                    </a:lnTo>
                    <a:lnTo>
                      <a:pt x="48" y="96"/>
                    </a:lnTo>
                    <a:lnTo>
                      <a:pt x="48" y="96"/>
                    </a:lnTo>
                    <a:close/>
                    <a:moveTo>
                      <a:pt x="240" y="48"/>
                    </a:moveTo>
                    <a:lnTo>
                      <a:pt x="240" y="48"/>
                    </a:lnTo>
                    <a:lnTo>
                      <a:pt x="48" y="96"/>
                    </a:lnTo>
                    <a:lnTo>
                      <a:pt x="48" y="96"/>
                    </a:lnTo>
                    <a:lnTo>
                      <a:pt x="240" y="48"/>
                    </a:lnTo>
                    <a:close/>
                    <a:moveTo>
                      <a:pt x="240" y="48"/>
                    </a:moveTo>
                    <a:lnTo>
                      <a:pt x="240" y="48"/>
                    </a:lnTo>
                    <a:lnTo>
                      <a:pt x="240" y="48"/>
                    </a:lnTo>
                    <a:lnTo>
                      <a:pt x="240" y="48"/>
                    </a:lnTo>
                    <a:lnTo>
                      <a:pt x="240" y="48"/>
                    </a:lnTo>
                    <a:close/>
                    <a:moveTo>
                      <a:pt x="240" y="48"/>
                    </a:moveTo>
                    <a:lnTo>
                      <a:pt x="240" y="48"/>
                    </a:lnTo>
                    <a:lnTo>
                      <a:pt x="240" y="48"/>
                    </a:lnTo>
                    <a:lnTo>
                      <a:pt x="240" y="48"/>
                    </a:lnTo>
                    <a:lnTo>
                      <a:pt x="240" y="48"/>
                    </a:lnTo>
                    <a:close/>
                    <a:moveTo>
                      <a:pt x="240" y="48"/>
                    </a:moveTo>
                    <a:lnTo>
                      <a:pt x="240" y="48"/>
                    </a:lnTo>
                    <a:lnTo>
                      <a:pt x="240" y="48"/>
                    </a:lnTo>
                    <a:lnTo>
                      <a:pt x="240" y="48"/>
                    </a:lnTo>
                    <a:lnTo>
                      <a:pt x="240" y="48"/>
                    </a:lnTo>
                    <a:close/>
                    <a:moveTo>
                      <a:pt x="288" y="0"/>
                    </a:moveTo>
                    <a:lnTo>
                      <a:pt x="288" y="0"/>
                    </a:lnTo>
                    <a:lnTo>
                      <a:pt x="288" y="48"/>
                    </a:lnTo>
                    <a:lnTo>
                      <a:pt x="288" y="48"/>
                    </a:lnTo>
                    <a:lnTo>
                      <a:pt x="288" y="0"/>
                    </a:lnTo>
                    <a:close/>
                    <a:moveTo>
                      <a:pt x="288" y="0"/>
                    </a:moveTo>
                    <a:lnTo>
                      <a:pt x="288" y="0"/>
                    </a:lnTo>
                    <a:lnTo>
                      <a:pt x="288" y="0"/>
                    </a:lnTo>
                    <a:lnTo>
                      <a:pt x="288" y="0"/>
                    </a:lnTo>
                    <a:lnTo>
                      <a:pt x="288" y="0"/>
                    </a:lnTo>
                    <a:close/>
                    <a:moveTo>
                      <a:pt x="288" y="0"/>
                    </a:moveTo>
                    <a:lnTo>
                      <a:pt x="288" y="0"/>
                    </a:lnTo>
                    <a:lnTo>
                      <a:pt x="288" y="0"/>
                    </a:lnTo>
                    <a:lnTo>
                      <a:pt x="288" y="0"/>
                    </a:lnTo>
                    <a:lnTo>
                      <a:pt x="288" y="0"/>
                    </a:lnTo>
                    <a:close/>
                    <a:moveTo>
                      <a:pt x="336" y="0"/>
                    </a:moveTo>
                    <a:lnTo>
                      <a:pt x="336" y="0"/>
                    </a:lnTo>
                    <a:lnTo>
                      <a:pt x="288" y="0"/>
                    </a:lnTo>
                    <a:lnTo>
                      <a:pt x="288" y="0"/>
                    </a:lnTo>
                    <a:lnTo>
                      <a:pt x="336" y="0"/>
                    </a:lnTo>
                    <a:close/>
                    <a:moveTo>
                      <a:pt x="336" y="0"/>
                    </a:moveTo>
                    <a:lnTo>
                      <a:pt x="336" y="0"/>
                    </a:lnTo>
                    <a:lnTo>
                      <a:pt x="336" y="0"/>
                    </a:lnTo>
                    <a:lnTo>
                      <a:pt x="336" y="0"/>
                    </a:lnTo>
                    <a:lnTo>
                      <a:pt x="336" y="0"/>
                    </a:lnTo>
                    <a:close/>
                    <a:moveTo>
                      <a:pt x="336" y="0"/>
                    </a:moveTo>
                    <a:lnTo>
                      <a:pt x="336" y="0"/>
                    </a:lnTo>
                    <a:lnTo>
                      <a:pt x="336" y="0"/>
                    </a:lnTo>
                    <a:lnTo>
                      <a:pt x="336" y="0"/>
                    </a:lnTo>
                    <a:lnTo>
                      <a:pt x="336" y="0"/>
                    </a:lnTo>
                    <a:close/>
                    <a:moveTo>
                      <a:pt x="336" y="0"/>
                    </a:moveTo>
                    <a:lnTo>
                      <a:pt x="336" y="0"/>
                    </a:lnTo>
                    <a:lnTo>
                      <a:pt x="336" y="0"/>
                    </a:lnTo>
                    <a:lnTo>
                      <a:pt x="336" y="0"/>
                    </a:lnTo>
                    <a:lnTo>
                      <a:pt x="336" y="0"/>
                    </a:lnTo>
                    <a:close/>
                    <a:moveTo>
                      <a:pt x="384" y="0"/>
                    </a:moveTo>
                    <a:lnTo>
                      <a:pt x="384" y="0"/>
                    </a:lnTo>
                    <a:lnTo>
                      <a:pt x="336" y="0"/>
                    </a:lnTo>
                    <a:lnTo>
                      <a:pt x="336" y="0"/>
                    </a:lnTo>
                    <a:lnTo>
                      <a:pt x="384" y="0"/>
                    </a:lnTo>
                    <a:close/>
                    <a:moveTo>
                      <a:pt x="384" y="0"/>
                    </a:moveTo>
                    <a:lnTo>
                      <a:pt x="384" y="0"/>
                    </a:lnTo>
                    <a:lnTo>
                      <a:pt x="384" y="0"/>
                    </a:lnTo>
                    <a:lnTo>
                      <a:pt x="384" y="0"/>
                    </a:lnTo>
                    <a:lnTo>
                      <a:pt x="384" y="0"/>
                    </a:lnTo>
                    <a:close/>
                    <a:moveTo>
                      <a:pt x="384" y="0"/>
                    </a:moveTo>
                    <a:lnTo>
                      <a:pt x="384" y="0"/>
                    </a:lnTo>
                    <a:lnTo>
                      <a:pt x="384" y="0"/>
                    </a:lnTo>
                    <a:lnTo>
                      <a:pt x="384" y="0"/>
                    </a:lnTo>
                    <a:lnTo>
                      <a:pt x="384" y="0"/>
                    </a:lnTo>
                    <a:close/>
                    <a:moveTo>
                      <a:pt x="432" y="0"/>
                    </a:moveTo>
                    <a:lnTo>
                      <a:pt x="432" y="0"/>
                    </a:lnTo>
                    <a:lnTo>
                      <a:pt x="432" y="0"/>
                    </a:lnTo>
                    <a:lnTo>
                      <a:pt x="432" y="0"/>
                    </a:lnTo>
                    <a:lnTo>
                      <a:pt x="432" y="0"/>
                    </a:lnTo>
                    <a:close/>
                    <a:moveTo>
                      <a:pt x="432" y="0"/>
                    </a:moveTo>
                    <a:lnTo>
                      <a:pt x="432" y="0"/>
                    </a:lnTo>
                    <a:lnTo>
                      <a:pt x="432" y="0"/>
                    </a:lnTo>
                    <a:lnTo>
                      <a:pt x="432" y="0"/>
                    </a:lnTo>
                    <a:lnTo>
                      <a:pt x="43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1582825" y="2610150"/>
                <a:ext cx="25" cy="25"/>
              </a:xfrm>
              <a:custGeom>
                <a:avLst/>
                <a:gdLst/>
                <a:ahLst/>
                <a:cxnLst/>
                <a:rect l="l" t="t" r="r" b="b"/>
                <a:pathLst>
                  <a:path w="1" h="1" fill="none" extrusionOk="0">
                    <a:moveTo>
                      <a:pt x="0" y="0"/>
                    </a:moveTo>
                    <a:lnTo>
                      <a:pt x="0" y="0"/>
                    </a:lnTo>
                    <a:lnTo>
                      <a:pt x="0" y="0"/>
                    </a:lnTo>
                    <a:lnTo>
                      <a:pt x="0" y="0"/>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1584025" y="2610150"/>
                <a:ext cx="25" cy="25"/>
              </a:xfrm>
              <a:custGeom>
                <a:avLst/>
                <a:gdLst/>
                <a:ahLst/>
                <a:cxnLst/>
                <a:rect l="l" t="t" r="r" b="b"/>
                <a:pathLst>
                  <a:path w="1" h="1" fill="none" extrusionOk="0">
                    <a:moveTo>
                      <a:pt x="0" y="0"/>
                    </a:moveTo>
                    <a:lnTo>
                      <a:pt x="0" y="0"/>
                    </a:lnTo>
                    <a:lnTo>
                      <a:pt x="0" y="0"/>
                    </a:lnTo>
                    <a:lnTo>
                      <a:pt x="0" y="0"/>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1584025" y="2608950"/>
                <a:ext cx="4825" cy="1225"/>
              </a:xfrm>
              <a:custGeom>
                <a:avLst/>
                <a:gdLst/>
                <a:ahLst/>
                <a:cxnLst/>
                <a:rect l="l" t="t" r="r" b="b"/>
                <a:pathLst>
                  <a:path w="193" h="49" fill="none" extrusionOk="0">
                    <a:moveTo>
                      <a:pt x="192" y="0"/>
                    </a:moveTo>
                    <a:lnTo>
                      <a:pt x="192" y="0"/>
                    </a:lnTo>
                    <a:lnTo>
                      <a:pt x="0" y="48"/>
                    </a:lnTo>
                    <a:lnTo>
                      <a:pt x="0" y="48"/>
                    </a:lnTo>
                    <a:lnTo>
                      <a:pt x="192"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1588825" y="2608950"/>
                <a:ext cx="25" cy="25"/>
              </a:xfrm>
              <a:custGeom>
                <a:avLst/>
                <a:gdLst/>
                <a:ahLst/>
                <a:cxnLst/>
                <a:rect l="l" t="t" r="r" b="b"/>
                <a:pathLst>
                  <a:path w="1" h="1" fill="none" extrusionOk="0">
                    <a:moveTo>
                      <a:pt x="0" y="0"/>
                    </a:moveTo>
                    <a:lnTo>
                      <a:pt x="0" y="0"/>
                    </a:lnTo>
                    <a:lnTo>
                      <a:pt x="0" y="0"/>
                    </a:lnTo>
                    <a:lnTo>
                      <a:pt x="0" y="0"/>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1588825" y="2608950"/>
                <a:ext cx="25" cy="25"/>
              </a:xfrm>
              <a:custGeom>
                <a:avLst/>
                <a:gdLst/>
                <a:ahLst/>
                <a:cxnLst/>
                <a:rect l="l" t="t" r="r" b="b"/>
                <a:pathLst>
                  <a:path w="1" h="1" fill="none" extrusionOk="0">
                    <a:moveTo>
                      <a:pt x="0" y="0"/>
                    </a:moveTo>
                    <a:lnTo>
                      <a:pt x="0" y="0"/>
                    </a:lnTo>
                    <a:lnTo>
                      <a:pt x="0" y="0"/>
                    </a:lnTo>
                    <a:lnTo>
                      <a:pt x="0" y="0"/>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1588825" y="2608950"/>
                <a:ext cx="25" cy="25"/>
              </a:xfrm>
              <a:custGeom>
                <a:avLst/>
                <a:gdLst/>
                <a:ahLst/>
                <a:cxnLst/>
                <a:rect l="l" t="t" r="r" b="b"/>
                <a:pathLst>
                  <a:path w="1" h="1" fill="none" extrusionOk="0">
                    <a:moveTo>
                      <a:pt x="0" y="0"/>
                    </a:moveTo>
                    <a:lnTo>
                      <a:pt x="0" y="0"/>
                    </a:lnTo>
                    <a:lnTo>
                      <a:pt x="0" y="0"/>
                    </a:lnTo>
                    <a:lnTo>
                      <a:pt x="0" y="0"/>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1590025" y="2607750"/>
                <a:ext cx="25" cy="1225"/>
              </a:xfrm>
              <a:custGeom>
                <a:avLst/>
                <a:gdLst/>
                <a:ahLst/>
                <a:cxnLst/>
                <a:rect l="l" t="t" r="r" b="b"/>
                <a:pathLst>
                  <a:path w="1" h="49" fill="none" extrusionOk="0">
                    <a:moveTo>
                      <a:pt x="0" y="0"/>
                    </a:moveTo>
                    <a:lnTo>
                      <a:pt x="0" y="0"/>
                    </a:lnTo>
                    <a:lnTo>
                      <a:pt x="0" y="48"/>
                    </a:lnTo>
                    <a:lnTo>
                      <a:pt x="0" y="48"/>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1590025" y="2607750"/>
                <a:ext cx="25" cy="25"/>
              </a:xfrm>
              <a:custGeom>
                <a:avLst/>
                <a:gdLst/>
                <a:ahLst/>
                <a:cxnLst/>
                <a:rect l="l" t="t" r="r" b="b"/>
                <a:pathLst>
                  <a:path w="1" h="1" fill="none" extrusionOk="0">
                    <a:moveTo>
                      <a:pt x="0" y="0"/>
                    </a:moveTo>
                    <a:lnTo>
                      <a:pt x="0" y="0"/>
                    </a:lnTo>
                    <a:lnTo>
                      <a:pt x="0" y="0"/>
                    </a:lnTo>
                    <a:lnTo>
                      <a:pt x="0" y="0"/>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1590025" y="2607750"/>
                <a:ext cx="25" cy="25"/>
              </a:xfrm>
              <a:custGeom>
                <a:avLst/>
                <a:gdLst/>
                <a:ahLst/>
                <a:cxnLst/>
                <a:rect l="l" t="t" r="r" b="b"/>
                <a:pathLst>
                  <a:path w="1" h="1" fill="none" extrusionOk="0">
                    <a:moveTo>
                      <a:pt x="0" y="0"/>
                    </a:moveTo>
                    <a:lnTo>
                      <a:pt x="0" y="0"/>
                    </a:lnTo>
                    <a:lnTo>
                      <a:pt x="0" y="0"/>
                    </a:lnTo>
                    <a:lnTo>
                      <a:pt x="0" y="0"/>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1590025" y="2607750"/>
                <a:ext cx="1225" cy="25"/>
              </a:xfrm>
              <a:custGeom>
                <a:avLst/>
                <a:gdLst/>
                <a:ahLst/>
                <a:cxnLst/>
                <a:rect l="l" t="t" r="r" b="b"/>
                <a:pathLst>
                  <a:path w="49" h="1" fill="none" extrusionOk="0">
                    <a:moveTo>
                      <a:pt x="48" y="0"/>
                    </a:moveTo>
                    <a:lnTo>
                      <a:pt x="48" y="0"/>
                    </a:lnTo>
                    <a:lnTo>
                      <a:pt x="0" y="0"/>
                    </a:lnTo>
                    <a:lnTo>
                      <a:pt x="0" y="0"/>
                    </a:lnTo>
                    <a:lnTo>
                      <a:pt x="48"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1591225" y="2607750"/>
                <a:ext cx="25" cy="25"/>
              </a:xfrm>
              <a:custGeom>
                <a:avLst/>
                <a:gdLst/>
                <a:ahLst/>
                <a:cxnLst/>
                <a:rect l="l" t="t" r="r" b="b"/>
                <a:pathLst>
                  <a:path w="1" h="1" fill="none" extrusionOk="0">
                    <a:moveTo>
                      <a:pt x="0" y="0"/>
                    </a:moveTo>
                    <a:lnTo>
                      <a:pt x="0" y="0"/>
                    </a:lnTo>
                    <a:lnTo>
                      <a:pt x="0" y="0"/>
                    </a:lnTo>
                    <a:lnTo>
                      <a:pt x="0" y="0"/>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1591225" y="2607750"/>
                <a:ext cx="25" cy="25"/>
              </a:xfrm>
              <a:custGeom>
                <a:avLst/>
                <a:gdLst/>
                <a:ahLst/>
                <a:cxnLst/>
                <a:rect l="l" t="t" r="r" b="b"/>
                <a:pathLst>
                  <a:path w="1" h="1" fill="none" extrusionOk="0">
                    <a:moveTo>
                      <a:pt x="0" y="0"/>
                    </a:moveTo>
                    <a:lnTo>
                      <a:pt x="0" y="0"/>
                    </a:lnTo>
                    <a:lnTo>
                      <a:pt x="0" y="0"/>
                    </a:lnTo>
                    <a:lnTo>
                      <a:pt x="0" y="0"/>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1591225" y="2607750"/>
                <a:ext cx="25" cy="25"/>
              </a:xfrm>
              <a:custGeom>
                <a:avLst/>
                <a:gdLst/>
                <a:ahLst/>
                <a:cxnLst/>
                <a:rect l="l" t="t" r="r" b="b"/>
                <a:pathLst>
                  <a:path w="1" h="1" fill="none" extrusionOk="0">
                    <a:moveTo>
                      <a:pt x="0" y="0"/>
                    </a:moveTo>
                    <a:lnTo>
                      <a:pt x="0" y="0"/>
                    </a:lnTo>
                    <a:lnTo>
                      <a:pt x="0" y="0"/>
                    </a:lnTo>
                    <a:lnTo>
                      <a:pt x="0" y="0"/>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1591225" y="2607750"/>
                <a:ext cx="1225" cy="25"/>
              </a:xfrm>
              <a:custGeom>
                <a:avLst/>
                <a:gdLst/>
                <a:ahLst/>
                <a:cxnLst/>
                <a:rect l="l" t="t" r="r" b="b"/>
                <a:pathLst>
                  <a:path w="49" h="1" fill="none" extrusionOk="0">
                    <a:moveTo>
                      <a:pt x="48" y="0"/>
                    </a:moveTo>
                    <a:lnTo>
                      <a:pt x="48" y="0"/>
                    </a:lnTo>
                    <a:lnTo>
                      <a:pt x="0" y="0"/>
                    </a:lnTo>
                    <a:lnTo>
                      <a:pt x="0" y="0"/>
                    </a:lnTo>
                    <a:lnTo>
                      <a:pt x="48"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1592425" y="2607750"/>
                <a:ext cx="25" cy="25"/>
              </a:xfrm>
              <a:custGeom>
                <a:avLst/>
                <a:gdLst/>
                <a:ahLst/>
                <a:cxnLst/>
                <a:rect l="l" t="t" r="r" b="b"/>
                <a:pathLst>
                  <a:path w="1" h="1" fill="none" extrusionOk="0">
                    <a:moveTo>
                      <a:pt x="0" y="0"/>
                    </a:moveTo>
                    <a:lnTo>
                      <a:pt x="0" y="0"/>
                    </a:lnTo>
                    <a:lnTo>
                      <a:pt x="0" y="0"/>
                    </a:lnTo>
                    <a:lnTo>
                      <a:pt x="0" y="0"/>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1592425" y="2607750"/>
                <a:ext cx="25" cy="25"/>
              </a:xfrm>
              <a:custGeom>
                <a:avLst/>
                <a:gdLst/>
                <a:ahLst/>
                <a:cxnLst/>
                <a:rect l="l" t="t" r="r" b="b"/>
                <a:pathLst>
                  <a:path w="1" h="1" fill="none" extrusionOk="0">
                    <a:moveTo>
                      <a:pt x="0" y="0"/>
                    </a:moveTo>
                    <a:lnTo>
                      <a:pt x="0" y="0"/>
                    </a:lnTo>
                    <a:lnTo>
                      <a:pt x="0" y="0"/>
                    </a:lnTo>
                    <a:lnTo>
                      <a:pt x="0" y="0"/>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1593625" y="2607750"/>
                <a:ext cx="25" cy="25"/>
              </a:xfrm>
              <a:custGeom>
                <a:avLst/>
                <a:gdLst/>
                <a:ahLst/>
                <a:cxnLst/>
                <a:rect l="l" t="t" r="r" b="b"/>
                <a:pathLst>
                  <a:path w="1" h="1" fill="none" extrusionOk="0">
                    <a:moveTo>
                      <a:pt x="0" y="0"/>
                    </a:moveTo>
                    <a:lnTo>
                      <a:pt x="0" y="0"/>
                    </a:lnTo>
                    <a:lnTo>
                      <a:pt x="0" y="0"/>
                    </a:lnTo>
                    <a:lnTo>
                      <a:pt x="0" y="0"/>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1593625" y="2607750"/>
                <a:ext cx="25" cy="25"/>
              </a:xfrm>
              <a:custGeom>
                <a:avLst/>
                <a:gdLst/>
                <a:ahLst/>
                <a:cxnLst/>
                <a:rect l="l" t="t" r="r" b="b"/>
                <a:pathLst>
                  <a:path w="1" h="1" fill="none" extrusionOk="0">
                    <a:moveTo>
                      <a:pt x="0" y="0"/>
                    </a:moveTo>
                    <a:lnTo>
                      <a:pt x="0" y="0"/>
                    </a:lnTo>
                    <a:lnTo>
                      <a:pt x="0" y="0"/>
                    </a:lnTo>
                    <a:lnTo>
                      <a:pt x="0" y="0"/>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1477175" y="2515300"/>
                <a:ext cx="192125" cy="96075"/>
              </a:xfrm>
              <a:custGeom>
                <a:avLst/>
                <a:gdLst/>
                <a:ahLst/>
                <a:cxnLst/>
                <a:rect l="l" t="t" r="r" b="b"/>
                <a:pathLst>
                  <a:path w="7685" h="3843" fill="none" extrusionOk="0">
                    <a:moveTo>
                      <a:pt x="7684" y="0"/>
                    </a:moveTo>
                    <a:lnTo>
                      <a:pt x="7684" y="0"/>
                    </a:lnTo>
                    <a:lnTo>
                      <a:pt x="7204" y="721"/>
                    </a:lnTo>
                    <a:lnTo>
                      <a:pt x="6724" y="1297"/>
                    </a:lnTo>
                    <a:lnTo>
                      <a:pt x="6195" y="1777"/>
                    </a:lnTo>
                    <a:lnTo>
                      <a:pt x="5667" y="2161"/>
                    </a:lnTo>
                    <a:lnTo>
                      <a:pt x="5091" y="2450"/>
                    </a:lnTo>
                    <a:lnTo>
                      <a:pt x="4514" y="2594"/>
                    </a:lnTo>
                    <a:lnTo>
                      <a:pt x="3938" y="2738"/>
                    </a:lnTo>
                    <a:lnTo>
                      <a:pt x="3314" y="2738"/>
                    </a:lnTo>
                    <a:lnTo>
                      <a:pt x="3314" y="2738"/>
                    </a:lnTo>
                    <a:lnTo>
                      <a:pt x="2882" y="2738"/>
                    </a:lnTo>
                    <a:lnTo>
                      <a:pt x="2449" y="2690"/>
                    </a:lnTo>
                    <a:lnTo>
                      <a:pt x="1585" y="2498"/>
                    </a:lnTo>
                    <a:lnTo>
                      <a:pt x="768" y="2258"/>
                    </a:lnTo>
                    <a:lnTo>
                      <a:pt x="0" y="1969"/>
                    </a:lnTo>
                    <a:lnTo>
                      <a:pt x="0" y="1969"/>
                    </a:lnTo>
                    <a:lnTo>
                      <a:pt x="336" y="2354"/>
                    </a:lnTo>
                    <a:lnTo>
                      <a:pt x="672" y="2738"/>
                    </a:lnTo>
                    <a:lnTo>
                      <a:pt x="1057" y="3074"/>
                    </a:lnTo>
                    <a:lnTo>
                      <a:pt x="1489" y="3314"/>
                    </a:lnTo>
                    <a:lnTo>
                      <a:pt x="1969" y="3554"/>
                    </a:lnTo>
                    <a:lnTo>
                      <a:pt x="2449" y="3698"/>
                    </a:lnTo>
                    <a:lnTo>
                      <a:pt x="2978" y="3794"/>
                    </a:lnTo>
                    <a:lnTo>
                      <a:pt x="3506" y="3842"/>
                    </a:lnTo>
                    <a:lnTo>
                      <a:pt x="3506" y="3842"/>
                    </a:lnTo>
                    <a:lnTo>
                      <a:pt x="3890" y="3842"/>
                    </a:lnTo>
                    <a:lnTo>
                      <a:pt x="4226" y="3794"/>
                    </a:lnTo>
                    <a:lnTo>
                      <a:pt x="4226" y="3794"/>
                    </a:lnTo>
                    <a:lnTo>
                      <a:pt x="4226" y="3794"/>
                    </a:lnTo>
                    <a:lnTo>
                      <a:pt x="4226" y="3794"/>
                    </a:lnTo>
                    <a:lnTo>
                      <a:pt x="4274" y="3794"/>
                    </a:lnTo>
                    <a:lnTo>
                      <a:pt x="4274" y="3794"/>
                    </a:lnTo>
                    <a:lnTo>
                      <a:pt x="4274" y="3794"/>
                    </a:lnTo>
                    <a:lnTo>
                      <a:pt x="4274" y="3794"/>
                    </a:lnTo>
                    <a:lnTo>
                      <a:pt x="4274" y="3794"/>
                    </a:lnTo>
                    <a:lnTo>
                      <a:pt x="4274" y="3794"/>
                    </a:lnTo>
                    <a:lnTo>
                      <a:pt x="4466" y="3746"/>
                    </a:lnTo>
                    <a:lnTo>
                      <a:pt x="4466" y="3746"/>
                    </a:lnTo>
                    <a:lnTo>
                      <a:pt x="4466" y="3746"/>
                    </a:lnTo>
                    <a:lnTo>
                      <a:pt x="4466" y="3746"/>
                    </a:lnTo>
                    <a:lnTo>
                      <a:pt x="4466" y="3746"/>
                    </a:lnTo>
                    <a:lnTo>
                      <a:pt x="4466" y="3746"/>
                    </a:lnTo>
                    <a:lnTo>
                      <a:pt x="4466" y="3746"/>
                    </a:lnTo>
                    <a:lnTo>
                      <a:pt x="4466" y="3746"/>
                    </a:lnTo>
                    <a:lnTo>
                      <a:pt x="4466" y="3746"/>
                    </a:lnTo>
                    <a:lnTo>
                      <a:pt x="4466" y="3746"/>
                    </a:lnTo>
                    <a:lnTo>
                      <a:pt x="4466" y="3746"/>
                    </a:lnTo>
                    <a:lnTo>
                      <a:pt x="4466" y="3746"/>
                    </a:lnTo>
                    <a:lnTo>
                      <a:pt x="4466" y="3746"/>
                    </a:lnTo>
                    <a:lnTo>
                      <a:pt x="4466" y="3746"/>
                    </a:lnTo>
                    <a:lnTo>
                      <a:pt x="4514" y="3746"/>
                    </a:lnTo>
                    <a:lnTo>
                      <a:pt x="4514" y="3746"/>
                    </a:lnTo>
                    <a:lnTo>
                      <a:pt x="4514" y="3698"/>
                    </a:lnTo>
                    <a:lnTo>
                      <a:pt x="4514" y="3698"/>
                    </a:lnTo>
                    <a:lnTo>
                      <a:pt x="4514" y="3698"/>
                    </a:lnTo>
                    <a:lnTo>
                      <a:pt x="4514" y="3698"/>
                    </a:lnTo>
                    <a:lnTo>
                      <a:pt x="4514" y="3698"/>
                    </a:lnTo>
                    <a:lnTo>
                      <a:pt x="4514" y="3698"/>
                    </a:lnTo>
                    <a:lnTo>
                      <a:pt x="4514" y="3698"/>
                    </a:lnTo>
                    <a:lnTo>
                      <a:pt x="4514" y="3698"/>
                    </a:lnTo>
                    <a:lnTo>
                      <a:pt x="4514" y="3698"/>
                    </a:lnTo>
                    <a:lnTo>
                      <a:pt x="4514" y="3698"/>
                    </a:lnTo>
                    <a:lnTo>
                      <a:pt x="4514" y="3698"/>
                    </a:lnTo>
                    <a:lnTo>
                      <a:pt x="4514" y="3698"/>
                    </a:lnTo>
                    <a:lnTo>
                      <a:pt x="4562" y="3698"/>
                    </a:lnTo>
                    <a:lnTo>
                      <a:pt x="4562" y="3698"/>
                    </a:lnTo>
                    <a:lnTo>
                      <a:pt x="4562" y="3698"/>
                    </a:lnTo>
                    <a:lnTo>
                      <a:pt x="4562" y="3698"/>
                    </a:lnTo>
                    <a:lnTo>
                      <a:pt x="4562" y="3698"/>
                    </a:lnTo>
                    <a:lnTo>
                      <a:pt x="4562" y="3698"/>
                    </a:lnTo>
                    <a:lnTo>
                      <a:pt x="4562" y="3698"/>
                    </a:lnTo>
                    <a:lnTo>
                      <a:pt x="4562" y="3698"/>
                    </a:lnTo>
                    <a:lnTo>
                      <a:pt x="4562" y="3698"/>
                    </a:lnTo>
                    <a:lnTo>
                      <a:pt x="4562" y="3698"/>
                    </a:lnTo>
                    <a:lnTo>
                      <a:pt x="4562" y="3698"/>
                    </a:lnTo>
                    <a:lnTo>
                      <a:pt x="4562" y="3698"/>
                    </a:lnTo>
                    <a:lnTo>
                      <a:pt x="4562" y="3698"/>
                    </a:lnTo>
                    <a:lnTo>
                      <a:pt x="4562" y="3698"/>
                    </a:lnTo>
                    <a:lnTo>
                      <a:pt x="4562" y="3698"/>
                    </a:lnTo>
                    <a:lnTo>
                      <a:pt x="4562" y="3698"/>
                    </a:lnTo>
                    <a:lnTo>
                      <a:pt x="4610" y="3698"/>
                    </a:lnTo>
                    <a:lnTo>
                      <a:pt x="4610" y="3698"/>
                    </a:lnTo>
                    <a:lnTo>
                      <a:pt x="4610" y="3698"/>
                    </a:lnTo>
                    <a:lnTo>
                      <a:pt x="4610" y="3698"/>
                    </a:lnTo>
                    <a:lnTo>
                      <a:pt x="4610" y="3698"/>
                    </a:lnTo>
                    <a:lnTo>
                      <a:pt x="4610" y="3698"/>
                    </a:lnTo>
                    <a:lnTo>
                      <a:pt x="4610" y="3698"/>
                    </a:lnTo>
                    <a:lnTo>
                      <a:pt x="4610" y="3698"/>
                    </a:lnTo>
                    <a:lnTo>
                      <a:pt x="4610" y="3698"/>
                    </a:lnTo>
                    <a:lnTo>
                      <a:pt x="4610" y="3698"/>
                    </a:lnTo>
                    <a:lnTo>
                      <a:pt x="4658" y="3698"/>
                    </a:lnTo>
                    <a:lnTo>
                      <a:pt x="4658" y="3698"/>
                    </a:lnTo>
                    <a:lnTo>
                      <a:pt x="4658" y="3698"/>
                    </a:lnTo>
                    <a:lnTo>
                      <a:pt x="4658" y="3698"/>
                    </a:lnTo>
                    <a:lnTo>
                      <a:pt x="4658" y="3698"/>
                    </a:lnTo>
                    <a:lnTo>
                      <a:pt x="4658" y="3698"/>
                    </a:lnTo>
                    <a:lnTo>
                      <a:pt x="4658" y="3698"/>
                    </a:lnTo>
                    <a:lnTo>
                      <a:pt x="4658" y="3698"/>
                    </a:lnTo>
                    <a:lnTo>
                      <a:pt x="5283" y="3458"/>
                    </a:lnTo>
                    <a:lnTo>
                      <a:pt x="5811" y="3122"/>
                    </a:lnTo>
                    <a:lnTo>
                      <a:pt x="6339" y="2738"/>
                    </a:lnTo>
                    <a:lnTo>
                      <a:pt x="6724" y="2306"/>
                    </a:lnTo>
                    <a:lnTo>
                      <a:pt x="7108" y="1777"/>
                    </a:lnTo>
                    <a:lnTo>
                      <a:pt x="7396" y="1249"/>
                    </a:lnTo>
                    <a:lnTo>
                      <a:pt x="7588" y="625"/>
                    </a:lnTo>
                    <a:lnTo>
                      <a:pt x="768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1534800" y="2426450"/>
                <a:ext cx="51650" cy="36050"/>
              </a:xfrm>
              <a:custGeom>
                <a:avLst/>
                <a:gdLst/>
                <a:ahLst/>
                <a:cxnLst/>
                <a:rect l="l" t="t" r="r" b="b"/>
                <a:pathLst>
                  <a:path w="2066" h="1442" extrusionOk="0">
                    <a:moveTo>
                      <a:pt x="961" y="0"/>
                    </a:moveTo>
                    <a:lnTo>
                      <a:pt x="721" y="48"/>
                    </a:lnTo>
                    <a:lnTo>
                      <a:pt x="480" y="97"/>
                    </a:lnTo>
                    <a:lnTo>
                      <a:pt x="288" y="193"/>
                    </a:lnTo>
                    <a:lnTo>
                      <a:pt x="96" y="385"/>
                    </a:lnTo>
                    <a:lnTo>
                      <a:pt x="0" y="577"/>
                    </a:lnTo>
                    <a:lnTo>
                      <a:pt x="0" y="769"/>
                    </a:lnTo>
                    <a:lnTo>
                      <a:pt x="48" y="913"/>
                    </a:lnTo>
                    <a:lnTo>
                      <a:pt x="192" y="1105"/>
                    </a:lnTo>
                    <a:lnTo>
                      <a:pt x="384" y="1249"/>
                    </a:lnTo>
                    <a:lnTo>
                      <a:pt x="625" y="1345"/>
                    </a:lnTo>
                    <a:lnTo>
                      <a:pt x="865" y="1393"/>
                    </a:lnTo>
                    <a:lnTo>
                      <a:pt x="1105" y="1441"/>
                    </a:lnTo>
                    <a:lnTo>
                      <a:pt x="1345" y="1393"/>
                    </a:lnTo>
                    <a:lnTo>
                      <a:pt x="1585" y="1345"/>
                    </a:lnTo>
                    <a:lnTo>
                      <a:pt x="1777" y="1201"/>
                    </a:lnTo>
                    <a:lnTo>
                      <a:pt x="1921" y="1057"/>
                    </a:lnTo>
                    <a:lnTo>
                      <a:pt x="2065" y="865"/>
                    </a:lnTo>
                    <a:lnTo>
                      <a:pt x="2065" y="673"/>
                    </a:lnTo>
                    <a:lnTo>
                      <a:pt x="1969" y="481"/>
                    </a:lnTo>
                    <a:lnTo>
                      <a:pt x="1873" y="337"/>
                    </a:lnTo>
                    <a:lnTo>
                      <a:pt x="1681" y="193"/>
                    </a:lnTo>
                    <a:lnTo>
                      <a:pt x="1441" y="97"/>
                    </a:lnTo>
                    <a:lnTo>
                      <a:pt x="1201" y="48"/>
                    </a:lnTo>
                    <a:lnTo>
                      <a:pt x="961" y="0"/>
                    </a:lnTo>
                    <a:close/>
                  </a:path>
                </a:pathLst>
              </a:custGeom>
              <a:solidFill>
                <a:srgbClr val="FFFFFF">
                  <a:alpha val="24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1534800" y="2426450"/>
                <a:ext cx="51650" cy="36050"/>
              </a:xfrm>
              <a:custGeom>
                <a:avLst/>
                <a:gdLst/>
                <a:ahLst/>
                <a:cxnLst/>
                <a:rect l="l" t="t" r="r" b="b"/>
                <a:pathLst>
                  <a:path w="2066" h="1442" fill="none" extrusionOk="0">
                    <a:moveTo>
                      <a:pt x="961" y="0"/>
                    </a:moveTo>
                    <a:lnTo>
                      <a:pt x="961" y="0"/>
                    </a:lnTo>
                    <a:lnTo>
                      <a:pt x="721" y="48"/>
                    </a:lnTo>
                    <a:lnTo>
                      <a:pt x="480" y="97"/>
                    </a:lnTo>
                    <a:lnTo>
                      <a:pt x="288" y="193"/>
                    </a:lnTo>
                    <a:lnTo>
                      <a:pt x="96" y="385"/>
                    </a:lnTo>
                    <a:lnTo>
                      <a:pt x="96" y="385"/>
                    </a:lnTo>
                    <a:lnTo>
                      <a:pt x="0" y="577"/>
                    </a:lnTo>
                    <a:lnTo>
                      <a:pt x="0" y="769"/>
                    </a:lnTo>
                    <a:lnTo>
                      <a:pt x="48" y="913"/>
                    </a:lnTo>
                    <a:lnTo>
                      <a:pt x="192" y="1105"/>
                    </a:lnTo>
                    <a:lnTo>
                      <a:pt x="384" y="1249"/>
                    </a:lnTo>
                    <a:lnTo>
                      <a:pt x="625" y="1345"/>
                    </a:lnTo>
                    <a:lnTo>
                      <a:pt x="865" y="1393"/>
                    </a:lnTo>
                    <a:lnTo>
                      <a:pt x="1105" y="1441"/>
                    </a:lnTo>
                    <a:lnTo>
                      <a:pt x="1105" y="1441"/>
                    </a:lnTo>
                    <a:lnTo>
                      <a:pt x="1345" y="1393"/>
                    </a:lnTo>
                    <a:lnTo>
                      <a:pt x="1585" y="1345"/>
                    </a:lnTo>
                    <a:lnTo>
                      <a:pt x="1777" y="1201"/>
                    </a:lnTo>
                    <a:lnTo>
                      <a:pt x="1921" y="1057"/>
                    </a:lnTo>
                    <a:lnTo>
                      <a:pt x="1921" y="1057"/>
                    </a:lnTo>
                    <a:lnTo>
                      <a:pt x="2065" y="865"/>
                    </a:lnTo>
                    <a:lnTo>
                      <a:pt x="2065" y="673"/>
                    </a:lnTo>
                    <a:lnTo>
                      <a:pt x="1969" y="481"/>
                    </a:lnTo>
                    <a:lnTo>
                      <a:pt x="1873" y="337"/>
                    </a:lnTo>
                    <a:lnTo>
                      <a:pt x="1681" y="193"/>
                    </a:lnTo>
                    <a:lnTo>
                      <a:pt x="1441" y="97"/>
                    </a:lnTo>
                    <a:lnTo>
                      <a:pt x="1201" y="48"/>
                    </a:lnTo>
                    <a:lnTo>
                      <a:pt x="96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1477175" y="2515300"/>
                <a:ext cx="192125" cy="96075"/>
              </a:xfrm>
              <a:custGeom>
                <a:avLst/>
                <a:gdLst/>
                <a:ahLst/>
                <a:cxnLst/>
                <a:rect l="l" t="t" r="r" b="b"/>
                <a:pathLst>
                  <a:path w="7685" h="3843" extrusionOk="0">
                    <a:moveTo>
                      <a:pt x="7684" y="0"/>
                    </a:moveTo>
                    <a:lnTo>
                      <a:pt x="7204" y="721"/>
                    </a:lnTo>
                    <a:lnTo>
                      <a:pt x="6724" y="1297"/>
                    </a:lnTo>
                    <a:lnTo>
                      <a:pt x="6195" y="1777"/>
                    </a:lnTo>
                    <a:lnTo>
                      <a:pt x="5667" y="2161"/>
                    </a:lnTo>
                    <a:lnTo>
                      <a:pt x="5091" y="2450"/>
                    </a:lnTo>
                    <a:lnTo>
                      <a:pt x="4514" y="2594"/>
                    </a:lnTo>
                    <a:lnTo>
                      <a:pt x="3938" y="2738"/>
                    </a:lnTo>
                    <a:lnTo>
                      <a:pt x="2882" y="2738"/>
                    </a:lnTo>
                    <a:lnTo>
                      <a:pt x="2449" y="2690"/>
                    </a:lnTo>
                    <a:lnTo>
                      <a:pt x="1585" y="2498"/>
                    </a:lnTo>
                    <a:lnTo>
                      <a:pt x="768" y="2258"/>
                    </a:lnTo>
                    <a:lnTo>
                      <a:pt x="0" y="1969"/>
                    </a:lnTo>
                    <a:lnTo>
                      <a:pt x="336" y="2354"/>
                    </a:lnTo>
                    <a:lnTo>
                      <a:pt x="672" y="2738"/>
                    </a:lnTo>
                    <a:lnTo>
                      <a:pt x="1057" y="3074"/>
                    </a:lnTo>
                    <a:lnTo>
                      <a:pt x="1489" y="3314"/>
                    </a:lnTo>
                    <a:lnTo>
                      <a:pt x="1969" y="3554"/>
                    </a:lnTo>
                    <a:lnTo>
                      <a:pt x="2449" y="3698"/>
                    </a:lnTo>
                    <a:lnTo>
                      <a:pt x="2978" y="3794"/>
                    </a:lnTo>
                    <a:lnTo>
                      <a:pt x="3506" y="3842"/>
                    </a:lnTo>
                    <a:lnTo>
                      <a:pt x="3890" y="3842"/>
                    </a:lnTo>
                    <a:lnTo>
                      <a:pt x="4226" y="3794"/>
                    </a:lnTo>
                    <a:lnTo>
                      <a:pt x="4274" y="3794"/>
                    </a:lnTo>
                    <a:lnTo>
                      <a:pt x="4466" y="3746"/>
                    </a:lnTo>
                    <a:lnTo>
                      <a:pt x="4514" y="3746"/>
                    </a:lnTo>
                    <a:lnTo>
                      <a:pt x="4514" y="3698"/>
                    </a:lnTo>
                    <a:lnTo>
                      <a:pt x="4658" y="3698"/>
                    </a:lnTo>
                    <a:lnTo>
                      <a:pt x="5283" y="3458"/>
                    </a:lnTo>
                    <a:lnTo>
                      <a:pt x="5811" y="3122"/>
                    </a:lnTo>
                    <a:lnTo>
                      <a:pt x="6339" y="2738"/>
                    </a:lnTo>
                    <a:lnTo>
                      <a:pt x="6724" y="2306"/>
                    </a:lnTo>
                    <a:lnTo>
                      <a:pt x="7108" y="1777"/>
                    </a:lnTo>
                    <a:lnTo>
                      <a:pt x="7396" y="1249"/>
                    </a:lnTo>
                    <a:lnTo>
                      <a:pt x="7588" y="625"/>
                    </a:lnTo>
                    <a:lnTo>
                      <a:pt x="7684" y="0"/>
                    </a:lnTo>
                    <a:close/>
                  </a:path>
                </a:pathLst>
              </a:custGeom>
              <a:solidFill>
                <a:schemeClr val="dk1">
                  <a:alpha val="33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8" name="Google Shape;58;p2"/>
          <p:cNvGrpSpPr/>
          <p:nvPr/>
        </p:nvGrpSpPr>
        <p:grpSpPr>
          <a:xfrm>
            <a:off x="513430" y="1075376"/>
            <a:ext cx="860090" cy="986678"/>
            <a:chOff x="513430" y="1075376"/>
            <a:chExt cx="860090" cy="986678"/>
          </a:xfrm>
        </p:grpSpPr>
        <p:sp>
          <p:nvSpPr>
            <p:cNvPr id="59" name="Google Shape;59;p2"/>
            <p:cNvSpPr/>
            <p:nvPr/>
          </p:nvSpPr>
          <p:spPr>
            <a:xfrm flipH="1">
              <a:off x="513430" y="1459529"/>
              <a:ext cx="413138" cy="475806"/>
            </a:xfrm>
            <a:custGeom>
              <a:avLst/>
              <a:gdLst/>
              <a:ahLst/>
              <a:cxnLst/>
              <a:rect l="l" t="t" r="r" b="b"/>
              <a:pathLst>
                <a:path w="7584" h="8734" extrusionOk="0">
                  <a:moveTo>
                    <a:pt x="545" y="1"/>
                  </a:moveTo>
                  <a:lnTo>
                    <a:pt x="424" y="41"/>
                  </a:lnTo>
                  <a:lnTo>
                    <a:pt x="323" y="102"/>
                  </a:lnTo>
                  <a:lnTo>
                    <a:pt x="243" y="182"/>
                  </a:lnTo>
                  <a:lnTo>
                    <a:pt x="162" y="283"/>
                  </a:lnTo>
                  <a:lnTo>
                    <a:pt x="101" y="384"/>
                  </a:lnTo>
                  <a:lnTo>
                    <a:pt x="41" y="505"/>
                  </a:lnTo>
                  <a:lnTo>
                    <a:pt x="21" y="626"/>
                  </a:lnTo>
                  <a:lnTo>
                    <a:pt x="0" y="787"/>
                  </a:lnTo>
                  <a:lnTo>
                    <a:pt x="41" y="969"/>
                  </a:lnTo>
                  <a:lnTo>
                    <a:pt x="121" y="1150"/>
                  </a:lnTo>
                  <a:lnTo>
                    <a:pt x="222" y="1372"/>
                  </a:lnTo>
                  <a:lnTo>
                    <a:pt x="404" y="1635"/>
                  </a:lnTo>
                  <a:lnTo>
                    <a:pt x="626" y="1917"/>
                  </a:lnTo>
                  <a:lnTo>
                    <a:pt x="908" y="2219"/>
                  </a:lnTo>
                  <a:lnTo>
                    <a:pt x="1251" y="2582"/>
                  </a:lnTo>
                  <a:lnTo>
                    <a:pt x="1695" y="2966"/>
                  </a:lnTo>
                  <a:lnTo>
                    <a:pt x="2199" y="3389"/>
                  </a:lnTo>
                  <a:lnTo>
                    <a:pt x="2784" y="3853"/>
                  </a:lnTo>
                  <a:lnTo>
                    <a:pt x="3207" y="4236"/>
                  </a:lnTo>
                  <a:lnTo>
                    <a:pt x="3631" y="4660"/>
                  </a:lnTo>
                  <a:lnTo>
                    <a:pt x="4034" y="5104"/>
                  </a:lnTo>
                  <a:lnTo>
                    <a:pt x="4438" y="5567"/>
                  </a:lnTo>
                  <a:lnTo>
                    <a:pt x="5184" y="6475"/>
                  </a:lnTo>
                  <a:lnTo>
                    <a:pt x="5849" y="7322"/>
                  </a:lnTo>
                  <a:lnTo>
                    <a:pt x="6434" y="8028"/>
                  </a:lnTo>
                  <a:lnTo>
                    <a:pt x="6676" y="8310"/>
                  </a:lnTo>
                  <a:lnTo>
                    <a:pt x="6918" y="8532"/>
                  </a:lnTo>
                  <a:lnTo>
                    <a:pt x="7120" y="8673"/>
                  </a:lnTo>
                  <a:lnTo>
                    <a:pt x="7201" y="8714"/>
                  </a:lnTo>
                  <a:lnTo>
                    <a:pt x="7281" y="8734"/>
                  </a:lnTo>
                  <a:lnTo>
                    <a:pt x="7362" y="8734"/>
                  </a:lnTo>
                  <a:lnTo>
                    <a:pt x="7423" y="8714"/>
                  </a:lnTo>
                  <a:lnTo>
                    <a:pt x="7483" y="8653"/>
                  </a:lnTo>
                  <a:lnTo>
                    <a:pt x="7523" y="8573"/>
                  </a:lnTo>
                  <a:lnTo>
                    <a:pt x="7564" y="8472"/>
                  </a:lnTo>
                  <a:lnTo>
                    <a:pt x="7584" y="8351"/>
                  </a:lnTo>
                  <a:lnTo>
                    <a:pt x="7584" y="8230"/>
                  </a:lnTo>
                  <a:lnTo>
                    <a:pt x="7564" y="8088"/>
                  </a:lnTo>
                  <a:lnTo>
                    <a:pt x="7483" y="7766"/>
                  </a:lnTo>
                  <a:lnTo>
                    <a:pt x="7342" y="7403"/>
                  </a:lnTo>
                  <a:lnTo>
                    <a:pt x="7160" y="6999"/>
                  </a:lnTo>
                  <a:lnTo>
                    <a:pt x="6939" y="6576"/>
                  </a:lnTo>
                  <a:lnTo>
                    <a:pt x="6676" y="6132"/>
                  </a:lnTo>
                  <a:lnTo>
                    <a:pt x="6374" y="5668"/>
                  </a:lnTo>
                  <a:lnTo>
                    <a:pt x="6071" y="5184"/>
                  </a:lnTo>
                  <a:lnTo>
                    <a:pt x="5749" y="4700"/>
                  </a:lnTo>
                  <a:lnTo>
                    <a:pt x="5063" y="3772"/>
                  </a:lnTo>
                  <a:lnTo>
                    <a:pt x="4397" y="2925"/>
                  </a:lnTo>
                  <a:lnTo>
                    <a:pt x="3812" y="2199"/>
                  </a:lnTo>
                  <a:lnTo>
                    <a:pt x="3550" y="1897"/>
                  </a:lnTo>
                  <a:lnTo>
                    <a:pt x="3288" y="1594"/>
                  </a:lnTo>
                  <a:lnTo>
                    <a:pt x="3006" y="1332"/>
                  </a:lnTo>
                  <a:lnTo>
                    <a:pt x="2743" y="1090"/>
                  </a:lnTo>
                  <a:lnTo>
                    <a:pt x="2481" y="868"/>
                  </a:lnTo>
                  <a:lnTo>
                    <a:pt x="2219" y="687"/>
                  </a:lnTo>
                  <a:lnTo>
                    <a:pt x="1957" y="505"/>
                  </a:lnTo>
                  <a:lnTo>
                    <a:pt x="1715" y="364"/>
                  </a:lnTo>
                  <a:lnTo>
                    <a:pt x="1473" y="243"/>
                  </a:lnTo>
                  <a:lnTo>
                    <a:pt x="1271" y="142"/>
                  </a:lnTo>
                  <a:lnTo>
                    <a:pt x="1049" y="61"/>
                  </a:lnTo>
                  <a:lnTo>
                    <a:pt x="868" y="21"/>
                  </a:lnTo>
                  <a:lnTo>
                    <a:pt x="70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 name="Google Shape;60;p2"/>
            <p:cNvGrpSpPr/>
            <p:nvPr/>
          </p:nvGrpSpPr>
          <p:grpSpPr>
            <a:xfrm rot="3427758">
              <a:off x="806718" y="1166397"/>
              <a:ext cx="475768" cy="475796"/>
              <a:chOff x="1460350" y="2402425"/>
              <a:chExt cx="208950" cy="208950"/>
            </a:xfrm>
          </p:grpSpPr>
          <p:sp>
            <p:nvSpPr>
              <p:cNvPr id="61" name="Google Shape;61;p2"/>
              <p:cNvSpPr/>
              <p:nvPr/>
            </p:nvSpPr>
            <p:spPr>
              <a:xfrm>
                <a:off x="1460350" y="2402425"/>
                <a:ext cx="208950" cy="208950"/>
              </a:xfrm>
              <a:custGeom>
                <a:avLst/>
                <a:gdLst/>
                <a:ahLst/>
                <a:cxnLst/>
                <a:rect l="l" t="t" r="r" b="b"/>
                <a:pathLst>
                  <a:path w="8358" h="8358" extrusionOk="0">
                    <a:moveTo>
                      <a:pt x="4035" y="1"/>
                    </a:moveTo>
                    <a:lnTo>
                      <a:pt x="3651" y="49"/>
                    </a:lnTo>
                    <a:lnTo>
                      <a:pt x="3218" y="97"/>
                    </a:lnTo>
                    <a:lnTo>
                      <a:pt x="2786" y="241"/>
                    </a:lnTo>
                    <a:lnTo>
                      <a:pt x="2402" y="385"/>
                    </a:lnTo>
                    <a:lnTo>
                      <a:pt x="2066" y="577"/>
                    </a:lnTo>
                    <a:lnTo>
                      <a:pt x="1682" y="817"/>
                    </a:lnTo>
                    <a:lnTo>
                      <a:pt x="1393" y="1058"/>
                    </a:lnTo>
                    <a:lnTo>
                      <a:pt x="1105" y="1346"/>
                    </a:lnTo>
                    <a:lnTo>
                      <a:pt x="865" y="1634"/>
                    </a:lnTo>
                    <a:lnTo>
                      <a:pt x="625" y="1970"/>
                    </a:lnTo>
                    <a:lnTo>
                      <a:pt x="433" y="2354"/>
                    </a:lnTo>
                    <a:lnTo>
                      <a:pt x="241" y="2690"/>
                    </a:lnTo>
                    <a:lnTo>
                      <a:pt x="145" y="3075"/>
                    </a:lnTo>
                    <a:lnTo>
                      <a:pt x="49" y="3459"/>
                    </a:lnTo>
                    <a:lnTo>
                      <a:pt x="1" y="3891"/>
                    </a:lnTo>
                    <a:lnTo>
                      <a:pt x="1" y="4323"/>
                    </a:lnTo>
                    <a:lnTo>
                      <a:pt x="49" y="4707"/>
                    </a:lnTo>
                    <a:lnTo>
                      <a:pt x="97" y="5140"/>
                    </a:lnTo>
                    <a:lnTo>
                      <a:pt x="241" y="5572"/>
                    </a:lnTo>
                    <a:lnTo>
                      <a:pt x="385" y="5956"/>
                    </a:lnTo>
                    <a:lnTo>
                      <a:pt x="577" y="6292"/>
                    </a:lnTo>
                    <a:lnTo>
                      <a:pt x="817" y="6628"/>
                    </a:lnTo>
                    <a:lnTo>
                      <a:pt x="1057" y="6965"/>
                    </a:lnTo>
                    <a:lnTo>
                      <a:pt x="1345" y="7253"/>
                    </a:lnTo>
                    <a:lnTo>
                      <a:pt x="1634" y="7493"/>
                    </a:lnTo>
                    <a:lnTo>
                      <a:pt x="1970" y="7733"/>
                    </a:lnTo>
                    <a:lnTo>
                      <a:pt x="2306" y="7925"/>
                    </a:lnTo>
                    <a:lnTo>
                      <a:pt x="2690" y="8069"/>
                    </a:lnTo>
                    <a:lnTo>
                      <a:pt x="3074" y="8213"/>
                    </a:lnTo>
                    <a:lnTo>
                      <a:pt x="3458" y="8309"/>
                    </a:lnTo>
                    <a:lnTo>
                      <a:pt x="3891" y="8357"/>
                    </a:lnTo>
                    <a:lnTo>
                      <a:pt x="4275" y="8357"/>
                    </a:lnTo>
                    <a:lnTo>
                      <a:pt x="4707" y="8309"/>
                    </a:lnTo>
                    <a:lnTo>
                      <a:pt x="5139" y="8261"/>
                    </a:lnTo>
                    <a:lnTo>
                      <a:pt x="5524" y="8117"/>
                    </a:lnTo>
                    <a:lnTo>
                      <a:pt x="5956" y="7973"/>
                    </a:lnTo>
                    <a:lnTo>
                      <a:pt x="6292" y="7781"/>
                    </a:lnTo>
                    <a:lnTo>
                      <a:pt x="6628" y="7541"/>
                    </a:lnTo>
                    <a:lnTo>
                      <a:pt x="6964" y="7301"/>
                    </a:lnTo>
                    <a:lnTo>
                      <a:pt x="7252" y="7013"/>
                    </a:lnTo>
                    <a:lnTo>
                      <a:pt x="7493" y="6724"/>
                    </a:lnTo>
                    <a:lnTo>
                      <a:pt x="7733" y="6388"/>
                    </a:lnTo>
                    <a:lnTo>
                      <a:pt x="7925" y="6004"/>
                    </a:lnTo>
                    <a:lnTo>
                      <a:pt x="8069" y="5668"/>
                    </a:lnTo>
                    <a:lnTo>
                      <a:pt x="8213" y="5284"/>
                    </a:lnTo>
                    <a:lnTo>
                      <a:pt x="8309" y="4900"/>
                    </a:lnTo>
                    <a:lnTo>
                      <a:pt x="8357" y="4467"/>
                    </a:lnTo>
                    <a:lnTo>
                      <a:pt x="8357" y="4035"/>
                    </a:lnTo>
                    <a:lnTo>
                      <a:pt x="8309" y="3651"/>
                    </a:lnTo>
                    <a:lnTo>
                      <a:pt x="8261" y="3219"/>
                    </a:lnTo>
                    <a:lnTo>
                      <a:pt x="8117" y="2786"/>
                    </a:lnTo>
                    <a:lnTo>
                      <a:pt x="7973" y="2402"/>
                    </a:lnTo>
                    <a:lnTo>
                      <a:pt x="7781" y="2066"/>
                    </a:lnTo>
                    <a:lnTo>
                      <a:pt x="7541" y="1730"/>
                    </a:lnTo>
                    <a:lnTo>
                      <a:pt x="7300" y="1394"/>
                    </a:lnTo>
                    <a:lnTo>
                      <a:pt x="7012" y="1106"/>
                    </a:lnTo>
                    <a:lnTo>
                      <a:pt x="6724" y="865"/>
                    </a:lnTo>
                    <a:lnTo>
                      <a:pt x="6388" y="625"/>
                    </a:lnTo>
                    <a:lnTo>
                      <a:pt x="6004" y="433"/>
                    </a:lnTo>
                    <a:lnTo>
                      <a:pt x="5668" y="289"/>
                    </a:lnTo>
                    <a:lnTo>
                      <a:pt x="5283" y="145"/>
                    </a:lnTo>
                    <a:lnTo>
                      <a:pt x="4851" y="49"/>
                    </a:lnTo>
                    <a:lnTo>
                      <a:pt x="446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a:off x="1460350" y="2402425"/>
                <a:ext cx="208950" cy="208950"/>
              </a:xfrm>
              <a:custGeom>
                <a:avLst/>
                <a:gdLst/>
                <a:ahLst/>
                <a:cxnLst/>
                <a:rect l="l" t="t" r="r" b="b"/>
                <a:pathLst>
                  <a:path w="8358" h="8358" fill="none" extrusionOk="0">
                    <a:moveTo>
                      <a:pt x="8261" y="3219"/>
                    </a:moveTo>
                    <a:lnTo>
                      <a:pt x="8261" y="3219"/>
                    </a:lnTo>
                    <a:lnTo>
                      <a:pt x="8309" y="3651"/>
                    </a:lnTo>
                    <a:lnTo>
                      <a:pt x="8357" y="4035"/>
                    </a:lnTo>
                    <a:lnTo>
                      <a:pt x="8357" y="4467"/>
                    </a:lnTo>
                    <a:lnTo>
                      <a:pt x="8309" y="4900"/>
                    </a:lnTo>
                    <a:lnTo>
                      <a:pt x="8213" y="5284"/>
                    </a:lnTo>
                    <a:lnTo>
                      <a:pt x="8069" y="5668"/>
                    </a:lnTo>
                    <a:lnTo>
                      <a:pt x="7925" y="6004"/>
                    </a:lnTo>
                    <a:lnTo>
                      <a:pt x="7733" y="6388"/>
                    </a:lnTo>
                    <a:lnTo>
                      <a:pt x="7493" y="6724"/>
                    </a:lnTo>
                    <a:lnTo>
                      <a:pt x="7252" y="7013"/>
                    </a:lnTo>
                    <a:lnTo>
                      <a:pt x="6964" y="7301"/>
                    </a:lnTo>
                    <a:lnTo>
                      <a:pt x="6628" y="7541"/>
                    </a:lnTo>
                    <a:lnTo>
                      <a:pt x="6292" y="7781"/>
                    </a:lnTo>
                    <a:lnTo>
                      <a:pt x="5956" y="7973"/>
                    </a:lnTo>
                    <a:lnTo>
                      <a:pt x="5524" y="8117"/>
                    </a:lnTo>
                    <a:lnTo>
                      <a:pt x="5139" y="8261"/>
                    </a:lnTo>
                    <a:lnTo>
                      <a:pt x="5139" y="8261"/>
                    </a:lnTo>
                    <a:lnTo>
                      <a:pt x="4707" y="8309"/>
                    </a:lnTo>
                    <a:lnTo>
                      <a:pt x="4275" y="8357"/>
                    </a:lnTo>
                    <a:lnTo>
                      <a:pt x="3891" y="8357"/>
                    </a:lnTo>
                    <a:lnTo>
                      <a:pt x="3458" y="8309"/>
                    </a:lnTo>
                    <a:lnTo>
                      <a:pt x="3074" y="8213"/>
                    </a:lnTo>
                    <a:lnTo>
                      <a:pt x="2690" y="8069"/>
                    </a:lnTo>
                    <a:lnTo>
                      <a:pt x="2306" y="7925"/>
                    </a:lnTo>
                    <a:lnTo>
                      <a:pt x="1970" y="7733"/>
                    </a:lnTo>
                    <a:lnTo>
                      <a:pt x="1634" y="7493"/>
                    </a:lnTo>
                    <a:lnTo>
                      <a:pt x="1345" y="7253"/>
                    </a:lnTo>
                    <a:lnTo>
                      <a:pt x="1057" y="6965"/>
                    </a:lnTo>
                    <a:lnTo>
                      <a:pt x="817" y="6628"/>
                    </a:lnTo>
                    <a:lnTo>
                      <a:pt x="577" y="6292"/>
                    </a:lnTo>
                    <a:lnTo>
                      <a:pt x="385" y="5956"/>
                    </a:lnTo>
                    <a:lnTo>
                      <a:pt x="241" y="5572"/>
                    </a:lnTo>
                    <a:lnTo>
                      <a:pt x="97" y="5140"/>
                    </a:lnTo>
                    <a:lnTo>
                      <a:pt x="97" y="5140"/>
                    </a:lnTo>
                    <a:lnTo>
                      <a:pt x="49" y="4707"/>
                    </a:lnTo>
                    <a:lnTo>
                      <a:pt x="1" y="4323"/>
                    </a:lnTo>
                    <a:lnTo>
                      <a:pt x="1" y="3891"/>
                    </a:lnTo>
                    <a:lnTo>
                      <a:pt x="49" y="3459"/>
                    </a:lnTo>
                    <a:lnTo>
                      <a:pt x="145" y="3075"/>
                    </a:lnTo>
                    <a:lnTo>
                      <a:pt x="241" y="2690"/>
                    </a:lnTo>
                    <a:lnTo>
                      <a:pt x="433" y="2354"/>
                    </a:lnTo>
                    <a:lnTo>
                      <a:pt x="625" y="1970"/>
                    </a:lnTo>
                    <a:lnTo>
                      <a:pt x="865" y="1634"/>
                    </a:lnTo>
                    <a:lnTo>
                      <a:pt x="1105" y="1346"/>
                    </a:lnTo>
                    <a:lnTo>
                      <a:pt x="1393" y="1058"/>
                    </a:lnTo>
                    <a:lnTo>
                      <a:pt x="1682" y="817"/>
                    </a:lnTo>
                    <a:lnTo>
                      <a:pt x="2066" y="577"/>
                    </a:lnTo>
                    <a:lnTo>
                      <a:pt x="2402" y="385"/>
                    </a:lnTo>
                    <a:lnTo>
                      <a:pt x="2786" y="241"/>
                    </a:lnTo>
                    <a:lnTo>
                      <a:pt x="3218" y="97"/>
                    </a:lnTo>
                    <a:lnTo>
                      <a:pt x="3218" y="97"/>
                    </a:lnTo>
                    <a:lnTo>
                      <a:pt x="3651" y="49"/>
                    </a:lnTo>
                    <a:lnTo>
                      <a:pt x="4035" y="1"/>
                    </a:lnTo>
                    <a:lnTo>
                      <a:pt x="4467" y="1"/>
                    </a:lnTo>
                    <a:lnTo>
                      <a:pt x="4851" y="49"/>
                    </a:lnTo>
                    <a:lnTo>
                      <a:pt x="5283" y="145"/>
                    </a:lnTo>
                    <a:lnTo>
                      <a:pt x="5668" y="289"/>
                    </a:lnTo>
                    <a:lnTo>
                      <a:pt x="6004" y="433"/>
                    </a:lnTo>
                    <a:lnTo>
                      <a:pt x="6388" y="625"/>
                    </a:lnTo>
                    <a:lnTo>
                      <a:pt x="6724" y="865"/>
                    </a:lnTo>
                    <a:lnTo>
                      <a:pt x="7012" y="1106"/>
                    </a:lnTo>
                    <a:lnTo>
                      <a:pt x="7300" y="1394"/>
                    </a:lnTo>
                    <a:lnTo>
                      <a:pt x="7541" y="1730"/>
                    </a:lnTo>
                    <a:lnTo>
                      <a:pt x="7781" y="2066"/>
                    </a:lnTo>
                    <a:lnTo>
                      <a:pt x="7973" y="2402"/>
                    </a:lnTo>
                    <a:lnTo>
                      <a:pt x="8117" y="2786"/>
                    </a:lnTo>
                    <a:lnTo>
                      <a:pt x="8261" y="3219"/>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a:off x="1495175" y="2421650"/>
                <a:ext cx="122475" cy="91275"/>
              </a:xfrm>
              <a:custGeom>
                <a:avLst/>
                <a:gdLst/>
                <a:ahLst/>
                <a:cxnLst/>
                <a:rect l="l" t="t" r="r" b="b"/>
                <a:pathLst>
                  <a:path w="4899" h="3651" extrusionOk="0">
                    <a:moveTo>
                      <a:pt x="2546" y="192"/>
                    </a:moveTo>
                    <a:lnTo>
                      <a:pt x="2786" y="240"/>
                    </a:lnTo>
                    <a:lnTo>
                      <a:pt x="3026" y="289"/>
                    </a:lnTo>
                    <a:lnTo>
                      <a:pt x="3266" y="385"/>
                    </a:lnTo>
                    <a:lnTo>
                      <a:pt x="3458" y="529"/>
                    </a:lnTo>
                    <a:lnTo>
                      <a:pt x="3554" y="673"/>
                    </a:lnTo>
                    <a:lnTo>
                      <a:pt x="3650" y="865"/>
                    </a:lnTo>
                    <a:lnTo>
                      <a:pt x="3650" y="1057"/>
                    </a:lnTo>
                    <a:lnTo>
                      <a:pt x="3506" y="1249"/>
                    </a:lnTo>
                    <a:lnTo>
                      <a:pt x="3362" y="1393"/>
                    </a:lnTo>
                    <a:lnTo>
                      <a:pt x="3170" y="1537"/>
                    </a:lnTo>
                    <a:lnTo>
                      <a:pt x="2930" y="1585"/>
                    </a:lnTo>
                    <a:lnTo>
                      <a:pt x="2690" y="1633"/>
                    </a:lnTo>
                    <a:lnTo>
                      <a:pt x="2450" y="1585"/>
                    </a:lnTo>
                    <a:lnTo>
                      <a:pt x="2210" y="1537"/>
                    </a:lnTo>
                    <a:lnTo>
                      <a:pt x="1969" y="1441"/>
                    </a:lnTo>
                    <a:lnTo>
                      <a:pt x="1777" y="1297"/>
                    </a:lnTo>
                    <a:lnTo>
                      <a:pt x="1633" y="1105"/>
                    </a:lnTo>
                    <a:lnTo>
                      <a:pt x="1585" y="961"/>
                    </a:lnTo>
                    <a:lnTo>
                      <a:pt x="1585" y="769"/>
                    </a:lnTo>
                    <a:lnTo>
                      <a:pt x="1681" y="577"/>
                    </a:lnTo>
                    <a:lnTo>
                      <a:pt x="1873" y="385"/>
                    </a:lnTo>
                    <a:lnTo>
                      <a:pt x="2065" y="289"/>
                    </a:lnTo>
                    <a:lnTo>
                      <a:pt x="2306" y="240"/>
                    </a:lnTo>
                    <a:lnTo>
                      <a:pt x="2546" y="192"/>
                    </a:lnTo>
                    <a:close/>
                    <a:moveTo>
                      <a:pt x="2306" y="0"/>
                    </a:moveTo>
                    <a:lnTo>
                      <a:pt x="1969" y="48"/>
                    </a:lnTo>
                    <a:lnTo>
                      <a:pt x="1585" y="144"/>
                    </a:lnTo>
                    <a:lnTo>
                      <a:pt x="1249" y="289"/>
                    </a:lnTo>
                    <a:lnTo>
                      <a:pt x="865" y="481"/>
                    </a:lnTo>
                    <a:lnTo>
                      <a:pt x="529" y="721"/>
                    </a:lnTo>
                    <a:lnTo>
                      <a:pt x="289" y="961"/>
                    </a:lnTo>
                    <a:lnTo>
                      <a:pt x="144" y="1249"/>
                    </a:lnTo>
                    <a:lnTo>
                      <a:pt x="48" y="1489"/>
                    </a:lnTo>
                    <a:lnTo>
                      <a:pt x="0" y="1777"/>
                    </a:lnTo>
                    <a:lnTo>
                      <a:pt x="0" y="2065"/>
                    </a:lnTo>
                    <a:lnTo>
                      <a:pt x="96" y="2354"/>
                    </a:lnTo>
                    <a:lnTo>
                      <a:pt x="192" y="2594"/>
                    </a:lnTo>
                    <a:lnTo>
                      <a:pt x="385" y="2882"/>
                    </a:lnTo>
                    <a:lnTo>
                      <a:pt x="577" y="3074"/>
                    </a:lnTo>
                    <a:lnTo>
                      <a:pt x="865" y="3266"/>
                    </a:lnTo>
                    <a:lnTo>
                      <a:pt x="1153" y="3458"/>
                    </a:lnTo>
                    <a:lnTo>
                      <a:pt x="1441" y="3554"/>
                    </a:lnTo>
                    <a:lnTo>
                      <a:pt x="1825" y="3650"/>
                    </a:lnTo>
                    <a:lnTo>
                      <a:pt x="2594" y="3650"/>
                    </a:lnTo>
                    <a:lnTo>
                      <a:pt x="2978" y="3554"/>
                    </a:lnTo>
                    <a:lnTo>
                      <a:pt x="3410" y="3410"/>
                    </a:lnTo>
                    <a:lnTo>
                      <a:pt x="3842" y="3170"/>
                    </a:lnTo>
                    <a:lnTo>
                      <a:pt x="4179" y="2978"/>
                    </a:lnTo>
                    <a:lnTo>
                      <a:pt x="4467" y="2690"/>
                    </a:lnTo>
                    <a:lnTo>
                      <a:pt x="4659" y="2450"/>
                    </a:lnTo>
                    <a:lnTo>
                      <a:pt x="4803" y="2210"/>
                    </a:lnTo>
                    <a:lnTo>
                      <a:pt x="4899" y="1921"/>
                    </a:lnTo>
                    <a:lnTo>
                      <a:pt x="4899" y="1633"/>
                    </a:lnTo>
                    <a:lnTo>
                      <a:pt x="4851" y="1393"/>
                    </a:lnTo>
                    <a:lnTo>
                      <a:pt x="4803" y="1153"/>
                    </a:lnTo>
                    <a:lnTo>
                      <a:pt x="4659" y="913"/>
                    </a:lnTo>
                    <a:lnTo>
                      <a:pt x="4467" y="673"/>
                    </a:lnTo>
                    <a:lnTo>
                      <a:pt x="4227" y="481"/>
                    </a:lnTo>
                    <a:lnTo>
                      <a:pt x="3986" y="337"/>
                    </a:lnTo>
                    <a:lnTo>
                      <a:pt x="3698" y="192"/>
                    </a:lnTo>
                    <a:lnTo>
                      <a:pt x="3362" y="48"/>
                    </a:lnTo>
                    <a:lnTo>
                      <a:pt x="3026" y="0"/>
                    </a:lnTo>
                    <a:close/>
                  </a:path>
                </a:pathLst>
              </a:custGeom>
              <a:solidFill>
                <a:schemeClr val="dk1">
                  <a:alpha val="33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1534800" y="2426450"/>
                <a:ext cx="51650" cy="36050"/>
              </a:xfrm>
              <a:custGeom>
                <a:avLst/>
                <a:gdLst/>
                <a:ahLst/>
                <a:cxnLst/>
                <a:rect l="l" t="t" r="r" b="b"/>
                <a:pathLst>
                  <a:path w="2066" h="1442" fill="none" extrusionOk="0">
                    <a:moveTo>
                      <a:pt x="1105" y="1441"/>
                    </a:moveTo>
                    <a:lnTo>
                      <a:pt x="1105" y="1441"/>
                    </a:lnTo>
                    <a:lnTo>
                      <a:pt x="865" y="1393"/>
                    </a:lnTo>
                    <a:lnTo>
                      <a:pt x="625" y="1345"/>
                    </a:lnTo>
                    <a:lnTo>
                      <a:pt x="384" y="1249"/>
                    </a:lnTo>
                    <a:lnTo>
                      <a:pt x="192" y="1105"/>
                    </a:lnTo>
                    <a:lnTo>
                      <a:pt x="48" y="913"/>
                    </a:lnTo>
                    <a:lnTo>
                      <a:pt x="0" y="769"/>
                    </a:lnTo>
                    <a:lnTo>
                      <a:pt x="0" y="577"/>
                    </a:lnTo>
                    <a:lnTo>
                      <a:pt x="96" y="385"/>
                    </a:lnTo>
                    <a:lnTo>
                      <a:pt x="96" y="385"/>
                    </a:lnTo>
                    <a:lnTo>
                      <a:pt x="288" y="193"/>
                    </a:lnTo>
                    <a:lnTo>
                      <a:pt x="480" y="97"/>
                    </a:lnTo>
                    <a:lnTo>
                      <a:pt x="721" y="48"/>
                    </a:lnTo>
                    <a:lnTo>
                      <a:pt x="961" y="0"/>
                    </a:lnTo>
                    <a:lnTo>
                      <a:pt x="961" y="0"/>
                    </a:lnTo>
                    <a:lnTo>
                      <a:pt x="1201" y="48"/>
                    </a:lnTo>
                    <a:lnTo>
                      <a:pt x="1441" y="97"/>
                    </a:lnTo>
                    <a:lnTo>
                      <a:pt x="1681" y="193"/>
                    </a:lnTo>
                    <a:lnTo>
                      <a:pt x="1873" y="337"/>
                    </a:lnTo>
                    <a:lnTo>
                      <a:pt x="1969" y="481"/>
                    </a:lnTo>
                    <a:lnTo>
                      <a:pt x="2065" y="673"/>
                    </a:lnTo>
                    <a:lnTo>
                      <a:pt x="2065" y="865"/>
                    </a:lnTo>
                    <a:lnTo>
                      <a:pt x="1921" y="1057"/>
                    </a:lnTo>
                    <a:lnTo>
                      <a:pt x="1921" y="1057"/>
                    </a:lnTo>
                    <a:lnTo>
                      <a:pt x="1777" y="1201"/>
                    </a:lnTo>
                    <a:lnTo>
                      <a:pt x="1585" y="1345"/>
                    </a:lnTo>
                    <a:lnTo>
                      <a:pt x="1345" y="1393"/>
                    </a:lnTo>
                    <a:lnTo>
                      <a:pt x="1105" y="144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a:off x="1495175" y="2421650"/>
                <a:ext cx="122475" cy="91275"/>
              </a:xfrm>
              <a:custGeom>
                <a:avLst/>
                <a:gdLst/>
                <a:ahLst/>
                <a:cxnLst/>
                <a:rect l="l" t="t" r="r" b="b"/>
                <a:pathLst>
                  <a:path w="4899" h="3651" fill="none" extrusionOk="0">
                    <a:moveTo>
                      <a:pt x="2642" y="0"/>
                    </a:moveTo>
                    <a:lnTo>
                      <a:pt x="2642" y="0"/>
                    </a:lnTo>
                    <a:lnTo>
                      <a:pt x="2306" y="0"/>
                    </a:lnTo>
                    <a:lnTo>
                      <a:pt x="1969" y="48"/>
                    </a:lnTo>
                    <a:lnTo>
                      <a:pt x="1585" y="144"/>
                    </a:lnTo>
                    <a:lnTo>
                      <a:pt x="1249" y="289"/>
                    </a:lnTo>
                    <a:lnTo>
                      <a:pt x="1249" y="289"/>
                    </a:lnTo>
                    <a:lnTo>
                      <a:pt x="865" y="481"/>
                    </a:lnTo>
                    <a:lnTo>
                      <a:pt x="529" y="721"/>
                    </a:lnTo>
                    <a:lnTo>
                      <a:pt x="289" y="961"/>
                    </a:lnTo>
                    <a:lnTo>
                      <a:pt x="144" y="1249"/>
                    </a:lnTo>
                    <a:lnTo>
                      <a:pt x="48" y="1489"/>
                    </a:lnTo>
                    <a:lnTo>
                      <a:pt x="0" y="1777"/>
                    </a:lnTo>
                    <a:lnTo>
                      <a:pt x="0" y="2065"/>
                    </a:lnTo>
                    <a:lnTo>
                      <a:pt x="96" y="2354"/>
                    </a:lnTo>
                    <a:lnTo>
                      <a:pt x="192" y="2594"/>
                    </a:lnTo>
                    <a:lnTo>
                      <a:pt x="385" y="2882"/>
                    </a:lnTo>
                    <a:lnTo>
                      <a:pt x="577" y="3074"/>
                    </a:lnTo>
                    <a:lnTo>
                      <a:pt x="865" y="3266"/>
                    </a:lnTo>
                    <a:lnTo>
                      <a:pt x="1153" y="3458"/>
                    </a:lnTo>
                    <a:lnTo>
                      <a:pt x="1441" y="3554"/>
                    </a:lnTo>
                    <a:lnTo>
                      <a:pt x="1825" y="3650"/>
                    </a:lnTo>
                    <a:lnTo>
                      <a:pt x="2210" y="3650"/>
                    </a:lnTo>
                    <a:lnTo>
                      <a:pt x="2210" y="3650"/>
                    </a:lnTo>
                    <a:lnTo>
                      <a:pt x="2594" y="3650"/>
                    </a:lnTo>
                    <a:lnTo>
                      <a:pt x="2978" y="3554"/>
                    </a:lnTo>
                    <a:lnTo>
                      <a:pt x="3410" y="3410"/>
                    </a:lnTo>
                    <a:lnTo>
                      <a:pt x="3842" y="3170"/>
                    </a:lnTo>
                    <a:lnTo>
                      <a:pt x="3842" y="3170"/>
                    </a:lnTo>
                    <a:lnTo>
                      <a:pt x="4179" y="2978"/>
                    </a:lnTo>
                    <a:lnTo>
                      <a:pt x="4467" y="2690"/>
                    </a:lnTo>
                    <a:lnTo>
                      <a:pt x="4659" y="2450"/>
                    </a:lnTo>
                    <a:lnTo>
                      <a:pt x="4803" y="2210"/>
                    </a:lnTo>
                    <a:lnTo>
                      <a:pt x="4899" y="1921"/>
                    </a:lnTo>
                    <a:lnTo>
                      <a:pt x="4899" y="1633"/>
                    </a:lnTo>
                    <a:lnTo>
                      <a:pt x="4851" y="1393"/>
                    </a:lnTo>
                    <a:lnTo>
                      <a:pt x="4803" y="1153"/>
                    </a:lnTo>
                    <a:lnTo>
                      <a:pt x="4659" y="913"/>
                    </a:lnTo>
                    <a:lnTo>
                      <a:pt x="4467" y="673"/>
                    </a:lnTo>
                    <a:lnTo>
                      <a:pt x="4227" y="481"/>
                    </a:lnTo>
                    <a:lnTo>
                      <a:pt x="3986" y="337"/>
                    </a:lnTo>
                    <a:lnTo>
                      <a:pt x="3698" y="192"/>
                    </a:lnTo>
                    <a:lnTo>
                      <a:pt x="3362" y="48"/>
                    </a:lnTo>
                    <a:lnTo>
                      <a:pt x="3026" y="0"/>
                    </a:lnTo>
                    <a:lnTo>
                      <a:pt x="2642" y="0"/>
                    </a:lnTo>
                  </a:path>
                </a:pathLst>
              </a:custGeom>
              <a:solidFill>
                <a:schemeClr val="dk1">
                  <a:alpha val="33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a:off x="1582825" y="2607750"/>
                <a:ext cx="10825" cy="2425"/>
              </a:xfrm>
              <a:custGeom>
                <a:avLst/>
                <a:gdLst/>
                <a:ahLst/>
                <a:cxnLst/>
                <a:rect l="l" t="t" r="r" b="b"/>
                <a:pathLst>
                  <a:path w="433" h="97" extrusionOk="0">
                    <a:moveTo>
                      <a:pt x="0" y="96"/>
                    </a:moveTo>
                    <a:lnTo>
                      <a:pt x="0" y="96"/>
                    </a:lnTo>
                    <a:lnTo>
                      <a:pt x="0" y="96"/>
                    </a:lnTo>
                    <a:lnTo>
                      <a:pt x="0" y="96"/>
                    </a:lnTo>
                    <a:lnTo>
                      <a:pt x="0" y="96"/>
                    </a:lnTo>
                    <a:close/>
                    <a:moveTo>
                      <a:pt x="48" y="96"/>
                    </a:moveTo>
                    <a:lnTo>
                      <a:pt x="48" y="96"/>
                    </a:lnTo>
                    <a:lnTo>
                      <a:pt x="48" y="96"/>
                    </a:lnTo>
                    <a:lnTo>
                      <a:pt x="48" y="96"/>
                    </a:lnTo>
                    <a:lnTo>
                      <a:pt x="48" y="96"/>
                    </a:lnTo>
                    <a:close/>
                    <a:moveTo>
                      <a:pt x="240" y="48"/>
                    </a:moveTo>
                    <a:lnTo>
                      <a:pt x="240" y="48"/>
                    </a:lnTo>
                    <a:lnTo>
                      <a:pt x="48" y="96"/>
                    </a:lnTo>
                    <a:lnTo>
                      <a:pt x="48" y="96"/>
                    </a:lnTo>
                    <a:lnTo>
                      <a:pt x="240" y="48"/>
                    </a:lnTo>
                    <a:close/>
                    <a:moveTo>
                      <a:pt x="240" y="48"/>
                    </a:moveTo>
                    <a:lnTo>
                      <a:pt x="240" y="48"/>
                    </a:lnTo>
                    <a:lnTo>
                      <a:pt x="240" y="48"/>
                    </a:lnTo>
                    <a:lnTo>
                      <a:pt x="240" y="48"/>
                    </a:lnTo>
                    <a:lnTo>
                      <a:pt x="240" y="48"/>
                    </a:lnTo>
                    <a:close/>
                    <a:moveTo>
                      <a:pt x="240" y="48"/>
                    </a:moveTo>
                    <a:lnTo>
                      <a:pt x="240" y="48"/>
                    </a:lnTo>
                    <a:lnTo>
                      <a:pt x="240" y="48"/>
                    </a:lnTo>
                    <a:lnTo>
                      <a:pt x="240" y="48"/>
                    </a:lnTo>
                    <a:lnTo>
                      <a:pt x="240" y="48"/>
                    </a:lnTo>
                    <a:close/>
                    <a:moveTo>
                      <a:pt x="240" y="48"/>
                    </a:moveTo>
                    <a:lnTo>
                      <a:pt x="240" y="48"/>
                    </a:lnTo>
                    <a:lnTo>
                      <a:pt x="240" y="48"/>
                    </a:lnTo>
                    <a:lnTo>
                      <a:pt x="240" y="48"/>
                    </a:lnTo>
                    <a:lnTo>
                      <a:pt x="240" y="48"/>
                    </a:lnTo>
                    <a:close/>
                    <a:moveTo>
                      <a:pt x="288" y="0"/>
                    </a:moveTo>
                    <a:lnTo>
                      <a:pt x="288" y="0"/>
                    </a:lnTo>
                    <a:lnTo>
                      <a:pt x="288" y="48"/>
                    </a:lnTo>
                    <a:lnTo>
                      <a:pt x="288" y="48"/>
                    </a:lnTo>
                    <a:lnTo>
                      <a:pt x="288" y="0"/>
                    </a:lnTo>
                    <a:close/>
                    <a:moveTo>
                      <a:pt x="288" y="0"/>
                    </a:moveTo>
                    <a:lnTo>
                      <a:pt x="288" y="0"/>
                    </a:lnTo>
                    <a:lnTo>
                      <a:pt x="288" y="0"/>
                    </a:lnTo>
                    <a:lnTo>
                      <a:pt x="288" y="0"/>
                    </a:lnTo>
                    <a:lnTo>
                      <a:pt x="288" y="0"/>
                    </a:lnTo>
                    <a:close/>
                    <a:moveTo>
                      <a:pt x="288" y="0"/>
                    </a:moveTo>
                    <a:lnTo>
                      <a:pt x="288" y="0"/>
                    </a:lnTo>
                    <a:lnTo>
                      <a:pt x="288" y="0"/>
                    </a:lnTo>
                    <a:lnTo>
                      <a:pt x="288" y="0"/>
                    </a:lnTo>
                    <a:lnTo>
                      <a:pt x="288" y="0"/>
                    </a:lnTo>
                    <a:close/>
                    <a:moveTo>
                      <a:pt x="336" y="0"/>
                    </a:moveTo>
                    <a:lnTo>
                      <a:pt x="336" y="0"/>
                    </a:lnTo>
                    <a:lnTo>
                      <a:pt x="288" y="0"/>
                    </a:lnTo>
                    <a:lnTo>
                      <a:pt x="288" y="0"/>
                    </a:lnTo>
                    <a:lnTo>
                      <a:pt x="336" y="0"/>
                    </a:lnTo>
                    <a:close/>
                    <a:moveTo>
                      <a:pt x="336" y="0"/>
                    </a:moveTo>
                    <a:lnTo>
                      <a:pt x="336" y="0"/>
                    </a:lnTo>
                    <a:lnTo>
                      <a:pt x="336" y="0"/>
                    </a:lnTo>
                    <a:lnTo>
                      <a:pt x="336" y="0"/>
                    </a:lnTo>
                    <a:lnTo>
                      <a:pt x="336" y="0"/>
                    </a:lnTo>
                    <a:close/>
                    <a:moveTo>
                      <a:pt x="336" y="0"/>
                    </a:moveTo>
                    <a:lnTo>
                      <a:pt x="336" y="0"/>
                    </a:lnTo>
                    <a:lnTo>
                      <a:pt x="336" y="0"/>
                    </a:lnTo>
                    <a:lnTo>
                      <a:pt x="336" y="0"/>
                    </a:lnTo>
                    <a:lnTo>
                      <a:pt x="336" y="0"/>
                    </a:lnTo>
                    <a:close/>
                    <a:moveTo>
                      <a:pt x="336" y="0"/>
                    </a:moveTo>
                    <a:lnTo>
                      <a:pt x="336" y="0"/>
                    </a:lnTo>
                    <a:lnTo>
                      <a:pt x="336" y="0"/>
                    </a:lnTo>
                    <a:lnTo>
                      <a:pt x="336" y="0"/>
                    </a:lnTo>
                    <a:lnTo>
                      <a:pt x="336" y="0"/>
                    </a:lnTo>
                    <a:close/>
                    <a:moveTo>
                      <a:pt x="384" y="0"/>
                    </a:moveTo>
                    <a:lnTo>
                      <a:pt x="384" y="0"/>
                    </a:lnTo>
                    <a:lnTo>
                      <a:pt x="336" y="0"/>
                    </a:lnTo>
                    <a:lnTo>
                      <a:pt x="336" y="0"/>
                    </a:lnTo>
                    <a:lnTo>
                      <a:pt x="384" y="0"/>
                    </a:lnTo>
                    <a:close/>
                    <a:moveTo>
                      <a:pt x="384" y="0"/>
                    </a:moveTo>
                    <a:lnTo>
                      <a:pt x="384" y="0"/>
                    </a:lnTo>
                    <a:lnTo>
                      <a:pt x="384" y="0"/>
                    </a:lnTo>
                    <a:lnTo>
                      <a:pt x="384" y="0"/>
                    </a:lnTo>
                    <a:lnTo>
                      <a:pt x="384" y="0"/>
                    </a:lnTo>
                    <a:close/>
                    <a:moveTo>
                      <a:pt x="384" y="0"/>
                    </a:moveTo>
                    <a:lnTo>
                      <a:pt x="384" y="0"/>
                    </a:lnTo>
                    <a:lnTo>
                      <a:pt x="384" y="0"/>
                    </a:lnTo>
                    <a:lnTo>
                      <a:pt x="384" y="0"/>
                    </a:lnTo>
                    <a:lnTo>
                      <a:pt x="384" y="0"/>
                    </a:lnTo>
                    <a:close/>
                    <a:moveTo>
                      <a:pt x="432" y="0"/>
                    </a:moveTo>
                    <a:lnTo>
                      <a:pt x="432" y="0"/>
                    </a:lnTo>
                    <a:lnTo>
                      <a:pt x="432" y="0"/>
                    </a:lnTo>
                    <a:lnTo>
                      <a:pt x="432" y="0"/>
                    </a:lnTo>
                    <a:lnTo>
                      <a:pt x="432" y="0"/>
                    </a:lnTo>
                    <a:close/>
                    <a:moveTo>
                      <a:pt x="432" y="0"/>
                    </a:moveTo>
                    <a:lnTo>
                      <a:pt x="432" y="0"/>
                    </a:lnTo>
                    <a:lnTo>
                      <a:pt x="432" y="0"/>
                    </a:lnTo>
                    <a:lnTo>
                      <a:pt x="432" y="0"/>
                    </a:lnTo>
                    <a:lnTo>
                      <a:pt x="43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1582825" y="2610150"/>
                <a:ext cx="25" cy="25"/>
              </a:xfrm>
              <a:custGeom>
                <a:avLst/>
                <a:gdLst/>
                <a:ahLst/>
                <a:cxnLst/>
                <a:rect l="l" t="t" r="r" b="b"/>
                <a:pathLst>
                  <a:path w="1" h="1" fill="none" extrusionOk="0">
                    <a:moveTo>
                      <a:pt x="0" y="0"/>
                    </a:moveTo>
                    <a:lnTo>
                      <a:pt x="0" y="0"/>
                    </a:lnTo>
                    <a:lnTo>
                      <a:pt x="0" y="0"/>
                    </a:lnTo>
                    <a:lnTo>
                      <a:pt x="0" y="0"/>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a:off x="1584025" y="2610150"/>
                <a:ext cx="25" cy="25"/>
              </a:xfrm>
              <a:custGeom>
                <a:avLst/>
                <a:gdLst/>
                <a:ahLst/>
                <a:cxnLst/>
                <a:rect l="l" t="t" r="r" b="b"/>
                <a:pathLst>
                  <a:path w="1" h="1" fill="none" extrusionOk="0">
                    <a:moveTo>
                      <a:pt x="0" y="0"/>
                    </a:moveTo>
                    <a:lnTo>
                      <a:pt x="0" y="0"/>
                    </a:lnTo>
                    <a:lnTo>
                      <a:pt x="0" y="0"/>
                    </a:lnTo>
                    <a:lnTo>
                      <a:pt x="0" y="0"/>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2"/>
              <p:cNvSpPr/>
              <p:nvPr/>
            </p:nvSpPr>
            <p:spPr>
              <a:xfrm>
                <a:off x="1584025" y="2608950"/>
                <a:ext cx="4825" cy="1225"/>
              </a:xfrm>
              <a:custGeom>
                <a:avLst/>
                <a:gdLst/>
                <a:ahLst/>
                <a:cxnLst/>
                <a:rect l="l" t="t" r="r" b="b"/>
                <a:pathLst>
                  <a:path w="193" h="49" fill="none" extrusionOk="0">
                    <a:moveTo>
                      <a:pt x="192" y="0"/>
                    </a:moveTo>
                    <a:lnTo>
                      <a:pt x="192" y="0"/>
                    </a:lnTo>
                    <a:lnTo>
                      <a:pt x="0" y="48"/>
                    </a:lnTo>
                    <a:lnTo>
                      <a:pt x="0" y="48"/>
                    </a:lnTo>
                    <a:lnTo>
                      <a:pt x="192"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1588825" y="2608950"/>
                <a:ext cx="25" cy="25"/>
              </a:xfrm>
              <a:custGeom>
                <a:avLst/>
                <a:gdLst/>
                <a:ahLst/>
                <a:cxnLst/>
                <a:rect l="l" t="t" r="r" b="b"/>
                <a:pathLst>
                  <a:path w="1" h="1" fill="none" extrusionOk="0">
                    <a:moveTo>
                      <a:pt x="0" y="0"/>
                    </a:moveTo>
                    <a:lnTo>
                      <a:pt x="0" y="0"/>
                    </a:lnTo>
                    <a:lnTo>
                      <a:pt x="0" y="0"/>
                    </a:lnTo>
                    <a:lnTo>
                      <a:pt x="0" y="0"/>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a:off x="1588825" y="2608950"/>
                <a:ext cx="25" cy="25"/>
              </a:xfrm>
              <a:custGeom>
                <a:avLst/>
                <a:gdLst/>
                <a:ahLst/>
                <a:cxnLst/>
                <a:rect l="l" t="t" r="r" b="b"/>
                <a:pathLst>
                  <a:path w="1" h="1" fill="none" extrusionOk="0">
                    <a:moveTo>
                      <a:pt x="0" y="0"/>
                    </a:moveTo>
                    <a:lnTo>
                      <a:pt x="0" y="0"/>
                    </a:lnTo>
                    <a:lnTo>
                      <a:pt x="0" y="0"/>
                    </a:lnTo>
                    <a:lnTo>
                      <a:pt x="0" y="0"/>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a:off x="1588825" y="2608950"/>
                <a:ext cx="25" cy="25"/>
              </a:xfrm>
              <a:custGeom>
                <a:avLst/>
                <a:gdLst/>
                <a:ahLst/>
                <a:cxnLst/>
                <a:rect l="l" t="t" r="r" b="b"/>
                <a:pathLst>
                  <a:path w="1" h="1" fill="none" extrusionOk="0">
                    <a:moveTo>
                      <a:pt x="0" y="0"/>
                    </a:moveTo>
                    <a:lnTo>
                      <a:pt x="0" y="0"/>
                    </a:lnTo>
                    <a:lnTo>
                      <a:pt x="0" y="0"/>
                    </a:lnTo>
                    <a:lnTo>
                      <a:pt x="0" y="0"/>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p:nvPr/>
            </p:nvSpPr>
            <p:spPr>
              <a:xfrm>
                <a:off x="1590025" y="2607750"/>
                <a:ext cx="25" cy="1225"/>
              </a:xfrm>
              <a:custGeom>
                <a:avLst/>
                <a:gdLst/>
                <a:ahLst/>
                <a:cxnLst/>
                <a:rect l="l" t="t" r="r" b="b"/>
                <a:pathLst>
                  <a:path w="1" h="49" fill="none" extrusionOk="0">
                    <a:moveTo>
                      <a:pt x="0" y="0"/>
                    </a:moveTo>
                    <a:lnTo>
                      <a:pt x="0" y="0"/>
                    </a:lnTo>
                    <a:lnTo>
                      <a:pt x="0" y="48"/>
                    </a:lnTo>
                    <a:lnTo>
                      <a:pt x="0" y="48"/>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a:off x="1590025" y="2607750"/>
                <a:ext cx="25" cy="25"/>
              </a:xfrm>
              <a:custGeom>
                <a:avLst/>
                <a:gdLst/>
                <a:ahLst/>
                <a:cxnLst/>
                <a:rect l="l" t="t" r="r" b="b"/>
                <a:pathLst>
                  <a:path w="1" h="1" fill="none" extrusionOk="0">
                    <a:moveTo>
                      <a:pt x="0" y="0"/>
                    </a:moveTo>
                    <a:lnTo>
                      <a:pt x="0" y="0"/>
                    </a:lnTo>
                    <a:lnTo>
                      <a:pt x="0" y="0"/>
                    </a:lnTo>
                    <a:lnTo>
                      <a:pt x="0" y="0"/>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2"/>
              <p:cNvSpPr/>
              <p:nvPr/>
            </p:nvSpPr>
            <p:spPr>
              <a:xfrm>
                <a:off x="1590025" y="2607750"/>
                <a:ext cx="25" cy="25"/>
              </a:xfrm>
              <a:custGeom>
                <a:avLst/>
                <a:gdLst/>
                <a:ahLst/>
                <a:cxnLst/>
                <a:rect l="l" t="t" r="r" b="b"/>
                <a:pathLst>
                  <a:path w="1" h="1" fill="none" extrusionOk="0">
                    <a:moveTo>
                      <a:pt x="0" y="0"/>
                    </a:moveTo>
                    <a:lnTo>
                      <a:pt x="0" y="0"/>
                    </a:lnTo>
                    <a:lnTo>
                      <a:pt x="0" y="0"/>
                    </a:lnTo>
                    <a:lnTo>
                      <a:pt x="0" y="0"/>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2"/>
              <p:cNvSpPr/>
              <p:nvPr/>
            </p:nvSpPr>
            <p:spPr>
              <a:xfrm>
                <a:off x="1590025" y="2607750"/>
                <a:ext cx="1225" cy="25"/>
              </a:xfrm>
              <a:custGeom>
                <a:avLst/>
                <a:gdLst/>
                <a:ahLst/>
                <a:cxnLst/>
                <a:rect l="l" t="t" r="r" b="b"/>
                <a:pathLst>
                  <a:path w="49" h="1" fill="none" extrusionOk="0">
                    <a:moveTo>
                      <a:pt x="48" y="0"/>
                    </a:moveTo>
                    <a:lnTo>
                      <a:pt x="48" y="0"/>
                    </a:lnTo>
                    <a:lnTo>
                      <a:pt x="0" y="0"/>
                    </a:lnTo>
                    <a:lnTo>
                      <a:pt x="0" y="0"/>
                    </a:lnTo>
                    <a:lnTo>
                      <a:pt x="48"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1591225" y="2607750"/>
                <a:ext cx="25" cy="25"/>
              </a:xfrm>
              <a:custGeom>
                <a:avLst/>
                <a:gdLst/>
                <a:ahLst/>
                <a:cxnLst/>
                <a:rect l="l" t="t" r="r" b="b"/>
                <a:pathLst>
                  <a:path w="1" h="1" fill="none" extrusionOk="0">
                    <a:moveTo>
                      <a:pt x="0" y="0"/>
                    </a:moveTo>
                    <a:lnTo>
                      <a:pt x="0" y="0"/>
                    </a:lnTo>
                    <a:lnTo>
                      <a:pt x="0" y="0"/>
                    </a:lnTo>
                    <a:lnTo>
                      <a:pt x="0" y="0"/>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2"/>
              <p:cNvSpPr/>
              <p:nvPr/>
            </p:nvSpPr>
            <p:spPr>
              <a:xfrm>
                <a:off x="1591225" y="2607750"/>
                <a:ext cx="25" cy="25"/>
              </a:xfrm>
              <a:custGeom>
                <a:avLst/>
                <a:gdLst/>
                <a:ahLst/>
                <a:cxnLst/>
                <a:rect l="l" t="t" r="r" b="b"/>
                <a:pathLst>
                  <a:path w="1" h="1" fill="none" extrusionOk="0">
                    <a:moveTo>
                      <a:pt x="0" y="0"/>
                    </a:moveTo>
                    <a:lnTo>
                      <a:pt x="0" y="0"/>
                    </a:lnTo>
                    <a:lnTo>
                      <a:pt x="0" y="0"/>
                    </a:lnTo>
                    <a:lnTo>
                      <a:pt x="0" y="0"/>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2"/>
              <p:cNvSpPr/>
              <p:nvPr/>
            </p:nvSpPr>
            <p:spPr>
              <a:xfrm>
                <a:off x="1591225" y="2607750"/>
                <a:ext cx="25" cy="25"/>
              </a:xfrm>
              <a:custGeom>
                <a:avLst/>
                <a:gdLst/>
                <a:ahLst/>
                <a:cxnLst/>
                <a:rect l="l" t="t" r="r" b="b"/>
                <a:pathLst>
                  <a:path w="1" h="1" fill="none" extrusionOk="0">
                    <a:moveTo>
                      <a:pt x="0" y="0"/>
                    </a:moveTo>
                    <a:lnTo>
                      <a:pt x="0" y="0"/>
                    </a:lnTo>
                    <a:lnTo>
                      <a:pt x="0" y="0"/>
                    </a:lnTo>
                    <a:lnTo>
                      <a:pt x="0" y="0"/>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2"/>
              <p:cNvSpPr/>
              <p:nvPr/>
            </p:nvSpPr>
            <p:spPr>
              <a:xfrm>
                <a:off x="1591225" y="2607750"/>
                <a:ext cx="1225" cy="25"/>
              </a:xfrm>
              <a:custGeom>
                <a:avLst/>
                <a:gdLst/>
                <a:ahLst/>
                <a:cxnLst/>
                <a:rect l="l" t="t" r="r" b="b"/>
                <a:pathLst>
                  <a:path w="49" h="1" fill="none" extrusionOk="0">
                    <a:moveTo>
                      <a:pt x="48" y="0"/>
                    </a:moveTo>
                    <a:lnTo>
                      <a:pt x="48" y="0"/>
                    </a:lnTo>
                    <a:lnTo>
                      <a:pt x="0" y="0"/>
                    </a:lnTo>
                    <a:lnTo>
                      <a:pt x="0" y="0"/>
                    </a:lnTo>
                    <a:lnTo>
                      <a:pt x="48"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2"/>
              <p:cNvSpPr/>
              <p:nvPr/>
            </p:nvSpPr>
            <p:spPr>
              <a:xfrm>
                <a:off x="1592425" y="2607750"/>
                <a:ext cx="25" cy="25"/>
              </a:xfrm>
              <a:custGeom>
                <a:avLst/>
                <a:gdLst/>
                <a:ahLst/>
                <a:cxnLst/>
                <a:rect l="l" t="t" r="r" b="b"/>
                <a:pathLst>
                  <a:path w="1" h="1" fill="none" extrusionOk="0">
                    <a:moveTo>
                      <a:pt x="0" y="0"/>
                    </a:moveTo>
                    <a:lnTo>
                      <a:pt x="0" y="0"/>
                    </a:lnTo>
                    <a:lnTo>
                      <a:pt x="0" y="0"/>
                    </a:lnTo>
                    <a:lnTo>
                      <a:pt x="0" y="0"/>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
              <p:cNvSpPr/>
              <p:nvPr/>
            </p:nvSpPr>
            <p:spPr>
              <a:xfrm>
                <a:off x="1592425" y="2607750"/>
                <a:ext cx="25" cy="25"/>
              </a:xfrm>
              <a:custGeom>
                <a:avLst/>
                <a:gdLst/>
                <a:ahLst/>
                <a:cxnLst/>
                <a:rect l="l" t="t" r="r" b="b"/>
                <a:pathLst>
                  <a:path w="1" h="1" fill="none" extrusionOk="0">
                    <a:moveTo>
                      <a:pt x="0" y="0"/>
                    </a:moveTo>
                    <a:lnTo>
                      <a:pt x="0" y="0"/>
                    </a:lnTo>
                    <a:lnTo>
                      <a:pt x="0" y="0"/>
                    </a:lnTo>
                    <a:lnTo>
                      <a:pt x="0" y="0"/>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2"/>
              <p:cNvSpPr/>
              <p:nvPr/>
            </p:nvSpPr>
            <p:spPr>
              <a:xfrm>
                <a:off x="1593625" y="2607750"/>
                <a:ext cx="25" cy="25"/>
              </a:xfrm>
              <a:custGeom>
                <a:avLst/>
                <a:gdLst/>
                <a:ahLst/>
                <a:cxnLst/>
                <a:rect l="l" t="t" r="r" b="b"/>
                <a:pathLst>
                  <a:path w="1" h="1" fill="none" extrusionOk="0">
                    <a:moveTo>
                      <a:pt x="0" y="0"/>
                    </a:moveTo>
                    <a:lnTo>
                      <a:pt x="0" y="0"/>
                    </a:lnTo>
                    <a:lnTo>
                      <a:pt x="0" y="0"/>
                    </a:lnTo>
                    <a:lnTo>
                      <a:pt x="0" y="0"/>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a:off x="1593625" y="2607750"/>
                <a:ext cx="25" cy="25"/>
              </a:xfrm>
              <a:custGeom>
                <a:avLst/>
                <a:gdLst/>
                <a:ahLst/>
                <a:cxnLst/>
                <a:rect l="l" t="t" r="r" b="b"/>
                <a:pathLst>
                  <a:path w="1" h="1" fill="none" extrusionOk="0">
                    <a:moveTo>
                      <a:pt x="0" y="0"/>
                    </a:moveTo>
                    <a:lnTo>
                      <a:pt x="0" y="0"/>
                    </a:lnTo>
                    <a:lnTo>
                      <a:pt x="0" y="0"/>
                    </a:lnTo>
                    <a:lnTo>
                      <a:pt x="0" y="0"/>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2"/>
              <p:cNvSpPr/>
              <p:nvPr/>
            </p:nvSpPr>
            <p:spPr>
              <a:xfrm>
                <a:off x="1477175" y="2515300"/>
                <a:ext cx="192125" cy="96075"/>
              </a:xfrm>
              <a:custGeom>
                <a:avLst/>
                <a:gdLst/>
                <a:ahLst/>
                <a:cxnLst/>
                <a:rect l="l" t="t" r="r" b="b"/>
                <a:pathLst>
                  <a:path w="7685" h="3843" fill="none" extrusionOk="0">
                    <a:moveTo>
                      <a:pt x="7684" y="0"/>
                    </a:moveTo>
                    <a:lnTo>
                      <a:pt x="7684" y="0"/>
                    </a:lnTo>
                    <a:lnTo>
                      <a:pt x="7204" y="721"/>
                    </a:lnTo>
                    <a:lnTo>
                      <a:pt x="6724" y="1297"/>
                    </a:lnTo>
                    <a:lnTo>
                      <a:pt x="6195" y="1777"/>
                    </a:lnTo>
                    <a:lnTo>
                      <a:pt x="5667" y="2161"/>
                    </a:lnTo>
                    <a:lnTo>
                      <a:pt x="5091" y="2450"/>
                    </a:lnTo>
                    <a:lnTo>
                      <a:pt x="4514" y="2594"/>
                    </a:lnTo>
                    <a:lnTo>
                      <a:pt x="3938" y="2738"/>
                    </a:lnTo>
                    <a:lnTo>
                      <a:pt x="3314" y="2738"/>
                    </a:lnTo>
                    <a:lnTo>
                      <a:pt x="3314" y="2738"/>
                    </a:lnTo>
                    <a:lnTo>
                      <a:pt x="2882" y="2738"/>
                    </a:lnTo>
                    <a:lnTo>
                      <a:pt x="2449" y="2690"/>
                    </a:lnTo>
                    <a:lnTo>
                      <a:pt x="1585" y="2498"/>
                    </a:lnTo>
                    <a:lnTo>
                      <a:pt x="768" y="2258"/>
                    </a:lnTo>
                    <a:lnTo>
                      <a:pt x="0" y="1969"/>
                    </a:lnTo>
                    <a:lnTo>
                      <a:pt x="0" y="1969"/>
                    </a:lnTo>
                    <a:lnTo>
                      <a:pt x="336" y="2354"/>
                    </a:lnTo>
                    <a:lnTo>
                      <a:pt x="672" y="2738"/>
                    </a:lnTo>
                    <a:lnTo>
                      <a:pt x="1057" y="3074"/>
                    </a:lnTo>
                    <a:lnTo>
                      <a:pt x="1489" y="3314"/>
                    </a:lnTo>
                    <a:lnTo>
                      <a:pt x="1969" y="3554"/>
                    </a:lnTo>
                    <a:lnTo>
                      <a:pt x="2449" y="3698"/>
                    </a:lnTo>
                    <a:lnTo>
                      <a:pt x="2978" y="3794"/>
                    </a:lnTo>
                    <a:lnTo>
                      <a:pt x="3506" y="3842"/>
                    </a:lnTo>
                    <a:lnTo>
                      <a:pt x="3506" y="3842"/>
                    </a:lnTo>
                    <a:lnTo>
                      <a:pt x="3890" y="3842"/>
                    </a:lnTo>
                    <a:lnTo>
                      <a:pt x="4226" y="3794"/>
                    </a:lnTo>
                    <a:lnTo>
                      <a:pt x="4226" y="3794"/>
                    </a:lnTo>
                    <a:lnTo>
                      <a:pt x="4226" y="3794"/>
                    </a:lnTo>
                    <a:lnTo>
                      <a:pt x="4226" y="3794"/>
                    </a:lnTo>
                    <a:lnTo>
                      <a:pt x="4274" y="3794"/>
                    </a:lnTo>
                    <a:lnTo>
                      <a:pt x="4274" y="3794"/>
                    </a:lnTo>
                    <a:lnTo>
                      <a:pt x="4274" y="3794"/>
                    </a:lnTo>
                    <a:lnTo>
                      <a:pt x="4274" y="3794"/>
                    </a:lnTo>
                    <a:lnTo>
                      <a:pt x="4274" y="3794"/>
                    </a:lnTo>
                    <a:lnTo>
                      <a:pt x="4274" y="3794"/>
                    </a:lnTo>
                    <a:lnTo>
                      <a:pt x="4466" y="3746"/>
                    </a:lnTo>
                    <a:lnTo>
                      <a:pt x="4466" y="3746"/>
                    </a:lnTo>
                    <a:lnTo>
                      <a:pt x="4466" y="3746"/>
                    </a:lnTo>
                    <a:lnTo>
                      <a:pt x="4466" y="3746"/>
                    </a:lnTo>
                    <a:lnTo>
                      <a:pt x="4466" y="3746"/>
                    </a:lnTo>
                    <a:lnTo>
                      <a:pt x="4466" y="3746"/>
                    </a:lnTo>
                    <a:lnTo>
                      <a:pt x="4466" y="3746"/>
                    </a:lnTo>
                    <a:lnTo>
                      <a:pt x="4466" y="3746"/>
                    </a:lnTo>
                    <a:lnTo>
                      <a:pt x="4466" y="3746"/>
                    </a:lnTo>
                    <a:lnTo>
                      <a:pt x="4466" y="3746"/>
                    </a:lnTo>
                    <a:lnTo>
                      <a:pt x="4466" y="3746"/>
                    </a:lnTo>
                    <a:lnTo>
                      <a:pt x="4466" y="3746"/>
                    </a:lnTo>
                    <a:lnTo>
                      <a:pt x="4466" y="3746"/>
                    </a:lnTo>
                    <a:lnTo>
                      <a:pt x="4466" y="3746"/>
                    </a:lnTo>
                    <a:lnTo>
                      <a:pt x="4514" y="3746"/>
                    </a:lnTo>
                    <a:lnTo>
                      <a:pt x="4514" y="3746"/>
                    </a:lnTo>
                    <a:lnTo>
                      <a:pt x="4514" y="3698"/>
                    </a:lnTo>
                    <a:lnTo>
                      <a:pt x="4514" y="3698"/>
                    </a:lnTo>
                    <a:lnTo>
                      <a:pt x="4514" y="3698"/>
                    </a:lnTo>
                    <a:lnTo>
                      <a:pt x="4514" y="3698"/>
                    </a:lnTo>
                    <a:lnTo>
                      <a:pt x="4514" y="3698"/>
                    </a:lnTo>
                    <a:lnTo>
                      <a:pt x="4514" y="3698"/>
                    </a:lnTo>
                    <a:lnTo>
                      <a:pt x="4514" y="3698"/>
                    </a:lnTo>
                    <a:lnTo>
                      <a:pt x="4514" y="3698"/>
                    </a:lnTo>
                    <a:lnTo>
                      <a:pt x="4514" y="3698"/>
                    </a:lnTo>
                    <a:lnTo>
                      <a:pt x="4514" y="3698"/>
                    </a:lnTo>
                    <a:lnTo>
                      <a:pt x="4514" y="3698"/>
                    </a:lnTo>
                    <a:lnTo>
                      <a:pt x="4514" y="3698"/>
                    </a:lnTo>
                    <a:lnTo>
                      <a:pt x="4562" y="3698"/>
                    </a:lnTo>
                    <a:lnTo>
                      <a:pt x="4562" y="3698"/>
                    </a:lnTo>
                    <a:lnTo>
                      <a:pt x="4562" y="3698"/>
                    </a:lnTo>
                    <a:lnTo>
                      <a:pt x="4562" y="3698"/>
                    </a:lnTo>
                    <a:lnTo>
                      <a:pt x="4562" y="3698"/>
                    </a:lnTo>
                    <a:lnTo>
                      <a:pt x="4562" y="3698"/>
                    </a:lnTo>
                    <a:lnTo>
                      <a:pt x="4562" y="3698"/>
                    </a:lnTo>
                    <a:lnTo>
                      <a:pt x="4562" y="3698"/>
                    </a:lnTo>
                    <a:lnTo>
                      <a:pt x="4562" y="3698"/>
                    </a:lnTo>
                    <a:lnTo>
                      <a:pt x="4562" y="3698"/>
                    </a:lnTo>
                    <a:lnTo>
                      <a:pt x="4562" y="3698"/>
                    </a:lnTo>
                    <a:lnTo>
                      <a:pt x="4562" y="3698"/>
                    </a:lnTo>
                    <a:lnTo>
                      <a:pt x="4562" y="3698"/>
                    </a:lnTo>
                    <a:lnTo>
                      <a:pt x="4562" y="3698"/>
                    </a:lnTo>
                    <a:lnTo>
                      <a:pt x="4562" y="3698"/>
                    </a:lnTo>
                    <a:lnTo>
                      <a:pt x="4562" y="3698"/>
                    </a:lnTo>
                    <a:lnTo>
                      <a:pt x="4610" y="3698"/>
                    </a:lnTo>
                    <a:lnTo>
                      <a:pt x="4610" y="3698"/>
                    </a:lnTo>
                    <a:lnTo>
                      <a:pt x="4610" y="3698"/>
                    </a:lnTo>
                    <a:lnTo>
                      <a:pt x="4610" y="3698"/>
                    </a:lnTo>
                    <a:lnTo>
                      <a:pt x="4610" y="3698"/>
                    </a:lnTo>
                    <a:lnTo>
                      <a:pt x="4610" y="3698"/>
                    </a:lnTo>
                    <a:lnTo>
                      <a:pt x="4610" y="3698"/>
                    </a:lnTo>
                    <a:lnTo>
                      <a:pt x="4610" y="3698"/>
                    </a:lnTo>
                    <a:lnTo>
                      <a:pt x="4610" y="3698"/>
                    </a:lnTo>
                    <a:lnTo>
                      <a:pt x="4610" y="3698"/>
                    </a:lnTo>
                    <a:lnTo>
                      <a:pt x="4658" y="3698"/>
                    </a:lnTo>
                    <a:lnTo>
                      <a:pt x="4658" y="3698"/>
                    </a:lnTo>
                    <a:lnTo>
                      <a:pt x="4658" y="3698"/>
                    </a:lnTo>
                    <a:lnTo>
                      <a:pt x="4658" y="3698"/>
                    </a:lnTo>
                    <a:lnTo>
                      <a:pt x="4658" y="3698"/>
                    </a:lnTo>
                    <a:lnTo>
                      <a:pt x="4658" y="3698"/>
                    </a:lnTo>
                    <a:lnTo>
                      <a:pt x="4658" y="3698"/>
                    </a:lnTo>
                    <a:lnTo>
                      <a:pt x="4658" y="3698"/>
                    </a:lnTo>
                    <a:lnTo>
                      <a:pt x="5283" y="3458"/>
                    </a:lnTo>
                    <a:lnTo>
                      <a:pt x="5811" y="3122"/>
                    </a:lnTo>
                    <a:lnTo>
                      <a:pt x="6339" y="2738"/>
                    </a:lnTo>
                    <a:lnTo>
                      <a:pt x="6724" y="2306"/>
                    </a:lnTo>
                    <a:lnTo>
                      <a:pt x="7108" y="1777"/>
                    </a:lnTo>
                    <a:lnTo>
                      <a:pt x="7396" y="1249"/>
                    </a:lnTo>
                    <a:lnTo>
                      <a:pt x="7588" y="625"/>
                    </a:lnTo>
                    <a:lnTo>
                      <a:pt x="768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2"/>
              <p:cNvSpPr/>
              <p:nvPr/>
            </p:nvSpPr>
            <p:spPr>
              <a:xfrm>
                <a:off x="1534800" y="2426450"/>
                <a:ext cx="51650" cy="36050"/>
              </a:xfrm>
              <a:custGeom>
                <a:avLst/>
                <a:gdLst/>
                <a:ahLst/>
                <a:cxnLst/>
                <a:rect l="l" t="t" r="r" b="b"/>
                <a:pathLst>
                  <a:path w="2066" h="1442" extrusionOk="0">
                    <a:moveTo>
                      <a:pt x="961" y="0"/>
                    </a:moveTo>
                    <a:lnTo>
                      <a:pt x="721" y="48"/>
                    </a:lnTo>
                    <a:lnTo>
                      <a:pt x="480" y="97"/>
                    </a:lnTo>
                    <a:lnTo>
                      <a:pt x="288" y="193"/>
                    </a:lnTo>
                    <a:lnTo>
                      <a:pt x="96" y="385"/>
                    </a:lnTo>
                    <a:lnTo>
                      <a:pt x="0" y="577"/>
                    </a:lnTo>
                    <a:lnTo>
                      <a:pt x="0" y="769"/>
                    </a:lnTo>
                    <a:lnTo>
                      <a:pt x="48" y="913"/>
                    </a:lnTo>
                    <a:lnTo>
                      <a:pt x="192" y="1105"/>
                    </a:lnTo>
                    <a:lnTo>
                      <a:pt x="384" y="1249"/>
                    </a:lnTo>
                    <a:lnTo>
                      <a:pt x="625" y="1345"/>
                    </a:lnTo>
                    <a:lnTo>
                      <a:pt x="865" y="1393"/>
                    </a:lnTo>
                    <a:lnTo>
                      <a:pt x="1105" y="1441"/>
                    </a:lnTo>
                    <a:lnTo>
                      <a:pt x="1345" y="1393"/>
                    </a:lnTo>
                    <a:lnTo>
                      <a:pt x="1585" y="1345"/>
                    </a:lnTo>
                    <a:lnTo>
                      <a:pt x="1777" y="1201"/>
                    </a:lnTo>
                    <a:lnTo>
                      <a:pt x="1921" y="1057"/>
                    </a:lnTo>
                    <a:lnTo>
                      <a:pt x="2065" y="865"/>
                    </a:lnTo>
                    <a:lnTo>
                      <a:pt x="2065" y="673"/>
                    </a:lnTo>
                    <a:lnTo>
                      <a:pt x="1969" y="481"/>
                    </a:lnTo>
                    <a:lnTo>
                      <a:pt x="1873" y="337"/>
                    </a:lnTo>
                    <a:lnTo>
                      <a:pt x="1681" y="193"/>
                    </a:lnTo>
                    <a:lnTo>
                      <a:pt x="1441" y="97"/>
                    </a:lnTo>
                    <a:lnTo>
                      <a:pt x="1201" y="48"/>
                    </a:lnTo>
                    <a:lnTo>
                      <a:pt x="961" y="0"/>
                    </a:lnTo>
                    <a:close/>
                  </a:path>
                </a:pathLst>
              </a:custGeom>
              <a:solidFill>
                <a:srgbClr val="FFFFFF">
                  <a:alpha val="24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2"/>
              <p:cNvSpPr/>
              <p:nvPr/>
            </p:nvSpPr>
            <p:spPr>
              <a:xfrm>
                <a:off x="1534800" y="2426450"/>
                <a:ext cx="51650" cy="36050"/>
              </a:xfrm>
              <a:custGeom>
                <a:avLst/>
                <a:gdLst/>
                <a:ahLst/>
                <a:cxnLst/>
                <a:rect l="l" t="t" r="r" b="b"/>
                <a:pathLst>
                  <a:path w="2066" h="1442" fill="none" extrusionOk="0">
                    <a:moveTo>
                      <a:pt x="961" y="0"/>
                    </a:moveTo>
                    <a:lnTo>
                      <a:pt x="961" y="0"/>
                    </a:lnTo>
                    <a:lnTo>
                      <a:pt x="721" y="48"/>
                    </a:lnTo>
                    <a:lnTo>
                      <a:pt x="480" y="97"/>
                    </a:lnTo>
                    <a:lnTo>
                      <a:pt x="288" y="193"/>
                    </a:lnTo>
                    <a:lnTo>
                      <a:pt x="96" y="385"/>
                    </a:lnTo>
                    <a:lnTo>
                      <a:pt x="96" y="385"/>
                    </a:lnTo>
                    <a:lnTo>
                      <a:pt x="0" y="577"/>
                    </a:lnTo>
                    <a:lnTo>
                      <a:pt x="0" y="769"/>
                    </a:lnTo>
                    <a:lnTo>
                      <a:pt x="48" y="913"/>
                    </a:lnTo>
                    <a:lnTo>
                      <a:pt x="192" y="1105"/>
                    </a:lnTo>
                    <a:lnTo>
                      <a:pt x="384" y="1249"/>
                    </a:lnTo>
                    <a:lnTo>
                      <a:pt x="625" y="1345"/>
                    </a:lnTo>
                    <a:lnTo>
                      <a:pt x="865" y="1393"/>
                    </a:lnTo>
                    <a:lnTo>
                      <a:pt x="1105" y="1441"/>
                    </a:lnTo>
                    <a:lnTo>
                      <a:pt x="1105" y="1441"/>
                    </a:lnTo>
                    <a:lnTo>
                      <a:pt x="1345" y="1393"/>
                    </a:lnTo>
                    <a:lnTo>
                      <a:pt x="1585" y="1345"/>
                    </a:lnTo>
                    <a:lnTo>
                      <a:pt x="1777" y="1201"/>
                    </a:lnTo>
                    <a:lnTo>
                      <a:pt x="1921" y="1057"/>
                    </a:lnTo>
                    <a:lnTo>
                      <a:pt x="1921" y="1057"/>
                    </a:lnTo>
                    <a:lnTo>
                      <a:pt x="2065" y="865"/>
                    </a:lnTo>
                    <a:lnTo>
                      <a:pt x="2065" y="673"/>
                    </a:lnTo>
                    <a:lnTo>
                      <a:pt x="1969" y="481"/>
                    </a:lnTo>
                    <a:lnTo>
                      <a:pt x="1873" y="337"/>
                    </a:lnTo>
                    <a:lnTo>
                      <a:pt x="1681" y="193"/>
                    </a:lnTo>
                    <a:lnTo>
                      <a:pt x="1441" y="97"/>
                    </a:lnTo>
                    <a:lnTo>
                      <a:pt x="1201" y="48"/>
                    </a:lnTo>
                    <a:lnTo>
                      <a:pt x="96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2"/>
              <p:cNvSpPr/>
              <p:nvPr/>
            </p:nvSpPr>
            <p:spPr>
              <a:xfrm>
                <a:off x="1477175" y="2515300"/>
                <a:ext cx="192125" cy="96075"/>
              </a:xfrm>
              <a:custGeom>
                <a:avLst/>
                <a:gdLst/>
                <a:ahLst/>
                <a:cxnLst/>
                <a:rect l="l" t="t" r="r" b="b"/>
                <a:pathLst>
                  <a:path w="7685" h="3843" extrusionOk="0">
                    <a:moveTo>
                      <a:pt x="7684" y="0"/>
                    </a:moveTo>
                    <a:lnTo>
                      <a:pt x="7204" y="721"/>
                    </a:lnTo>
                    <a:lnTo>
                      <a:pt x="6724" y="1297"/>
                    </a:lnTo>
                    <a:lnTo>
                      <a:pt x="6195" y="1777"/>
                    </a:lnTo>
                    <a:lnTo>
                      <a:pt x="5667" y="2161"/>
                    </a:lnTo>
                    <a:lnTo>
                      <a:pt x="5091" y="2450"/>
                    </a:lnTo>
                    <a:lnTo>
                      <a:pt x="4514" y="2594"/>
                    </a:lnTo>
                    <a:lnTo>
                      <a:pt x="3938" y="2738"/>
                    </a:lnTo>
                    <a:lnTo>
                      <a:pt x="2882" y="2738"/>
                    </a:lnTo>
                    <a:lnTo>
                      <a:pt x="2449" y="2690"/>
                    </a:lnTo>
                    <a:lnTo>
                      <a:pt x="1585" y="2498"/>
                    </a:lnTo>
                    <a:lnTo>
                      <a:pt x="768" y="2258"/>
                    </a:lnTo>
                    <a:lnTo>
                      <a:pt x="0" y="1969"/>
                    </a:lnTo>
                    <a:lnTo>
                      <a:pt x="336" y="2354"/>
                    </a:lnTo>
                    <a:lnTo>
                      <a:pt x="672" y="2738"/>
                    </a:lnTo>
                    <a:lnTo>
                      <a:pt x="1057" y="3074"/>
                    </a:lnTo>
                    <a:lnTo>
                      <a:pt x="1489" y="3314"/>
                    </a:lnTo>
                    <a:lnTo>
                      <a:pt x="1969" y="3554"/>
                    </a:lnTo>
                    <a:lnTo>
                      <a:pt x="2449" y="3698"/>
                    </a:lnTo>
                    <a:lnTo>
                      <a:pt x="2978" y="3794"/>
                    </a:lnTo>
                    <a:lnTo>
                      <a:pt x="3506" y="3842"/>
                    </a:lnTo>
                    <a:lnTo>
                      <a:pt x="3890" y="3842"/>
                    </a:lnTo>
                    <a:lnTo>
                      <a:pt x="4226" y="3794"/>
                    </a:lnTo>
                    <a:lnTo>
                      <a:pt x="4274" y="3794"/>
                    </a:lnTo>
                    <a:lnTo>
                      <a:pt x="4466" y="3746"/>
                    </a:lnTo>
                    <a:lnTo>
                      <a:pt x="4514" y="3746"/>
                    </a:lnTo>
                    <a:lnTo>
                      <a:pt x="4514" y="3698"/>
                    </a:lnTo>
                    <a:lnTo>
                      <a:pt x="4658" y="3698"/>
                    </a:lnTo>
                    <a:lnTo>
                      <a:pt x="5283" y="3458"/>
                    </a:lnTo>
                    <a:lnTo>
                      <a:pt x="5811" y="3122"/>
                    </a:lnTo>
                    <a:lnTo>
                      <a:pt x="6339" y="2738"/>
                    </a:lnTo>
                    <a:lnTo>
                      <a:pt x="6724" y="2306"/>
                    </a:lnTo>
                    <a:lnTo>
                      <a:pt x="7108" y="1777"/>
                    </a:lnTo>
                    <a:lnTo>
                      <a:pt x="7396" y="1249"/>
                    </a:lnTo>
                    <a:lnTo>
                      <a:pt x="7588" y="625"/>
                    </a:lnTo>
                    <a:lnTo>
                      <a:pt x="7684" y="0"/>
                    </a:lnTo>
                    <a:close/>
                  </a:path>
                </a:pathLst>
              </a:custGeom>
              <a:solidFill>
                <a:schemeClr val="dk1">
                  <a:alpha val="33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 name="Google Shape;89;p2"/>
            <p:cNvSpPr/>
            <p:nvPr/>
          </p:nvSpPr>
          <p:spPr>
            <a:xfrm rot="-690935" flipH="1">
              <a:off x="653014" y="1755069"/>
              <a:ext cx="247596" cy="285140"/>
            </a:xfrm>
            <a:custGeom>
              <a:avLst/>
              <a:gdLst/>
              <a:ahLst/>
              <a:cxnLst/>
              <a:rect l="l" t="t" r="r" b="b"/>
              <a:pathLst>
                <a:path w="7584" h="8734" extrusionOk="0">
                  <a:moveTo>
                    <a:pt x="545" y="1"/>
                  </a:moveTo>
                  <a:lnTo>
                    <a:pt x="424" y="41"/>
                  </a:lnTo>
                  <a:lnTo>
                    <a:pt x="323" y="102"/>
                  </a:lnTo>
                  <a:lnTo>
                    <a:pt x="243" y="182"/>
                  </a:lnTo>
                  <a:lnTo>
                    <a:pt x="162" y="283"/>
                  </a:lnTo>
                  <a:lnTo>
                    <a:pt x="101" y="384"/>
                  </a:lnTo>
                  <a:lnTo>
                    <a:pt x="41" y="505"/>
                  </a:lnTo>
                  <a:lnTo>
                    <a:pt x="21" y="626"/>
                  </a:lnTo>
                  <a:lnTo>
                    <a:pt x="0" y="787"/>
                  </a:lnTo>
                  <a:lnTo>
                    <a:pt x="41" y="969"/>
                  </a:lnTo>
                  <a:lnTo>
                    <a:pt x="121" y="1150"/>
                  </a:lnTo>
                  <a:lnTo>
                    <a:pt x="222" y="1372"/>
                  </a:lnTo>
                  <a:lnTo>
                    <a:pt x="404" y="1635"/>
                  </a:lnTo>
                  <a:lnTo>
                    <a:pt x="626" y="1917"/>
                  </a:lnTo>
                  <a:lnTo>
                    <a:pt x="908" y="2219"/>
                  </a:lnTo>
                  <a:lnTo>
                    <a:pt x="1251" y="2582"/>
                  </a:lnTo>
                  <a:lnTo>
                    <a:pt x="1695" y="2966"/>
                  </a:lnTo>
                  <a:lnTo>
                    <a:pt x="2199" y="3389"/>
                  </a:lnTo>
                  <a:lnTo>
                    <a:pt x="2784" y="3853"/>
                  </a:lnTo>
                  <a:lnTo>
                    <a:pt x="3207" y="4236"/>
                  </a:lnTo>
                  <a:lnTo>
                    <a:pt x="3631" y="4660"/>
                  </a:lnTo>
                  <a:lnTo>
                    <a:pt x="4034" y="5104"/>
                  </a:lnTo>
                  <a:lnTo>
                    <a:pt x="4438" y="5567"/>
                  </a:lnTo>
                  <a:lnTo>
                    <a:pt x="5184" y="6475"/>
                  </a:lnTo>
                  <a:lnTo>
                    <a:pt x="5849" y="7322"/>
                  </a:lnTo>
                  <a:lnTo>
                    <a:pt x="6434" y="8028"/>
                  </a:lnTo>
                  <a:lnTo>
                    <a:pt x="6676" y="8310"/>
                  </a:lnTo>
                  <a:lnTo>
                    <a:pt x="6918" y="8532"/>
                  </a:lnTo>
                  <a:lnTo>
                    <a:pt x="7120" y="8673"/>
                  </a:lnTo>
                  <a:lnTo>
                    <a:pt x="7201" y="8714"/>
                  </a:lnTo>
                  <a:lnTo>
                    <a:pt x="7281" y="8734"/>
                  </a:lnTo>
                  <a:lnTo>
                    <a:pt x="7362" y="8734"/>
                  </a:lnTo>
                  <a:lnTo>
                    <a:pt x="7423" y="8714"/>
                  </a:lnTo>
                  <a:lnTo>
                    <a:pt x="7483" y="8653"/>
                  </a:lnTo>
                  <a:lnTo>
                    <a:pt x="7523" y="8573"/>
                  </a:lnTo>
                  <a:lnTo>
                    <a:pt x="7564" y="8472"/>
                  </a:lnTo>
                  <a:lnTo>
                    <a:pt x="7584" y="8351"/>
                  </a:lnTo>
                  <a:lnTo>
                    <a:pt x="7584" y="8230"/>
                  </a:lnTo>
                  <a:lnTo>
                    <a:pt x="7564" y="8088"/>
                  </a:lnTo>
                  <a:lnTo>
                    <a:pt x="7483" y="7766"/>
                  </a:lnTo>
                  <a:lnTo>
                    <a:pt x="7342" y="7403"/>
                  </a:lnTo>
                  <a:lnTo>
                    <a:pt x="7160" y="6999"/>
                  </a:lnTo>
                  <a:lnTo>
                    <a:pt x="6939" y="6576"/>
                  </a:lnTo>
                  <a:lnTo>
                    <a:pt x="6676" y="6132"/>
                  </a:lnTo>
                  <a:lnTo>
                    <a:pt x="6374" y="5668"/>
                  </a:lnTo>
                  <a:lnTo>
                    <a:pt x="6071" y="5184"/>
                  </a:lnTo>
                  <a:lnTo>
                    <a:pt x="5749" y="4700"/>
                  </a:lnTo>
                  <a:lnTo>
                    <a:pt x="5063" y="3772"/>
                  </a:lnTo>
                  <a:lnTo>
                    <a:pt x="4397" y="2925"/>
                  </a:lnTo>
                  <a:lnTo>
                    <a:pt x="3812" y="2199"/>
                  </a:lnTo>
                  <a:lnTo>
                    <a:pt x="3550" y="1897"/>
                  </a:lnTo>
                  <a:lnTo>
                    <a:pt x="3288" y="1594"/>
                  </a:lnTo>
                  <a:lnTo>
                    <a:pt x="3006" y="1332"/>
                  </a:lnTo>
                  <a:lnTo>
                    <a:pt x="2743" y="1090"/>
                  </a:lnTo>
                  <a:lnTo>
                    <a:pt x="2481" y="868"/>
                  </a:lnTo>
                  <a:lnTo>
                    <a:pt x="2219" y="687"/>
                  </a:lnTo>
                  <a:lnTo>
                    <a:pt x="1957" y="505"/>
                  </a:lnTo>
                  <a:lnTo>
                    <a:pt x="1715" y="364"/>
                  </a:lnTo>
                  <a:lnTo>
                    <a:pt x="1473" y="243"/>
                  </a:lnTo>
                  <a:lnTo>
                    <a:pt x="1271" y="142"/>
                  </a:lnTo>
                  <a:lnTo>
                    <a:pt x="1049" y="61"/>
                  </a:lnTo>
                  <a:lnTo>
                    <a:pt x="868" y="21"/>
                  </a:lnTo>
                  <a:lnTo>
                    <a:pt x="70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 name="Google Shape;90;p2"/>
          <p:cNvSpPr/>
          <p:nvPr/>
        </p:nvSpPr>
        <p:spPr>
          <a:xfrm>
            <a:off x="3111240" y="4225945"/>
            <a:ext cx="475354" cy="442198"/>
          </a:xfrm>
          <a:custGeom>
            <a:avLst/>
            <a:gdLst/>
            <a:ahLst/>
            <a:cxnLst/>
            <a:rect l="l" t="t" r="r" b="b"/>
            <a:pathLst>
              <a:path w="5524" h="5139" extrusionOk="0">
                <a:moveTo>
                  <a:pt x="3122" y="0"/>
                </a:moveTo>
                <a:lnTo>
                  <a:pt x="2978" y="48"/>
                </a:lnTo>
                <a:lnTo>
                  <a:pt x="2594" y="288"/>
                </a:lnTo>
                <a:lnTo>
                  <a:pt x="2258" y="576"/>
                </a:lnTo>
                <a:lnTo>
                  <a:pt x="2018" y="817"/>
                </a:lnTo>
                <a:lnTo>
                  <a:pt x="2018" y="865"/>
                </a:lnTo>
                <a:lnTo>
                  <a:pt x="2066" y="913"/>
                </a:lnTo>
                <a:lnTo>
                  <a:pt x="2210" y="1057"/>
                </a:lnTo>
                <a:lnTo>
                  <a:pt x="2594" y="1345"/>
                </a:lnTo>
                <a:lnTo>
                  <a:pt x="2738" y="1489"/>
                </a:lnTo>
                <a:lnTo>
                  <a:pt x="2786" y="1585"/>
                </a:lnTo>
                <a:lnTo>
                  <a:pt x="2786" y="1681"/>
                </a:lnTo>
                <a:lnTo>
                  <a:pt x="2786" y="1777"/>
                </a:lnTo>
                <a:lnTo>
                  <a:pt x="2738" y="1873"/>
                </a:lnTo>
                <a:lnTo>
                  <a:pt x="2642" y="1969"/>
                </a:lnTo>
                <a:lnTo>
                  <a:pt x="2498" y="2065"/>
                </a:lnTo>
                <a:lnTo>
                  <a:pt x="2162" y="2209"/>
                </a:lnTo>
                <a:lnTo>
                  <a:pt x="1921" y="2209"/>
                </a:lnTo>
                <a:lnTo>
                  <a:pt x="1777" y="2113"/>
                </a:lnTo>
                <a:lnTo>
                  <a:pt x="1633" y="1969"/>
                </a:lnTo>
                <a:lnTo>
                  <a:pt x="1585" y="1777"/>
                </a:lnTo>
                <a:lnTo>
                  <a:pt x="1537" y="1585"/>
                </a:lnTo>
                <a:lnTo>
                  <a:pt x="1489" y="1393"/>
                </a:lnTo>
                <a:lnTo>
                  <a:pt x="1393" y="1297"/>
                </a:lnTo>
                <a:lnTo>
                  <a:pt x="1297" y="1249"/>
                </a:lnTo>
                <a:lnTo>
                  <a:pt x="1201" y="1249"/>
                </a:lnTo>
                <a:lnTo>
                  <a:pt x="1009" y="1297"/>
                </a:lnTo>
                <a:lnTo>
                  <a:pt x="865" y="1393"/>
                </a:lnTo>
                <a:lnTo>
                  <a:pt x="481" y="1681"/>
                </a:lnTo>
                <a:lnTo>
                  <a:pt x="337" y="1825"/>
                </a:lnTo>
                <a:lnTo>
                  <a:pt x="241" y="1969"/>
                </a:lnTo>
                <a:lnTo>
                  <a:pt x="193" y="2065"/>
                </a:lnTo>
                <a:lnTo>
                  <a:pt x="241" y="2113"/>
                </a:lnTo>
                <a:lnTo>
                  <a:pt x="289" y="2305"/>
                </a:lnTo>
                <a:lnTo>
                  <a:pt x="481" y="2546"/>
                </a:lnTo>
                <a:lnTo>
                  <a:pt x="673" y="2738"/>
                </a:lnTo>
                <a:lnTo>
                  <a:pt x="961" y="3074"/>
                </a:lnTo>
                <a:lnTo>
                  <a:pt x="1009" y="3170"/>
                </a:lnTo>
                <a:lnTo>
                  <a:pt x="961" y="3218"/>
                </a:lnTo>
                <a:lnTo>
                  <a:pt x="913" y="3218"/>
                </a:lnTo>
                <a:lnTo>
                  <a:pt x="529" y="3314"/>
                </a:lnTo>
                <a:lnTo>
                  <a:pt x="337" y="3362"/>
                </a:lnTo>
                <a:lnTo>
                  <a:pt x="193" y="3458"/>
                </a:lnTo>
                <a:lnTo>
                  <a:pt x="49" y="3602"/>
                </a:lnTo>
                <a:lnTo>
                  <a:pt x="0" y="3746"/>
                </a:lnTo>
                <a:lnTo>
                  <a:pt x="49" y="3890"/>
                </a:lnTo>
                <a:lnTo>
                  <a:pt x="145" y="4130"/>
                </a:lnTo>
                <a:lnTo>
                  <a:pt x="385" y="4370"/>
                </a:lnTo>
                <a:lnTo>
                  <a:pt x="625" y="4467"/>
                </a:lnTo>
                <a:lnTo>
                  <a:pt x="817" y="4467"/>
                </a:lnTo>
                <a:lnTo>
                  <a:pt x="1009" y="4370"/>
                </a:lnTo>
                <a:lnTo>
                  <a:pt x="1153" y="4274"/>
                </a:lnTo>
                <a:lnTo>
                  <a:pt x="1249" y="4130"/>
                </a:lnTo>
                <a:lnTo>
                  <a:pt x="1441" y="3890"/>
                </a:lnTo>
                <a:lnTo>
                  <a:pt x="1537" y="3938"/>
                </a:lnTo>
                <a:lnTo>
                  <a:pt x="1585" y="4034"/>
                </a:lnTo>
                <a:lnTo>
                  <a:pt x="1777" y="4418"/>
                </a:lnTo>
                <a:lnTo>
                  <a:pt x="1970" y="4851"/>
                </a:lnTo>
                <a:lnTo>
                  <a:pt x="2066" y="5043"/>
                </a:lnTo>
                <a:lnTo>
                  <a:pt x="2162" y="5139"/>
                </a:lnTo>
                <a:lnTo>
                  <a:pt x="2258" y="5139"/>
                </a:lnTo>
                <a:lnTo>
                  <a:pt x="2402" y="5043"/>
                </a:lnTo>
                <a:lnTo>
                  <a:pt x="2738" y="4803"/>
                </a:lnTo>
                <a:lnTo>
                  <a:pt x="3074" y="4515"/>
                </a:lnTo>
                <a:lnTo>
                  <a:pt x="3266" y="4322"/>
                </a:lnTo>
                <a:lnTo>
                  <a:pt x="3314" y="4226"/>
                </a:lnTo>
                <a:lnTo>
                  <a:pt x="3266" y="4178"/>
                </a:lnTo>
                <a:lnTo>
                  <a:pt x="3170" y="4034"/>
                </a:lnTo>
                <a:lnTo>
                  <a:pt x="3026" y="3890"/>
                </a:lnTo>
                <a:lnTo>
                  <a:pt x="2834" y="3650"/>
                </a:lnTo>
                <a:lnTo>
                  <a:pt x="2786" y="3506"/>
                </a:lnTo>
                <a:lnTo>
                  <a:pt x="2786" y="3362"/>
                </a:lnTo>
                <a:lnTo>
                  <a:pt x="2882" y="3218"/>
                </a:lnTo>
                <a:lnTo>
                  <a:pt x="3026" y="3122"/>
                </a:lnTo>
                <a:lnTo>
                  <a:pt x="3170" y="3074"/>
                </a:lnTo>
                <a:lnTo>
                  <a:pt x="3314" y="3026"/>
                </a:lnTo>
                <a:lnTo>
                  <a:pt x="3458" y="3026"/>
                </a:lnTo>
                <a:lnTo>
                  <a:pt x="3602" y="3074"/>
                </a:lnTo>
                <a:lnTo>
                  <a:pt x="3698" y="3170"/>
                </a:lnTo>
                <a:lnTo>
                  <a:pt x="3746" y="3266"/>
                </a:lnTo>
                <a:lnTo>
                  <a:pt x="3843" y="3506"/>
                </a:lnTo>
                <a:lnTo>
                  <a:pt x="3891" y="3746"/>
                </a:lnTo>
                <a:lnTo>
                  <a:pt x="3987" y="3938"/>
                </a:lnTo>
                <a:lnTo>
                  <a:pt x="4227" y="3938"/>
                </a:lnTo>
                <a:lnTo>
                  <a:pt x="4611" y="3698"/>
                </a:lnTo>
                <a:lnTo>
                  <a:pt x="5043" y="3410"/>
                </a:lnTo>
                <a:lnTo>
                  <a:pt x="5235" y="3218"/>
                </a:lnTo>
                <a:lnTo>
                  <a:pt x="5283" y="3170"/>
                </a:lnTo>
                <a:lnTo>
                  <a:pt x="5235" y="3074"/>
                </a:lnTo>
                <a:lnTo>
                  <a:pt x="5139" y="2834"/>
                </a:lnTo>
                <a:lnTo>
                  <a:pt x="4707" y="2257"/>
                </a:lnTo>
                <a:lnTo>
                  <a:pt x="4563" y="2017"/>
                </a:lnTo>
                <a:lnTo>
                  <a:pt x="4515" y="1969"/>
                </a:lnTo>
                <a:lnTo>
                  <a:pt x="4563" y="1921"/>
                </a:lnTo>
                <a:lnTo>
                  <a:pt x="4755" y="1873"/>
                </a:lnTo>
                <a:lnTo>
                  <a:pt x="5139" y="1729"/>
                </a:lnTo>
                <a:lnTo>
                  <a:pt x="5331" y="1585"/>
                </a:lnTo>
                <a:lnTo>
                  <a:pt x="5475" y="1393"/>
                </a:lnTo>
                <a:lnTo>
                  <a:pt x="5523" y="1249"/>
                </a:lnTo>
                <a:lnTo>
                  <a:pt x="5523" y="1057"/>
                </a:lnTo>
                <a:lnTo>
                  <a:pt x="5427" y="865"/>
                </a:lnTo>
                <a:lnTo>
                  <a:pt x="5283" y="673"/>
                </a:lnTo>
                <a:lnTo>
                  <a:pt x="5139" y="528"/>
                </a:lnTo>
                <a:lnTo>
                  <a:pt x="4947" y="432"/>
                </a:lnTo>
                <a:lnTo>
                  <a:pt x="4755" y="432"/>
                </a:lnTo>
                <a:lnTo>
                  <a:pt x="4611" y="480"/>
                </a:lnTo>
                <a:lnTo>
                  <a:pt x="4515" y="576"/>
                </a:lnTo>
                <a:lnTo>
                  <a:pt x="4419" y="673"/>
                </a:lnTo>
                <a:lnTo>
                  <a:pt x="4227" y="913"/>
                </a:lnTo>
                <a:lnTo>
                  <a:pt x="4131" y="1057"/>
                </a:lnTo>
                <a:lnTo>
                  <a:pt x="4035" y="1105"/>
                </a:lnTo>
                <a:lnTo>
                  <a:pt x="3939" y="1105"/>
                </a:lnTo>
                <a:lnTo>
                  <a:pt x="3843" y="1009"/>
                </a:lnTo>
                <a:lnTo>
                  <a:pt x="3602" y="625"/>
                </a:lnTo>
                <a:lnTo>
                  <a:pt x="3410" y="240"/>
                </a:lnTo>
                <a:lnTo>
                  <a:pt x="3314" y="96"/>
                </a:lnTo>
                <a:lnTo>
                  <a:pt x="321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2"/>
          <p:cNvSpPr/>
          <p:nvPr/>
        </p:nvSpPr>
        <p:spPr>
          <a:xfrm>
            <a:off x="5914958" y="876443"/>
            <a:ext cx="401005" cy="334811"/>
          </a:xfrm>
          <a:custGeom>
            <a:avLst/>
            <a:gdLst/>
            <a:ahLst/>
            <a:cxnLst/>
            <a:rect l="l" t="t" r="r" b="b"/>
            <a:pathLst>
              <a:path w="4660" h="3891" extrusionOk="0">
                <a:moveTo>
                  <a:pt x="1826" y="1"/>
                </a:moveTo>
                <a:lnTo>
                  <a:pt x="1778" y="145"/>
                </a:lnTo>
                <a:lnTo>
                  <a:pt x="1634" y="433"/>
                </a:lnTo>
                <a:lnTo>
                  <a:pt x="1538" y="913"/>
                </a:lnTo>
                <a:lnTo>
                  <a:pt x="1201" y="721"/>
                </a:lnTo>
                <a:lnTo>
                  <a:pt x="865" y="577"/>
                </a:lnTo>
                <a:lnTo>
                  <a:pt x="625" y="529"/>
                </a:lnTo>
                <a:lnTo>
                  <a:pt x="385" y="529"/>
                </a:lnTo>
                <a:lnTo>
                  <a:pt x="193" y="625"/>
                </a:lnTo>
                <a:lnTo>
                  <a:pt x="97" y="769"/>
                </a:lnTo>
                <a:lnTo>
                  <a:pt x="1" y="961"/>
                </a:lnTo>
                <a:lnTo>
                  <a:pt x="1" y="1153"/>
                </a:lnTo>
                <a:lnTo>
                  <a:pt x="97" y="1346"/>
                </a:lnTo>
                <a:lnTo>
                  <a:pt x="145" y="1442"/>
                </a:lnTo>
                <a:lnTo>
                  <a:pt x="289" y="1538"/>
                </a:lnTo>
                <a:lnTo>
                  <a:pt x="385" y="1586"/>
                </a:lnTo>
                <a:lnTo>
                  <a:pt x="673" y="1634"/>
                </a:lnTo>
                <a:lnTo>
                  <a:pt x="961" y="1730"/>
                </a:lnTo>
                <a:lnTo>
                  <a:pt x="1057" y="1826"/>
                </a:lnTo>
                <a:lnTo>
                  <a:pt x="1057" y="1970"/>
                </a:lnTo>
                <a:lnTo>
                  <a:pt x="1009" y="2114"/>
                </a:lnTo>
                <a:lnTo>
                  <a:pt x="961" y="2258"/>
                </a:lnTo>
                <a:lnTo>
                  <a:pt x="769" y="2546"/>
                </a:lnTo>
                <a:lnTo>
                  <a:pt x="673" y="2690"/>
                </a:lnTo>
                <a:lnTo>
                  <a:pt x="673" y="2786"/>
                </a:lnTo>
                <a:lnTo>
                  <a:pt x="721" y="2882"/>
                </a:lnTo>
                <a:lnTo>
                  <a:pt x="817" y="2978"/>
                </a:lnTo>
                <a:lnTo>
                  <a:pt x="1105" y="3122"/>
                </a:lnTo>
                <a:lnTo>
                  <a:pt x="1730" y="3315"/>
                </a:lnTo>
                <a:lnTo>
                  <a:pt x="1778" y="3315"/>
                </a:lnTo>
                <a:lnTo>
                  <a:pt x="1826" y="3267"/>
                </a:lnTo>
                <a:lnTo>
                  <a:pt x="1874" y="3122"/>
                </a:lnTo>
                <a:lnTo>
                  <a:pt x="1922" y="2594"/>
                </a:lnTo>
                <a:lnTo>
                  <a:pt x="1970" y="2450"/>
                </a:lnTo>
                <a:lnTo>
                  <a:pt x="2018" y="2354"/>
                </a:lnTo>
                <a:lnTo>
                  <a:pt x="2114" y="2306"/>
                </a:lnTo>
                <a:lnTo>
                  <a:pt x="2258" y="2258"/>
                </a:lnTo>
                <a:lnTo>
                  <a:pt x="2402" y="2258"/>
                </a:lnTo>
                <a:lnTo>
                  <a:pt x="2546" y="2306"/>
                </a:lnTo>
                <a:lnTo>
                  <a:pt x="2690" y="2402"/>
                </a:lnTo>
                <a:lnTo>
                  <a:pt x="2786" y="2498"/>
                </a:lnTo>
                <a:lnTo>
                  <a:pt x="2834" y="2642"/>
                </a:lnTo>
                <a:lnTo>
                  <a:pt x="2834" y="2786"/>
                </a:lnTo>
                <a:lnTo>
                  <a:pt x="2738" y="2930"/>
                </a:lnTo>
                <a:lnTo>
                  <a:pt x="2642" y="3074"/>
                </a:lnTo>
                <a:lnTo>
                  <a:pt x="2402" y="3315"/>
                </a:lnTo>
                <a:lnTo>
                  <a:pt x="2354" y="3411"/>
                </a:lnTo>
                <a:lnTo>
                  <a:pt x="2354" y="3459"/>
                </a:lnTo>
                <a:lnTo>
                  <a:pt x="2402" y="3555"/>
                </a:lnTo>
                <a:lnTo>
                  <a:pt x="2498" y="3603"/>
                </a:lnTo>
                <a:lnTo>
                  <a:pt x="2834" y="3747"/>
                </a:lnTo>
                <a:lnTo>
                  <a:pt x="3411" y="3891"/>
                </a:lnTo>
                <a:lnTo>
                  <a:pt x="3507" y="3747"/>
                </a:lnTo>
                <a:lnTo>
                  <a:pt x="3699" y="3459"/>
                </a:lnTo>
                <a:lnTo>
                  <a:pt x="4083" y="2498"/>
                </a:lnTo>
                <a:lnTo>
                  <a:pt x="4659" y="1153"/>
                </a:lnTo>
                <a:lnTo>
                  <a:pt x="4659" y="1105"/>
                </a:lnTo>
                <a:lnTo>
                  <a:pt x="4659" y="1057"/>
                </a:lnTo>
                <a:lnTo>
                  <a:pt x="4515" y="913"/>
                </a:lnTo>
                <a:lnTo>
                  <a:pt x="4323" y="769"/>
                </a:lnTo>
                <a:lnTo>
                  <a:pt x="4083" y="625"/>
                </a:lnTo>
                <a:lnTo>
                  <a:pt x="3891" y="577"/>
                </a:lnTo>
                <a:lnTo>
                  <a:pt x="3699" y="625"/>
                </a:lnTo>
                <a:lnTo>
                  <a:pt x="3603" y="673"/>
                </a:lnTo>
                <a:lnTo>
                  <a:pt x="3555" y="769"/>
                </a:lnTo>
                <a:lnTo>
                  <a:pt x="3555" y="913"/>
                </a:lnTo>
                <a:lnTo>
                  <a:pt x="3555" y="1057"/>
                </a:lnTo>
                <a:lnTo>
                  <a:pt x="3555" y="1201"/>
                </a:lnTo>
                <a:lnTo>
                  <a:pt x="3459" y="1346"/>
                </a:lnTo>
                <a:lnTo>
                  <a:pt x="3363" y="1394"/>
                </a:lnTo>
                <a:lnTo>
                  <a:pt x="3171" y="1442"/>
                </a:lnTo>
                <a:lnTo>
                  <a:pt x="3026" y="1490"/>
                </a:lnTo>
                <a:lnTo>
                  <a:pt x="2834" y="1442"/>
                </a:lnTo>
                <a:lnTo>
                  <a:pt x="2738" y="1346"/>
                </a:lnTo>
                <a:lnTo>
                  <a:pt x="2642" y="1249"/>
                </a:lnTo>
                <a:lnTo>
                  <a:pt x="2594" y="1057"/>
                </a:lnTo>
                <a:lnTo>
                  <a:pt x="2642" y="961"/>
                </a:lnTo>
                <a:lnTo>
                  <a:pt x="2738" y="673"/>
                </a:lnTo>
                <a:lnTo>
                  <a:pt x="2930" y="481"/>
                </a:lnTo>
                <a:lnTo>
                  <a:pt x="2978" y="385"/>
                </a:lnTo>
                <a:lnTo>
                  <a:pt x="2978" y="337"/>
                </a:lnTo>
                <a:lnTo>
                  <a:pt x="2882" y="241"/>
                </a:lnTo>
                <a:lnTo>
                  <a:pt x="2594" y="145"/>
                </a:lnTo>
                <a:lnTo>
                  <a:pt x="19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2"/>
          <p:cNvSpPr/>
          <p:nvPr/>
        </p:nvSpPr>
        <p:spPr>
          <a:xfrm>
            <a:off x="2429650" y="448100"/>
            <a:ext cx="471223" cy="363809"/>
          </a:xfrm>
          <a:custGeom>
            <a:avLst/>
            <a:gdLst/>
            <a:ahLst/>
            <a:cxnLst/>
            <a:rect l="l" t="t" r="r" b="b"/>
            <a:pathLst>
              <a:path w="5476" h="4228" extrusionOk="0">
                <a:moveTo>
                  <a:pt x="3506" y="1"/>
                </a:moveTo>
                <a:lnTo>
                  <a:pt x="3122" y="97"/>
                </a:lnTo>
                <a:lnTo>
                  <a:pt x="2162" y="481"/>
                </a:lnTo>
                <a:lnTo>
                  <a:pt x="673" y="1105"/>
                </a:lnTo>
                <a:lnTo>
                  <a:pt x="673" y="1153"/>
                </a:lnTo>
                <a:lnTo>
                  <a:pt x="673" y="1346"/>
                </a:lnTo>
                <a:lnTo>
                  <a:pt x="865" y="1778"/>
                </a:lnTo>
                <a:lnTo>
                  <a:pt x="1057" y="2162"/>
                </a:lnTo>
                <a:lnTo>
                  <a:pt x="1105" y="2354"/>
                </a:lnTo>
                <a:lnTo>
                  <a:pt x="625" y="2354"/>
                </a:lnTo>
                <a:lnTo>
                  <a:pt x="289" y="2402"/>
                </a:lnTo>
                <a:lnTo>
                  <a:pt x="145" y="2498"/>
                </a:lnTo>
                <a:lnTo>
                  <a:pt x="97" y="2546"/>
                </a:lnTo>
                <a:lnTo>
                  <a:pt x="0" y="2738"/>
                </a:lnTo>
                <a:lnTo>
                  <a:pt x="0" y="2978"/>
                </a:lnTo>
                <a:lnTo>
                  <a:pt x="49" y="3171"/>
                </a:lnTo>
                <a:lnTo>
                  <a:pt x="193" y="3363"/>
                </a:lnTo>
                <a:lnTo>
                  <a:pt x="337" y="3555"/>
                </a:lnTo>
                <a:lnTo>
                  <a:pt x="481" y="3651"/>
                </a:lnTo>
                <a:lnTo>
                  <a:pt x="625" y="3699"/>
                </a:lnTo>
                <a:lnTo>
                  <a:pt x="769" y="3699"/>
                </a:lnTo>
                <a:lnTo>
                  <a:pt x="913" y="3603"/>
                </a:lnTo>
                <a:lnTo>
                  <a:pt x="1105" y="3459"/>
                </a:lnTo>
                <a:lnTo>
                  <a:pt x="1297" y="3363"/>
                </a:lnTo>
                <a:lnTo>
                  <a:pt x="1345" y="3363"/>
                </a:lnTo>
                <a:lnTo>
                  <a:pt x="1441" y="3459"/>
                </a:lnTo>
                <a:lnTo>
                  <a:pt x="1537" y="3699"/>
                </a:lnTo>
                <a:lnTo>
                  <a:pt x="1585" y="3987"/>
                </a:lnTo>
                <a:lnTo>
                  <a:pt x="1681" y="4227"/>
                </a:lnTo>
                <a:lnTo>
                  <a:pt x="1921" y="4227"/>
                </a:lnTo>
                <a:lnTo>
                  <a:pt x="2306" y="4083"/>
                </a:lnTo>
                <a:lnTo>
                  <a:pt x="2930" y="3747"/>
                </a:lnTo>
                <a:lnTo>
                  <a:pt x="3026" y="3699"/>
                </a:lnTo>
                <a:lnTo>
                  <a:pt x="2978" y="3699"/>
                </a:lnTo>
                <a:lnTo>
                  <a:pt x="2834" y="3603"/>
                </a:lnTo>
                <a:lnTo>
                  <a:pt x="2642" y="3459"/>
                </a:lnTo>
                <a:lnTo>
                  <a:pt x="2594" y="3315"/>
                </a:lnTo>
                <a:lnTo>
                  <a:pt x="2546" y="3171"/>
                </a:lnTo>
                <a:lnTo>
                  <a:pt x="2594" y="3026"/>
                </a:lnTo>
                <a:lnTo>
                  <a:pt x="2642" y="2882"/>
                </a:lnTo>
                <a:lnTo>
                  <a:pt x="2786" y="2786"/>
                </a:lnTo>
                <a:lnTo>
                  <a:pt x="2930" y="2642"/>
                </a:lnTo>
                <a:lnTo>
                  <a:pt x="3074" y="2594"/>
                </a:lnTo>
                <a:lnTo>
                  <a:pt x="3314" y="2546"/>
                </a:lnTo>
                <a:lnTo>
                  <a:pt x="3458" y="2594"/>
                </a:lnTo>
                <a:lnTo>
                  <a:pt x="3554" y="2690"/>
                </a:lnTo>
                <a:lnTo>
                  <a:pt x="3554" y="2834"/>
                </a:lnTo>
                <a:lnTo>
                  <a:pt x="3554" y="3026"/>
                </a:lnTo>
                <a:lnTo>
                  <a:pt x="3506" y="3363"/>
                </a:lnTo>
                <a:lnTo>
                  <a:pt x="3458" y="3507"/>
                </a:lnTo>
                <a:lnTo>
                  <a:pt x="3506" y="3603"/>
                </a:lnTo>
                <a:lnTo>
                  <a:pt x="3698" y="3603"/>
                </a:lnTo>
                <a:lnTo>
                  <a:pt x="4035" y="3507"/>
                </a:lnTo>
                <a:lnTo>
                  <a:pt x="4803" y="3219"/>
                </a:lnTo>
                <a:lnTo>
                  <a:pt x="4899" y="3171"/>
                </a:lnTo>
                <a:lnTo>
                  <a:pt x="4947" y="3026"/>
                </a:lnTo>
                <a:lnTo>
                  <a:pt x="4899" y="2930"/>
                </a:lnTo>
                <a:lnTo>
                  <a:pt x="4803" y="2786"/>
                </a:lnTo>
                <a:lnTo>
                  <a:pt x="4611" y="2546"/>
                </a:lnTo>
                <a:lnTo>
                  <a:pt x="4467" y="2306"/>
                </a:lnTo>
                <a:lnTo>
                  <a:pt x="4371" y="2162"/>
                </a:lnTo>
                <a:lnTo>
                  <a:pt x="4371" y="2114"/>
                </a:lnTo>
                <a:lnTo>
                  <a:pt x="4371" y="2066"/>
                </a:lnTo>
                <a:lnTo>
                  <a:pt x="4563" y="2018"/>
                </a:lnTo>
                <a:lnTo>
                  <a:pt x="4899" y="2018"/>
                </a:lnTo>
                <a:lnTo>
                  <a:pt x="5139" y="1970"/>
                </a:lnTo>
                <a:lnTo>
                  <a:pt x="5331" y="1874"/>
                </a:lnTo>
                <a:lnTo>
                  <a:pt x="5427" y="1730"/>
                </a:lnTo>
                <a:lnTo>
                  <a:pt x="5475" y="1538"/>
                </a:lnTo>
                <a:lnTo>
                  <a:pt x="5475" y="1346"/>
                </a:lnTo>
                <a:lnTo>
                  <a:pt x="5427" y="1202"/>
                </a:lnTo>
                <a:lnTo>
                  <a:pt x="5283" y="1009"/>
                </a:lnTo>
                <a:lnTo>
                  <a:pt x="5091" y="817"/>
                </a:lnTo>
                <a:lnTo>
                  <a:pt x="4899" y="721"/>
                </a:lnTo>
                <a:lnTo>
                  <a:pt x="4755" y="721"/>
                </a:lnTo>
                <a:lnTo>
                  <a:pt x="4659" y="769"/>
                </a:lnTo>
                <a:lnTo>
                  <a:pt x="4563" y="817"/>
                </a:lnTo>
                <a:lnTo>
                  <a:pt x="4419" y="1057"/>
                </a:lnTo>
                <a:lnTo>
                  <a:pt x="4323" y="1153"/>
                </a:lnTo>
                <a:lnTo>
                  <a:pt x="4227" y="1250"/>
                </a:lnTo>
                <a:lnTo>
                  <a:pt x="4131" y="1250"/>
                </a:lnTo>
                <a:lnTo>
                  <a:pt x="4035" y="1153"/>
                </a:lnTo>
                <a:lnTo>
                  <a:pt x="3891" y="721"/>
                </a:lnTo>
                <a:lnTo>
                  <a:pt x="3746" y="289"/>
                </a:lnTo>
                <a:lnTo>
                  <a:pt x="3698" y="97"/>
                </a:lnTo>
                <a:lnTo>
                  <a:pt x="365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2"/>
          <p:cNvSpPr/>
          <p:nvPr/>
        </p:nvSpPr>
        <p:spPr>
          <a:xfrm>
            <a:off x="5559477" y="4225960"/>
            <a:ext cx="355483" cy="392721"/>
          </a:xfrm>
          <a:custGeom>
            <a:avLst/>
            <a:gdLst/>
            <a:ahLst/>
            <a:cxnLst/>
            <a:rect l="l" t="t" r="r" b="b"/>
            <a:pathLst>
              <a:path w="4131" h="4564" extrusionOk="0">
                <a:moveTo>
                  <a:pt x="3411" y="1"/>
                </a:moveTo>
                <a:lnTo>
                  <a:pt x="3266" y="49"/>
                </a:lnTo>
                <a:lnTo>
                  <a:pt x="3122" y="97"/>
                </a:lnTo>
                <a:lnTo>
                  <a:pt x="3026" y="193"/>
                </a:lnTo>
                <a:lnTo>
                  <a:pt x="2930" y="289"/>
                </a:lnTo>
                <a:lnTo>
                  <a:pt x="2834" y="529"/>
                </a:lnTo>
                <a:lnTo>
                  <a:pt x="2642" y="817"/>
                </a:lnTo>
                <a:lnTo>
                  <a:pt x="2546" y="865"/>
                </a:lnTo>
                <a:lnTo>
                  <a:pt x="2402" y="865"/>
                </a:lnTo>
                <a:lnTo>
                  <a:pt x="2306" y="769"/>
                </a:lnTo>
                <a:lnTo>
                  <a:pt x="2162" y="673"/>
                </a:lnTo>
                <a:lnTo>
                  <a:pt x="1874" y="385"/>
                </a:lnTo>
                <a:lnTo>
                  <a:pt x="1778" y="289"/>
                </a:lnTo>
                <a:lnTo>
                  <a:pt x="1682" y="241"/>
                </a:lnTo>
                <a:lnTo>
                  <a:pt x="1586" y="241"/>
                </a:lnTo>
                <a:lnTo>
                  <a:pt x="1490" y="337"/>
                </a:lnTo>
                <a:lnTo>
                  <a:pt x="1249" y="625"/>
                </a:lnTo>
                <a:lnTo>
                  <a:pt x="913" y="1153"/>
                </a:lnTo>
                <a:lnTo>
                  <a:pt x="913" y="1202"/>
                </a:lnTo>
                <a:lnTo>
                  <a:pt x="961" y="1250"/>
                </a:lnTo>
                <a:lnTo>
                  <a:pt x="1057" y="1346"/>
                </a:lnTo>
                <a:lnTo>
                  <a:pt x="1586" y="1490"/>
                </a:lnTo>
                <a:lnTo>
                  <a:pt x="1682" y="1586"/>
                </a:lnTo>
                <a:lnTo>
                  <a:pt x="1778" y="1682"/>
                </a:lnTo>
                <a:lnTo>
                  <a:pt x="1826" y="1778"/>
                </a:lnTo>
                <a:lnTo>
                  <a:pt x="1826" y="1922"/>
                </a:lnTo>
                <a:lnTo>
                  <a:pt x="1778" y="2066"/>
                </a:lnTo>
                <a:lnTo>
                  <a:pt x="1730" y="2162"/>
                </a:lnTo>
                <a:lnTo>
                  <a:pt x="1586" y="2306"/>
                </a:lnTo>
                <a:lnTo>
                  <a:pt x="1490" y="2354"/>
                </a:lnTo>
                <a:lnTo>
                  <a:pt x="1345" y="2402"/>
                </a:lnTo>
                <a:lnTo>
                  <a:pt x="1201" y="2354"/>
                </a:lnTo>
                <a:lnTo>
                  <a:pt x="1057" y="2258"/>
                </a:lnTo>
                <a:lnTo>
                  <a:pt x="961" y="2114"/>
                </a:lnTo>
                <a:lnTo>
                  <a:pt x="769" y="1826"/>
                </a:lnTo>
                <a:lnTo>
                  <a:pt x="721" y="1730"/>
                </a:lnTo>
                <a:lnTo>
                  <a:pt x="625" y="1682"/>
                </a:lnTo>
                <a:lnTo>
                  <a:pt x="529" y="1730"/>
                </a:lnTo>
                <a:lnTo>
                  <a:pt x="433" y="1826"/>
                </a:lnTo>
                <a:lnTo>
                  <a:pt x="241" y="2114"/>
                </a:lnTo>
                <a:lnTo>
                  <a:pt x="1" y="2690"/>
                </a:lnTo>
                <a:lnTo>
                  <a:pt x="97" y="2786"/>
                </a:lnTo>
                <a:lnTo>
                  <a:pt x="337" y="3026"/>
                </a:lnTo>
                <a:lnTo>
                  <a:pt x="1153" y="3651"/>
                </a:lnTo>
                <a:lnTo>
                  <a:pt x="2354" y="4515"/>
                </a:lnTo>
                <a:lnTo>
                  <a:pt x="2402" y="4563"/>
                </a:lnTo>
                <a:lnTo>
                  <a:pt x="2450" y="4563"/>
                </a:lnTo>
                <a:lnTo>
                  <a:pt x="2642" y="4467"/>
                </a:lnTo>
                <a:lnTo>
                  <a:pt x="2786" y="4275"/>
                </a:lnTo>
                <a:lnTo>
                  <a:pt x="2978" y="4083"/>
                </a:lnTo>
                <a:lnTo>
                  <a:pt x="3074" y="3891"/>
                </a:lnTo>
                <a:lnTo>
                  <a:pt x="3074" y="3699"/>
                </a:lnTo>
                <a:lnTo>
                  <a:pt x="3026" y="3603"/>
                </a:lnTo>
                <a:lnTo>
                  <a:pt x="2978" y="3555"/>
                </a:lnTo>
                <a:lnTo>
                  <a:pt x="2834" y="3507"/>
                </a:lnTo>
                <a:lnTo>
                  <a:pt x="2690" y="3459"/>
                </a:lnTo>
                <a:lnTo>
                  <a:pt x="2546" y="3411"/>
                </a:lnTo>
                <a:lnTo>
                  <a:pt x="2450" y="3315"/>
                </a:lnTo>
                <a:lnTo>
                  <a:pt x="2402" y="3171"/>
                </a:lnTo>
                <a:lnTo>
                  <a:pt x="2402" y="3026"/>
                </a:lnTo>
                <a:lnTo>
                  <a:pt x="2402" y="2834"/>
                </a:lnTo>
                <a:lnTo>
                  <a:pt x="2498" y="2690"/>
                </a:lnTo>
                <a:lnTo>
                  <a:pt x="2594" y="2594"/>
                </a:lnTo>
                <a:lnTo>
                  <a:pt x="2738" y="2546"/>
                </a:lnTo>
                <a:lnTo>
                  <a:pt x="2882" y="2546"/>
                </a:lnTo>
                <a:lnTo>
                  <a:pt x="3026" y="2594"/>
                </a:lnTo>
                <a:lnTo>
                  <a:pt x="3218" y="2786"/>
                </a:lnTo>
                <a:lnTo>
                  <a:pt x="3363" y="2978"/>
                </a:lnTo>
                <a:lnTo>
                  <a:pt x="3507" y="3075"/>
                </a:lnTo>
                <a:lnTo>
                  <a:pt x="3555" y="3075"/>
                </a:lnTo>
                <a:lnTo>
                  <a:pt x="3651" y="2978"/>
                </a:lnTo>
                <a:lnTo>
                  <a:pt x="3795" y="2738"/>
                </a:lnTo>
                <a:lnTo>
                  <a:pt x="4131" y="2162"/>
                </a:lnTo>
                <a:lnTo>
                  <a:pt x="4131" y="2066"/>
                </a:lnTo>
                <a:lnTo>
                  <a:pt x="4035" y="1922"/>
                </a:lnTo>
                <a:lnTo>
                  <a:pt x="3747" y="1730"/>
                </a:lnTo>
                <a:lnTo>
                  <a:pt x="3315" y="1538"/>
                </a:lnTo>
                <a:lnTo>
                  <a:pt x="3603" y="1250"/>
                </a:lnTo>
                <a:lnTo>
                  <a:pt x="3795" y="961"/>
                </a:lnTo>
                <a:lnTo>
                  <a:pt x="3939" y="721"/>
                </a:lnTo>
                <a:lnTo>
                  <a:pt x="3939" y="529"/>
                </a:lnTo>
                <a:lnTo>
                  <a:pt x="3891" y="289"/>
                </a:lnTo>
                <a:lnTo>
                  <a:pt x="3795" y="145"/>
                </a:lnTo>
                <a:lnTo>
                  <a:pt x="3651" y="49"/>
                </a:lnTo>
                <a:lnTo>
                  <a:pt x="341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43"/>
        <p:cNvGrpSpPr/>
        <p:nvPr/>
      </p:nvGrpSpPr>
      <p:grpSpPr>
        <a:xfrm>
          <a:off x="0" y="0"/>
          <a:ext cx="0" cy="0"/>
          <a:chOff x="0" y="0"/>
          <a:chExt cx="0" cy="0"/>
        </a:xfrm>
      </p:grpSpPr>
      <p:grpSp>
        <p:nvGrpSpPr>
          <p:cNvPr id="144" name="Google Shape;144;p5"/>
          <p:cNvGrpSpPr/>
          <p:nvPr/>
        </p:nvGrpSpPr>
        <p:grpSpPr>
          <a:xfrm>
            <a:off x="144203" y="-100304"/>
            <a:ext cx="8674825" cy="5344097"/>
            <a:chOff x="1569550" y="629994"/>
            <a:chExt cx="5900038" cy="3634698"/>
          </a:xfrm>
        </p:grpSpPr>
        <p:grpSp>
          <p:nvGrpSpPr>
            <p:cNvPr id="145" name="Google Shape;145;p5"/>
            <p:cNvGrpSpPr/>
            <p:nvPr/>
          </p:nvGrpSpPr>
          <p:grpSpPr>
            <a:xfrm>
              <a:off x="1569550" y="629994"/>
              <a:ext cx="5900038" cy="3634698"/>
              <a:chOff x="6012925" y="2964625"/>
              <a:chExt cx="1368950" cy="1009975"/>
            </a:xfrm>
          </p:grpSpPr>
          <p:sp>
            <p:nvSpPr>
              <p:cNvPr id="146" name="Google Shape;146;p5"/>
              <p:cNvSpPr/>
              <p:nvPr/>
            </p:nvSpPr>
            <p:spPr>
              <a:xfrm>
                <a:off x="6057275" y="3010525"/>
                <a:ext cx="1324600" cy="885925"/>
              </a:xfrm>
              <a:custGeom>
                <a:avLst/>
                <a:gdLst/>
                <a:ahLst/>
                <a:cxnLst/>
                <a:rect l="l" t="t" r="r" b="b"/>
                <a:pathLst>
                  <a:path w="52984" h="35437" extrusionOk="0">
                    <a:moveTo>
                      <a:pt x="38866" y="0"/>
                    </a:moveTo>
                    <a:lnTo>
                      <a:pt x="38261" y="20"/>
                    </a:lnTo>
                    <a:lnTo>
                      <a:pt x="37656" y="81"/>
                    </a:lnTo>
                    <a:lnTo>
                      <a:pt x="37071" y="182"/>
                    </a:lnTo>
                    <a:lnTo>
                      <a:pt x="36466" y="323"/>
                    </a:lnTo>
                    <a:lnTo>
                      <a:pt x="35861" y="525"/>
                    </a:lnTo>
                    <a:lnTo>
                      <a:pt x="35276" y="767"/>
                    </a:lnTo>
                    <a:lnTo>
                      <a:pt x="34691" y="1089"/>
                    </a:lnTo>
                    <a:lnTo>
                      <a:pt x="34146" y="1412"/>
                    </a:lnTo>
                    <a:lnTo>
                      <a:pt x="33602" y="1694"/>
                    </a:lnTo>
                    <a:lnTo>
                      <a:pt x="33057" y="1936"/>
                    </a:lnTo>
                    <a:lnTo>
                      <a:pt x="32553" y="2158"/>
                    </a:lnTo>
                    <a:lnTo>
                      <a:pt x="32029" y="2360"/>
                    </a:lnTo>
                    <a:lnTo>
                      <a:pt x="31525" y="2541"/>
                    </a:lnTo>
                    <a:lnTo>
                      <a:pt x="31040" y="2683"/>
                    </a:lnTo>
                    <a:lnTo>
                      <a:pt x="30536" y="2804"/>
                    </a:lnTo>
                    <a:lnTo>
                      <a:pt x="30052" y="2904"/>
                    </a:lnTo>
                    <a:lnTo>
                      <a:pt x="29568" y="2985"/>
                    </a:lnTo>
                    <a:lnTo>
                      <a:pt x="29084" y="3046"/>
                    </a:lnTo>
                    <a:lnTo>
                      <a:pt x="28600" y="3086"/>
                    </a:lnTo>
                    <a:lnTo>
                      <a:pt x="28116" y="3126"/>
                    </a:lnTo>
                    <a:lnTo>
                      <a:pt x="27148" y="3126"/>
                    </a:lnTo>
                    <a:lnTo>
                      <a:pt x="26644" y="3106"/>
                    </a:lnTo>
                    <a:lnTo>
                      <a:pt x="26139" y="3066"/>
                    </a:lnTo>
                    <a:lnTo>
                      <a:pt x="25091" y="2945"/>
                    </a:lnTo>
                    <a:lnTo>
                      <a:pt x="24022" y="2804"/>
                    </a:lnTo>
                    <a:lnTo>
                      <a:pt x="22872" y="2622"/>
                    </a:lnTo>
                    <a:lnTo>
                      <a:pt x="20371" y="2199"/>
                    </a:lnTo>
                    <a:lnTo>
                      <a:pt x="19000" y="1957"/>
                    </a:lnTo>
                    <a:lnTo>
                      <a:pt x="17507" y="1735"/>
                    </a:lnTo>
                    <a:lnTo>
                      <a:pt x="16741" y="1654"/>
                    </a:lnTo>
                    <a:lnTo>
                      <a:pt x="15974" y="1594"/>
                    </a:lnTo>
                    <a:lnTo>
                      <a:pt x="15208" y="1594"/>
                    </a:lnTo>
                    <a:lnTo>
                      <a:pt x="14442" y="1634"/>
                    </a:lnTo>
                    <a:lnTo>
                      <a:pt x="13675" y="1694"/>
                    </a:lnTo>
                    <a:lnTo>
                      <a:pt x="12929" y="1815"/>
                    </a:lnTo>
                    <a:lnTo>
                      <a:pt x="12183" y="1957"/>
                    </a:lnTo>
                    <a:lnTo>
                      <a:pt x="11437" y="2158"/>
                    </a:lnTo>
                    <a:lnTo>
                      <a:pt x="10710" y="2380"/>
                    </a:lnTo>
                    <a:lnTo>
                      <a:pt x="10005" y="2642"/>
                    </a:lnTo>
                    <a:lnTo>
                      <a:pt x="9299" y="2945"/>
                    </a:lnTo>
                    <a:lnTo>
                      <a:pt x="8613" y="3288"/>
                    </a:lnTo>
                    <a:lnTo>
                      <a:pt x="7947" y="3651"/>
                    </a:lnTo>
                    <a:lnTo>
                      <a:pt x="7302" y="4054"/>
                    </a:lnTo>
                    <a:lnTo>
                      <a:pt x="6657" y="4498"/>
                    </a:lnTo>
                    <a:lnTo>
                      <a:pt x="6051" y="4962"/>
                    </a:lnTo>
                    <a:lnTo>
                      <a:pt x="5446" y="5466"/>
                    </a:lnTo>
                    <a:lnTo>
                      <a:pt x="4882" y="6010"/>
                    </a:lnTo>
                    <a:lnTo>
                      <a:pt x="4337" y="6575"/>
                    </a:lnTo>
                    <a:lnTo>
                      <a:pt x="3813" y="7180"/>
                    </a:lnTo>
                    <a:lnTo>
                      <a:pt x="3329" y="7805"/>
                    </a:lnTo>
                    <a:lnTo>
                      <a:pt x="2865" y="8471"/>
                    </a:lnTo>
                    <a:lnTo>
                      <a:pt x="2441" y="9157"/>
                    </a:lnTo>
                    <a:lnTo>
                      <a:pt x="2038" y="9883"/>
                    </a:lnTo>
                    <a:lnTo>
                      <a:pt x="1675" y="10629"/>
                    </a:lnTo>
                    <a:lnTo>
                      <a:pt x="1332" y="11416"/>
                    </a:lnTo>
                    <a:lnTo>
                      <a:pt x="1050" y="12202"/>
                    </a:lnTo>
                    <a:lnTo>
                      <a:pt x="787" y="13049"/>
                    </a:lnTo>
                    <a:lnTo>
                      <a:pt x="566" y="13896"/>
                    </a:lnTo>
                    <a:lnTo>
                      <a:pt x="384" y="14784"/>
                    </a:lnTo>
                    <a:lnTo>
                      <a:pt x="243" y="15691"/>
                    </a:lnTo>
                    <a:lnTo>
                      <a:pt x="142" y="16619"/>
                    </a:lnTo>
                    <a:lnTo>
                      <a:pt x="82" y="17547"/>
                    </a:lnTo>
                    <a:lnTo>
                      <a:pt x="41" y="18434"/>
                    </a:lnTo>
                    <a:lnTo>
                      <a:pt x="21" y="19302"/>
                    </a:lnTo>
                    <a:lnTo>
                      <a:pt x="1" y="20129"/>
                    </a:lnTo>
                    <a:lnTo>
                      <a:pt x="21" y="20915"/>
                    </a:lnTo>
                    <a:lnTo>
                      <a:pt x="61" y="21682"/>
                    </a:lnTo>
                    <a:lnTo>
                      <a:pt x="122" y="22408"/>
                    </a:lnTo>
                    <a:lnTo>
                      <a:pt x="203" y="23113"/>
                    </a:lnTo>
                    <a:lnTo>
                      <a:pt x="324" y="23799"/>
                    </a:lnTo>
                    <a:lnTo>
                      <a:pt x="465" y="24465"/>
                    </a:lnTo>
                    <a:lnTo>
                      <a:pt x="646" y="25090"/>
                    </a:lnTo>
                    <a:lnTo>
                      <a:pt x="848" y="25675"/>
                    </a:lnTo>
                    <a:lnTo>
                      <a:pt x="1070" y="26260"/>
                    </a:lnTo>
                    <a:lnTo>
                      <a:pt x="1332" y="26804"/>
                    </a:lnTo>
                    <a:lnTo>
                      <a:pt x="1635" y="27349"/>
                    </a:lnTo>
                    <a:lnTo>
                      <a:pt x="1977" y="27853"/>
                    </a:lnTo>
                    <a:lnTo>
                      <a:pt x="2340" y="28337"/>
                    </a:lnTo>
                    <a:lnTo>
                      <a:pt x="2744" y="28801"/>
                    </a:lnTo>
                    <a:lnTo>
                      <a:pt x="3208" y="29265"/>
                    </a:lnTo>
                    <a:lnTo>
                      <a:pt x="3692" y="29688"/>
                    </a:lnTo>
                    <a:lnTo>
                      <a:pt x="4216" y="30092"/>
                    </a:lnTo>
                    <a:lnTo>
                      <a:pt x="4781" y="30495"/>
                    </a:lnTo>
                    <a:lnTo>
                      <a:pt x="5406" y="30878"/>
                    </a:lnTo>
                    <a:lnTo>
                      <a:pt x="6072" y="31241"/>
                    </a:lnTo>
                    <a:lnTo>
                      <a:pt x="6757" y="31584"/>
                    </a:lnTo>
                    <a:lnTo>
                      <a:pt x="7524" y="31927"/>
                    </a:lnTo>
                    <a:lnTo>
                      <a:pt x="8331" y="32250"/>
                    </a:lnTo>
                    <a:lnTo>
                      <a:pt x="9178" y="32552"/>
                    </a:lnTo>
                    <a:lnTo>
                      <a:pt x="10085" y="32855"/>
                    </a:lnTo>
                    <a:lnTo>
                      <a:pt x="11033" y="33157"/>
                    </a:lnTo>
                    <a:lnTo>
                      <a:pt x="12042" y="33440"/>
                    </a:lnTo>
                    <a:lnTo>
                      <a:pt x="13111" y="33702"/>
                    </a:lnTo>
                    <a:lnTo>
                      <a:pt x="14200" y="33964"/>
                    </a:lnTo>
                    <a:lnTo>
                      <a:pt x="15309" y="34206"/>
                    </a:lnTo>
                    <a:lnTo>
                      <a:pt x="16438" y="34408"/>
                    </a:lnTo>
                    <a:lnTo>
                      <a:pt x="17568" y="34610"/>
                    </a:lnTo>
                    <a:lnTo>
                      <a:pt x="18697" y="34771"/>
                    </a:lnTo>
                    <a:lnTo>
                      <a:pt x="19847" y="34932"/>
                    </a:lnTo>
                    <a:lnTo>
                      <a:pt x="21017" y="35053"/>
                    </a:lnTo>
                    <a:lnTo>
                      <a:pt x="22166" y="35174"/>
                    </a:lnTo>
                    <a:lnTo>
                      <a:pt x="23316" y="35255"/>
                    </a:lnTo>
                    <a:lnTo>
                      <a:pt x="24486" y="35336"/>
                    </a:lnTo>
                    <a:lnTo>
                      <a:pt x="25635" y="35396"/>
                    </a:lnTo>
                    <a:lnTo>
                      <a:pt x="26785" y="35416"/>
                    </a:lnTo>
                    <a:lnTo>
                      <a:pt x="27935" y="35437"/>
                    </a:lnTo>
                    <a:lnTo>
                      <a:pt x="29064" y="35437"/>
                    </a:lnTo>
                    <a:lnTo>
                      <a:pt x="30193" y="35416"/>
                    </a:lnTo>
                    <a:lnTo>
                      <a:pt x="31323" y="35376"/>
                    </a:lnTo>
                    <a:lnTo>
                      <a:pt x="32432" y="35316"/>
                    </a:lnTo>
                    <a:lnTo>
                      <a:pt x="33521" y="35255"/>
                    </a:lnTo>
                    <a:lnTo>
                      <a:pt x="34610" y="35154"/>
                    </a:lnTo>
                    <a:lnTo>
                      <a:pt x="35659" y="35053"/>
                    </a:lnTo>
                    <a:lnTo>
                      <a:pt x="36708" y="34932"/>
                    </a:lnTo>
                    <a:lnTo>
                      <a:pt x="37716" y="34811"/>
                    </a:lnTo>
                    <a:lnTo>
                      <a:pt x="38725" y="34650"/>
                    </a:lnTo>
                    <a:lnTo>
                      <a:pt x="39693" y="34489"/>
                    </a:lnTo>
                    <a:lnTo>
                      <a:pt x="40641" y="34307"/>
                    </a:lnTo>
                    <a:lnTo>
                      <a:pt x="41569" y="34105"/>
                    </a:lnTo>
                    <a:lnTo>
                      <a:pt x="42456" y="33904"/>
                    </a:lnTo>
                    <a:lnTo>
                      <a:pt x="43303" y="33682"/>
                    </a:lnTo>
                    <a:lnTo>
                      <a:pt x="44130" y="33460"/>
                    </a:lnTo>
                    <a:lnTo>
                      <a:pt x="44917" y="33198"/>
                    </a:lnTo>
                    <a:lnTo>
                      <a:pt x="45683" y="32936"/>
                    </a:lnTo>
                    <a:lnTo>
                      <a:pt x="46389" y="32673"/>
                    </a:lnTo>
                    <a:lnTo>
                      <a:pt x="46732" y="32532"/>
                    </a:lnTo>
                    <a:lnTo>
                      <a:pt x="47075" y="32371"/>
                    </a:lnTo>
                    <a:lnTo>
                      <a:pt x="47397" y="32210"/>
                    </a:lnTo>
                    <a:lnTo>
                      <a:pt x="47700" y="32048"/>
                    </a:lnTo>
                    <a:lnTo>
                      <a:pt x="48002" y="31867"/>
                    </a:lnTo>
                    <a:lnTo>
                      <a:pt x="48305" y="31685"/>
                    </a:lnTo>
                    <a:lnTo>
                      <a:pt x="48849" y="31282"/>
                    </a:lnTo>
                    <a:lnTo>
                      <a:pt x="49374" y="30858"/>
                    </a:lnTo>
                    <a:lnTo>
                      <a:pt x="49858" y="30415"/>
                    </a:lnTo>
                    <a:lnTo>
                      <a:pt x="50281" y="29930"/>
                    </a:lnTo>
                    <a:lnTo>
                      <a:pt x="50705" y="29406"/>
                    </a:lnTo>
                    <a:lnTo>
                      <a:pt x="51068" y="28882"/>
                    </a:lnTo>
                    <a:lnTo>
                      <a:pt x="51391" y="28317"/>
                    </a:lnTo>
                    <a:lnTo>
                      <a:pt x="51693" y="27732"/>
                    </a:lnTo>
                    <a:lnTo>
                      <a:pt x="51976" y="27107"/>
                    </a:lnTo>
                    <a:lnTo>
                      <a:pt x="52197" y="26482"/>
                    </a:lnTo>
                    <a:lnTo>
                      <a:pt x="52399" y="25836"/>
                    </a:lnTo>
                    <a:lnTo>
                      <a:pt x="52581" y="25171"/>
                    </a:lnTo>
                    <a:lnTo>
                      <a:pt x="52722" y="24485"/>
                    </a:lnTo>
                    <a:lnTo>
                      <a:pt x="52823" y="23779"/>
                    </a:lnTo>
                    <a:lnTo>
                      <a:pt x="52903" y="23053"/>
                    </a:lnTo>
                    <a:lnTo>
                      <a:pt x="52964" y="22327"/>
                    </a:lnTo>
                    <a:lnTo>
                      <a:pt x="52984" y="21581"/>
                    </a:lnTo>
                    <a:lnTo>
                      <a:pt x="52984" y="20814"/>
                    </a:lnTo>
                    <a:lnTo>
                      <a:pt x="52964" y="20048"/>
                    </a:lnTo>
                    <a:lnTo>
                      <a:pt x="52903" y="19261"/>
                    </a:lnTo>
                    <a:lnTo>
                      <a:pt x="52823" y="18475"/>
                    </a:lnTo>
                    <a:lnTo>
                      <a:pt x="52722" y="17688"/>
                    </a:lnTo>
                    <a:lnTo>
                      <a:pt x="52601" y="16881"/>
                    </a:lnTo>
                    <a:lnTo>
                      <a:pt x="52460" y="16075"/>
                    </a:lnTo>
                    <a:lnTo>
                      <a:pt x="52278" y="15268"/>
                    </a:lnTo>
                    <a:lnTo>
                      <a:pt x="52097" y="14461"/>
                    </a:lnTo>
                    <a:lnTo>
                      <a:pt x="51895" y="13634"/>
                    </a:lnTo>
                    <a:lnTo>
                      <a:pt x="51653" y="12827"/>
                    </a:lnTo>
                    <a:lnTo>
                      <a:pt x="51411" y="12001"/>
                    </a:lnTo>
                    <a:lnTo>
                      <a:pt x="51149" y="11214"/>
                    </a:lnTo>
                    <a:lnTo>
                      <a:pt x="50846" y="10427"/>
                    </a:lnTo>
                    <a:lnTo>
                      <a:pt x="50523" y="9661"/>
                    </a:lnTo>
                    <a:lnTo>
                      <a:pt x="50181" y="8915"/>
                    </a:lnTo>
                    <a:lnTo>
                      <a:pt x="49818" y="8209"/>
                    </a:lnTo>
                    <a:lnTo>
                      <a:pt x="49434" y="7503"/>
                    </a:lnTo>
                    <a:lnTo>
                      <a:pt x="49031" y="6837"/>
                    </a:lnTo>
                    <a:lnTo>
                      <a:pt x="48607" y="6192"/>
                    </a:lnTo>
                    <a:lnTo>
                      <a:pt x="48184" y="5567"/>
                    </a:lnTo>
                    <a:lnTo>
                      <a:pt x="47720" y="4982"/>
                    </a:lnTo>
                    <a:lnTo>
                      <a:pt x="47256" y="4417"/>
                    </a:lnTo>
                    <a:lnTo>
                      <a:pt x="46752" y="3893"/>
                    </a:lnTo>
                    <a:lnTo>
                      <a:pt x="46268" y="3389"/>
                    </a:lnTo>
                    <a:lnTo>
                      <a:pt x="45743" y="2925"/>
                    </a:lnTo>
                    <a:lnTo>
                      <a:pt x="45219" y="2481"/>
                    </a:lnTo>
                    <a:lnTo>
                      <a:pt x="44675" y="2078"/>
                    </a:lnTo>
                    <a:lnTo>
                      <a:pt x="44130" y="1694"/>
                    </a:lnTo>
                    <a:lnTo>
                      <a:pt x="43565" y="1351"/>
                    </a:lnTo>
                    <a:lnTo>
                      <a:pt x="43001" y="1049"/>
                    </a:lnTo>
                    <a:lnTo>
                      <a:pt x="42436" y="787"/>
                    </a:lnTo>
                    <a:lnTo>
                      <a:pt x="41851" y="565"/>
                    </a:lnTo>
                    <a:lnTo>
                      <a:pt x="41266" y="363"/>
                    </a:lnTo>
                    <a:lnTo>
                      <a:pt x="40661" y="222"/>
                    </a:lnTo>
                    <a:lnTo>
                      <a:pt x="40076" y="101"/>
                    </a:lnTo>
                    <a:lnTo>
                      <a:pt x="39471" y="41"/>
                    </a:lnTo>
                    <a:lnTo>
                      <a:pt x="3886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5"/>
              <p:cNvSpPr/>
              <p:nvPr/>
            </p:nvSpPr>
            <p:spPr>
              <a:xfrm>
                <a:off x="7165050" y="2964625"/>
                <a:ext cx="189600" cy="218350"/>
              </a:xfrm>
              <a:custGeom>
                <a:avLst/>
                <a:gdLst/>
                <a:ahLst/>
                <a:cxnLst/>
                <a:rect l="l" t="t" r="r" b="b"/>
                <a:pathLst>
                  <a:path w="7584" h="8734" extrusionOk="0">
                    <a:moveTo>
                      <a:pt x="545" y="1"/>
                    </a:moveTo>
                    <a:lnTo>
                      <a:pt x="424" y="41"/>
                    </a:lnTo>
                    <a:lnTo>
                      <a:pt x="323" y="102"/>
                    </a:lnTo>
                    <a:lnTo>
                      <a:pt x="243" y="182"/>
                    </a:lnTo>
                    <a:lnTo>
                      <a:pt x="162" y="283"/>
                    </a:lnTo>
                    <a:lnTo>
                      <a:pt x="101" y="384"/>
                    </a:lnTo>
                    <a:lnTo>
                      <a:pt x="41" y="505"/>
                    </a:lnTo>
                    <a:lnTo>
                      <a:pt x="21" y="626"/>
                    </a:lnTo>
                    <a:lnTo>
                      <a:pt x="0" y="787"/>
                    </a:lnTo>
                    <a:lnTo>
                      <a:pt x="41" y="969"/>
                    </a:lnTo>
                    <a:lnTo>
                      <a:pt x="121" y="1150"/>
                    </a:lnTo>
                    <a:lnTo>
                      <a:pt x="222" y="1372"/>
                    </a:lnTo>
                    <a:lnTo>
                      <a:pt x="404" y="1635"/>
                    </a:lnTo>
                    <a:lnTo>
                      <a:pt x="626" y="1917"/>
                    </a:lnTo>
                    <a:lnTo>
                      <a:pt x="908" y="2219"/>
                    </a:lnTo>
                    <a:lnTo>
                      <a:pt x="1251" y="2582"/>
                    </a:lnTo>
                    <a:lnTo>
                      <a:pt x="1695" y="2966"/>
                    </a:lnTo>
                    <a:lnTo>
                      <a:pt x="2199" y="3389"/>
                    </a:lnTo>
                    <a:lnTo>
                      <a:pt x="2784" y="3853"/>
                    </a:lnTo>
                    <a:lnTo>
                      <a:pt x="3207" y="4236"/>
                    </a:lnTo>
                    <a:lnTo>
                      <a:pt x="3631" y="4660"/>
                    </a:lnTo>
                    <a:lnTo>
                      <a:pt x="4034" y="5104"/>
                    </a:lnTo>
                    <a:lnTo>
                      <a:pt x="4438" y="5567"/>
                    </a:lnTo>
                    <a:lnTo>
                      <a:pt x="5184" y="6475"/>
                    </a:lnTo>
                    <a:lnTo>
                      <a:pt x="5849" y="7322"/>
                    </a:lnTo>
                    <a:lnTo>
                      <a:pt x="6434" y="8028"/>
                    </a:lnTo>
                    <a:lnTo>
                      <a:pt x="6676" y="8310"/>
                    </a:lnTo>
                    <a:lnTo>
                      <a:pt x="6918" y="8532"/>
                    </a:lnTo>
                    <a:lnTo>
                      <a:pt x="7120" y="8673"/>
                    </a:lnTo>
                    <a:lnTo>
                      <a:pt x="7201" y="8714"/>
                    </a:lnTo>
                    <a:lnTo>
                      <a:pt x="7281" y="8734"/>
                    </a:lnTo>
                    <a:lnTo>
                      <a:pt x="7362" y="8734"/>
                    </a:lnTo>
                    <a:lnTo>
                      <a:pt x="7423" y="8714"/>
                    </a:lnTo>
                    <a:lnTo>
                      <a:pt x="7483" y="8653"/>
                    </a:lnTo>
                    <a:lnTo>
                      <a:pt x="7523" y="8573"/>
                    </a:lnTo>
                    <a:lnTo>
                      <a:pt x="7564" y="8472"/>
                    </a:lnTo>
                    <a:lnTo>
                      <a:pt x="7584" y="8351"/>
                    </a:lnTo>
                    <a:lnTo>
                      <a:pt x="7584" y="8230"/>
                    </a:lnTo>
                    <a:lnTo>
                      <a:pt x="7564" y="8088"/>
                    </a:lnTo>
                    <a:lnTo>
                      <a:pt x="7483" y="7766"/>
                    </a:lnTo>
                    <a:lnTo>
                      <a:pt x="7342" y="7403"/>
                    </a:lnTo>
                    <a:lnTo>
                      <a:pt x="7160" y="6999"/>
                    </a:lnTo>
                    <a:lnTo>
                      <a:pt x="6939" y="6576"/>
                    </a:lnTo>
                    <a:lnTo>
                      <a:pt x="6676" y="6132"/>
                    </a:lnTo>
                    <a:lnTo>
                      <a:pt x="6374" y="5668"/>
                    </a:lnTo>
                    <a:lnTo>
                      <a:pt x="6071" y="5184"/>
                    </a:lnTo>
                    <a:lnTo>
                      <a:pt x="5749" y="4700"/>
                    </a:lnTo>
                    <a:lnTo>
                      <a:pt x="5063" y="3772"/>
                    </a:lnTo>
                    <a:lnTo>
                      <a:pt x="4397" y="2925"/>
                    </a:lnTo>
                    <a:lnTo>
                      <a:pt x="3812" y="2199"/>
                    </a:lnTo>
                    <a:lnTo>
                      <a:pt x="3550" y="1897"/>
                    </a:lnTo>
                    <a:lnTo>
                      <a:pt x="3288" y="1594"/>
                    </a:lnTo>
                    <a:lnTo>
                      <a:pt x="3006" y="1332"/>
                    </a:lnTo>
                    <a:lnTo>
                      <a:pt x="2743" y="1090"/>
                    </a:lnTo>
                    <a:lnTo>
                      <a:pt x="2481" y="868"/>
                    </a:lnTo>
                    <a:lnTo>
                      <a:pt x="2219" y="687"/>
                    </a:lnTo>
                    <a:lnTo>
                      <a:pt x="1957" y="505"/>
                    </a:lnTo>
                    <a:lnTo>
                      <a:pt x="1715" y="364"/>
                    </a:lnTo>
                    <a:lnTo>
                      <a:pt x="1473" y="243"/>
                    </a:lnTo>
                    <a:lnTo>
                      <a:pt x="1271" y="142"/>
                    </a:lnTo>
                    <a:lnTo>
                      <a:pt x="1049" y="61"/>
                    </a:lnTo>
                    <a:lnTo>
                      <a:pt x="868" y="21"/>
                    </a:lnTo>
                    <a:lnTo>
                      <a:pt x="70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5"/>
              <p:cNvSpPr/>
              <p:nvPr/>
            </p:nvSpPr>
            <p:spPr>
              <a:xfrm>
                <a:off x="6116275" y="3023125"/>
                <a:ext cx="172475" cy="132125"/>
              </a:xfrm>
              <a:custGeom>
                <a:avLst/>
                <a:gdLst/>
                <a:ahLst/>
                <a:cxnLst/>
                <a:rect l="l" t="t" r="r" b="b"/>
                <a:pathLst>
                  <a:path w="6899" h="5285" extrusionOk="0">
                    <a:moveTo>
                      <a:pt x="5386" y="0"/>
                    </a:moveTo>
                    <a:lnTo>
                      <a:pt x="5063" y="21"/>
                    </a:lnTo>
                    <a:lnTo>
                      <a:pt x="4720" y="81"/>
                    </a:lnTo>
                    <a:lnTo>
                      <a:pt x="4357" y="162"/>
                    </a:lnTo>
                    <a:lnTo>
                      <a:pt x="3974" y="283"/>
                    </a:lnTo>
                    <a:lnTo>
                      <a:pt x="3591" y="444"/>
                    </a:lnTo>
                    <a:lnTo>
                      <a:pt x="3207" y="626"/>
                    </a:lnTo>
                    <a:lnTo>
                      <a:pt x="2804" y="827"/>
                    </a:lnTo>
                    <a:lnTo>
                      <a:pt x="2401" y="1090"/>
                    </a:lnTo>
                    <a:lnTo>
                      <a:pt x="1997" y="1372"/>
                    </a:lnTo>
                    <a:lnTo>
                      <a:pt x="1796" y="1533"/>
                    </a:lnTo>
                    <a:lnTo>
                      <a:pt x="1614" y="1695"/>
                    </a:lnTo>
                    <a:lnTo>
                      <a:pt x="1271" y="2017"/>
                    </a:lnTo>
                    <a:lnTo>
                      <a:pt x="969" y="2380"/>
                    </a:lnTo>
                    <a:lnTo>
                      <a:pt x="707" y="2743"/>
                    </a:lnTo>
                    <a:lnTo>
                      <a:pt x="485" y="3106"/>
                    </a:lnTo>
                    <a:lnTo>
                      <a:pt x="323" y="3469"/>
                    </a:lnTo>
                    <a:lnTo>
                      <a:pt x="182" y="3812"/>
                    </a:lnTo>
                    <a:lnTo>
                      <a:pt x="81" y="4135"/>
                    </a:lnTo>
                    <a:lnTo>
                      <a:pt x="21" y="4438"/>
                    </a:lnTo>
                    <a:lnTo>
                      <a:pt x="1" y="4700"/>
                    </a:lnTo>
                    <a:lnTo>
                      <a:pt x="1" y="4922"/>
                    </a:lnTo>
                    <a:lnTo>
                      <a:pt x="61" y="5103"/>
                    </a:lnTo>
                    <a:lnTo>
                      <a:pt x="81" y="5164"/>
                    </a:lnTo>
                    <a:lnTo>
                      <a:pt x="122" y="5224"/>
                    </a:lnTo>
                    <a:lnTo>
                      <a:pt x="182" y="5264"/>
                    </a:lnTo>
                    <a:lnTo>
                      <a:pt x="243" y="5285"/>
                    </a:lnTo>
                    <a:lnTo>
                      <a:pt x="384" y="5285"/>
                    </a:lnTo>
                    <a:lnTo>
                      <a:pt x="485" y="5244"/>
                    </a:lnTo>
                    <a:lnTo>
                      <a:pt x="565" y="5184"/>
                    </a:lnTo>
                    <a:lnTo>
                      <a:pt x="767" y="5043"/>
                    </a:lnTo>
                    <a:lnTo>
                      <a:pt x="989" y="4861"/>
                    </a:lnTo>
                    <a:lnTo>
                      <a:pt x="1493" y="4377"/>
                    </a:lnTo>
                    <a:lnTo>
                      <a:pt x="2078" y="3792"/>
                    </a:lnTo>
                    <a:lnTo>
                      <a:pt x="2401" y="3469"/>
                    </a:lnTo>
                    <a:lnTo>
                      <a:pt x="2764" y="3127"/>
                    </a:lnTo>
                    <a:lnTo>
                      <a:pt x="3167" y="2804"/>
                    </a:lnTo>
                    <a:lnTo>
                      <a:pt x="3591" y="2461"/>
                    </a:lnTo>
                    <a:lnTo>
                      <a:pt x="4034" y="2118"/>
                    </a:lnTo>
                    <a:lnTo>
                      <a:pt x="4539" y="1795"/>
                    </a:lnTo>
                    <a:lnTo>
                      <a:pt x="5063" y="1493"/>
                    </a:lnTo>
                    <a:lnTo>
                      <a:pt x="5628" y="1190"/>
                    </a:lnTo>
                    <a:lnTo>
                      <a:pt x="6253" y="928"/>
                    </a:lnTo>
                    <a:lnTo>
                      <a:pt x="6898" y="686"/>
                    </a:lnTo>
                    <a:lnTo>
                      <a:pt x="6838" y="585"/>
                    </a:lnTo>
                    <a:lnTo>
                      <a:pt x="6777" y="505"/>
                    </a:lnTo>
                    <a:lnTo>
                      <a:pt x="6616" y="343"/>
                    </a:lnTo>
                    <a:lnTo>
                      <a:pt x="6434" y="202"/>
                    </a:lnTo>
                    <a:lnTo>
                      <a:pt x="6213" y="101"/>
                    </a:lnTo>
                    <a:lnTo>
                      <a:pt x="5971" y="41"/>
                    </a:lnTo>
                    <a:lnTo>
                      <a:pt x="568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5"/>
              <p:cNvSpPr/>
              <p:nvPr/>
            </p:nvSpPr>
            <p:spPr>
              <a:xfrm>
                <a:off x="6524700" y="3909025"/>
                <a:ext cx="511300" cy="65575"/>
              </a:xfrm>
              <a:custGeom>
                <a:avLst/>
                <a:gdLst/>
                <a:ahLst/>
                <a:cxnLst/>
                <a:rect l="l" t="t" r="r" b="b"/>
                <a:pathLst>
                  <a:path w="20452" h="2623" extrusionOk="0">
                    <a:moveTo>
                      <a:pt x="19806" y="1"/>
                    </a:moveTo>
                    <a:lnTo>
                      <a:pt x="19342" y="41"/>
                    </a:lnTo>
                    <a:lnTo>
                      <a:pt x="18757" y="142"/>
                    </a:lnTo>
                    <a:lnTo>
                      <a:pt x="18051" y="283"/>
                    </a:lnTo>
                    <a:lnTo>
                      <a:pt x="17325" y="384"/>
                    </a:lnTo>
                    <a:lnTo>
                      <a:pt x="16539" y="505"/>
                    </a:lnTo>
                    <a:lnTo>
                      <a:pt x="15712" y="586"/>
                    </a:lnTo>
                    <a:lnTo>
                      <a:pt x="14824" y="666"/>
                    </a:lnTo>
                    <a:lnTo>
                      <a:pt x="13896" y="727"/>
                    </a:lnTo>
                    <a:lnTo>
                      <a:pt x="12928" y="787"/>
                    </a:lnTo>
                    <a:lnTo>
                      <a:pt x="11920" y="807"/>
                    </a:lnTo>
                    <a:lnTo>
                      <a:pt x="10851" y="828"/>
                    </a:lnTo>
                    <a:lnTo>
                      <a:pt x="9742" y="828"/>
                    </a:lnTo>
                    <a:lnTo>
                      <a:pt x="8592" y="807"/>
                    </a:lnTo>
                    <a:lnTo>
                      <a:pt x="7382" y="767"/>
                    </a:lnTo>
                    <a:lnTo>
                      <a:pt x="6152" y="707"/>
                    </a:lnTo>
                    <a:lnTo>
                      <a:pt x="4861" y="606"/>
                    </a:lnTo>
                    <a:lnTo>
                      <a:pt x="3530" y="505"/>
                    </a:lnTo>
                    <a:lnTo>
                      <a:pt x="2158" y="384"/>
                    </a:lnTo>
                    <a:lnTo>
                      <a:pt x="1614" y="344"/>
                    </a:lnTo>
                    <a:lnTo>
                      <a:pt x="1150" y="344"/>
                    </a:lnTo>
                    <a:lnTo>
                      <a:pt x="767" y="384"/>
                    </a:lnTo>
                    <a:lnTo>
                      <a:pt x="444" y="444"/>
                    </a:lnTo>
                    <a:lnTo>
                      <a:pt x="323" y="505"/>
                    </a:lnTo>
                    <a:lnTo>
                      <a:pt x="222" y="545"/>
                    </a:lnTo>
                    <a:lnTo>
                      <a:pt x="141" y="606"/>
                    </a:lnTo>
                    <a:lnTo>
                      <a:pt x="61" y="666"/>
                    </a:lnTo>
                    <a:lnTo>
                      <a:pt x="20" y="747"/>
                    </a:lnTo>
                    <a:lnTo>
                      <a:pt x="0" y="807"/>
                    </a:lnTo>
                    <a:lnTo>
                      <a:pt x="0" y="888"/>
                    </a:lnTo>
                    <a:lnTo>
                      <a:pt x="20" y="969"/>
                    </a:lnTo>
                    <a:lnTo>
                      <a:pt x="41" y="1050"/>
                    </a:lnTo>
                    <a:lnTo>
                      <a:pt x="101" y="1130"/>
                    </a:lnTo>
                    <a:lnTo>
                      <a:pt x="182" y="1211"/>
                    </a:lnTo>
                    <a:lnTo>
                      <a:pt x="283" y="1292"/>
                    </a:lnTo>
                    <a:lnTo>
                      <a:pt x="404" y="1372"/>
                    </a:lnTo>
                    <a:lnTo>
                      <a:pt x="545" y="1453"/>
                    </a:lnTo>
                    <a:lnTo>
                      <a:pt x="888" y="1614"/>
                    </a:lnTo>
                    <a:lnTo>
                      <a:pt x="1331" y="1776"/>
                    </a:lnTo>
                    <a:lnTo>
                      <a:pt x="1856" y="1897"/>
                    </a:lnTo>
                    <a:lnTo>
                      <a:pt x="2461" y="2018"/>
                    </a:lnTo>
                    <a:lnTo>
                      <a:pt x="3167" y="2098"/>
                    </a:lnTo>
                    <a:lnTo>
                      <a:pt x="4659" y="2260"/>
                    </a:lnTo>
                    <a:lnTo>
                      <a:pt x="6172" y="2401"/>
                    </a:lnTo>
                    <a:lnTo>
                      <a:pt x="7685" y="2522"/>
                    </a:lnTo>
                    <a:lnTo>
                      <a:pt x="9197" y="2603"/>
                    </a:lnTo>
                    <a:lnTo>
                      <a:pt x="9964" y="2623"/>
                    </a:lnTo>
                    <a:lnTo>
                      <a:pt x="11517" y="2623"/>
                    </a:lnTo>
                    <a:lnTo>
                      <a:pt x="12303" y="2582"/>
                    </a:lnTo>
                    <a:lnTo>
                      <a:pt x="13090" y="2542"/>
                    </a:lnTo>
                    <a:lnTo>
                      <a:pt x="13876" y="2481"/>
                    </a:lnTo>
                    <a:lnTo>
                      <a:pt x="14683" y="2381"/>
                    </a:lnTo>
                    <a:lnTo>
                      <a:pt x="15490" y="2280"/>
                    </a:lnTo>
                    <a:lnTo>
                      <a:pt x="16276" y="2139"/>
                    </a:lnTo>
                    <a:lnTo>
                      <a:pt x="17023" y="1957"/>
                    </a:lnTo>
                    <a:lnTo>
                      <a:pt x="17708" y="1776"/>
                    </a:lnTo>
                    <a:lnTo>
                      <a:pt x="18334" y="1554"/>
                    </a:lnTo>
                    <a:lnTo>
                      <a:pt x="18898" y="1332"/>
                    </a:lnTo>
                    <a:lnTo>
                      <a:pt x="19362" y="1110"/>
                    </a:lnTo>
                    <a:lnTo>
                      <a:pt x="19766" y="888"/>
                    </a:lnTo>
                    <a:lnTo>
                      <a:pt x="20088" y="686"/>
                    </a:lnTo>
                    <a:lnTo>
                      <a:pt x="20310" y="485"/>
                    </a:lnTo>
                    <a:lnTo>
                      <a:pt x="20371" y="404"/>
                    </a:lnTo>
                    <a:lnTo>
                      <a:pt x="20431" y="323"/>
                    </a:lnTo>
                    <a:lnTo>
                      <a:pt x="20451" y="243"/>
                    </a:lnTo>
                    <a:lnTo>
                      <a:pt x="20451" y="182"/>
                    </a:lnTo>
                    <a:lnTo>
                      <a:pt x="20411" y="122"/>
                    </a:lnTo>
                    <a:lnTo>
                      <a:pt x="20350" y="81"/>
                    </a:lnTo>
                    <a:lnTo>
                      <a:pt x="20270" y="41"/>
                    </a:lnTo>
                    <a:lnTo>
                      <a:pt x="20149" y="21"/>
                    </a:lnTo>
                    <a:lnTo>
                      <a:pt x="199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5"/>
              <p:cNvSpPr/>
              <p:nvPr/>
            </p:nvSpPr>
            <p:spPr>
              <a:xfrm>
                <a:off x="6012925" y="3613050"/>
                <a:ext cx="210775" cy="250125"/>
              </a:xfrm>
              <a:custGeom>
                <a:avLst/>
                <a:gdLst/>
                <a:ahLst/>
                <a:cxnLst/>
                <a:rect l="l" t="t" r="r" b="b"/>
                <a:pathLst>
                  <a:path w="8431" h="10005" extrusionOk="0">
                    <a:moveTo>
                      <a:pt x="101" y="1"/>
                    </a:moveTo>
                    <a:lnTo>
                      <a:pt x="61" y="485"/>
                    </a:lnTo>
                    <a:lnTo>
                      <a:pt x="20" y="949"/>
                    </a:lnTo>
                    <a:lnTo>
                      <a:pt x="0" y="1413"/>
                    </a:lnTo>
                    <a:lnTo>
                      <a:pt x="20" y="1876"/>
                    </a:lnTo>
                    <a:lnTo>
                      <a:pt x="40" y="2320"/>
                    </a:lnTo>
                    <a:lnTo>
                      <a:pt x="81" y="2744"/>
                    </a:lnTo>
                    <a:lnTo>
                      <a:pt x="141" y="3167"/>
                    </a:lnTo>
                    <a:lnTo>
                      <a:pt x="202" y="3591"/>
                    </a:lnTo>
                    <a:lnTo>
                      <a:pt x="303" y="3994"/>
                    </a:lnTo>
                    <a:lnTo>
                      <a:pt x="424" y="4377"/>
                    </a:lnTo>
                    <a:lnTo>
                      <a:pt x="565" y="4761"/>
                    </a:lnTo>
                    <a:lnTo>
                      <a:pt x="706" y="5144"/>
                    </a:lnTo>
                    <a:lnTo>
                      <a:pt x="887" y="5507"/>
                    </a:lnTo>
                    <a:lnTo>
                      <a:pt x="1089" y="5850"/>
                    </a:lnTo>
                    <a:lnTo>
                      <a:pt x="1311" y="6193"/>
                    </a:lnTo>
                    <a:lnTo>
                      <a:pt x="1553" y="6515"/>
                    </a:lnTo>
                    <a:lnTo>
                      <a:pt x="1795" y="6818"/>
                    </a:lnTo>
                    <a:lnTo>
                      <a:pt x="2077" y="7120"/>
                    </a:lnTo>
                    <a:lnTo>
                      <a:pt x="2380" y="7423"/>
                    </a:lnTo>
                    <a:lnTo>
                      <a:pt x="2723" y="7705"/>
                    </a:lnTo>
                    <a:lnTo>
                      <a:pt x="3066" y="7967"/>
                    </a:lnTo>
                    <a:lnTo>
                      <a:pt x="3429" y="8209"/>
                    </a:lnTo>
                    <a:lnTo>
                      <a:pt x="3832" y="8451"/>
                    </a:lnTo>
                    <a:lnTo>
                      <a:pt x="4235" y="8673"/>
                    </a:lnTo>
                    <a:lnTo>
                      <a:pt x="4679" y="8895"/>
                    </a:lnTo>
                    <a:lnTo>
                      <a:pt x="5143" y="9097"/>
                    </a:lnTo>
                    <a:lnTo>
                      <a:pt x="5627" y="9278"/>
                    </a:lnTo>
                    <a:lnTo>
                      <a:pt x="6131" y="9440"/>
                    </a:lnTo>
                    <a:lnTo>
                      <a:pt x="6676" y="9601"/>
                    </a:lnTo>
                    <a:lnTo>
                      <a:pt x="7241" y="9742"/>
                    </a:lnTo>
                    <a:lnTo>
                      <a:pt x="7825" y="9883"/>
                    </a:lnTo>
                    <a:lnTo>
                      <a:pt x="8431" y="10004"/>
                    </a:lnTo>
                    <a:lnTo>
                      <a:pt x="7785" y="9641"/>
                    </a:lnTo>
                    <a:lnTo>
                      <a:pt x="7180" y="9278"/>
                    </a:lnTo>
                    <a:lnTo>
                      <a:pt x="6595" y="8895"/>
                    </a:lnTo>
                    <a:lnTo>
                      <a:pt x="6051" y="8512"/>
                    </a:lnTo>
                    <a:lnTo>
                      <a:pt x="5526" y="8109"/>
                    </a:lnTo>
                    <a:lnTo>
                      <a:pt x="5042" y="7705"/>
                    </a:lnTo>
                    <a:lnTo>
                      <a:pt x="4598" y="7282"/>
                    </a:lnTo>
                    <a:lnTo>
                      <a:pt x="4155" y="6878"/>
                    </a:lnTo>
                    <a:lnTo>
                      <a:pt x="3751" y="6455"/>
                    </a:lnTo>
                    <a:lnTo>
                      <a:pt x="3388" y="6031"/>
                    </a:lnTo>
                    <a:lnTo>
                      <a:pt x="3025" y="5608"/>
                    </a:lnTo>
                    <a:lnTo>
                      <a:pt x="2703" y="5204"/>
                    </a:lnTo>
                    <a:lnTo>
                      <a:pt x="2400" y="4801"/>
                    </a:lnTo>
                    <a:lnTo>
                      <a:pt x="2118" y="4398"/>
                    </a:lnTo>
                    <a:lnTo>
                      <a:pt x="1856" y="3994"/>
                    </a:lnTo>
                    <a:lnTo>
                      <a:pt x="1634" y="3611"/>
                    </a:lnTo>
                    <a:lnTo>
                      <a:pt x="1210" y="2865"/>
                    </a:lnTo>
                    <a:lnTo>
                      <a:pt x="887" y="2179"/>
                    </a:lnTo>
                    <a:lnTo>
                      <a:pt x="605" y="1574"/>
                    </a:lnTo>
                    <a:lnTo>
                      <a:pt x="403" y="1029"/>
                    </a:lnTo>
                    <a:lnTo>
                      <a:pt x="262" y="606"/>
                    </a:lnTo>
                    <a:lnTo>
                      <a:pt x="161" y="263"/>
                    </a:lnTo>
                    <a:lnTo>
                      <a:pt x="10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1" name="Google Shape;151;p5"/>
            <p:cNvSpPr/>
            <p:nvPr/>
          </p:nvSpPr>
          <p:spPr>
            <a:xfrm rot="6334360">
              <a:off x="5988775" y="729157"/>
              <a:ext cx="242061" cy="765883"/>
            </a:xfrm>
            <a:custGeom>
              <a:avLst/>
              <a:gdLst/>
              <a:ahLst/>
              <a:cxnLst/>
              <a:rect l="l" t="t" r="r" b="b"/>
              <a:pathLst>
                <a:path w="4660" h="12546" extrusionOk="0">
                  <a:moveTo>
                    <a:pt x="2985" y="0"/>
                  </a:moveTo>
                  <a:lnTo>
                    <a:pt x="2824" y="21"/>
                  </a:lnTo>
                  <a:lnTo>
                    <a:pt x="2642" y="61"/>
                  </a:lnTo>
                  <a:lnTo>
                    <a:pt x="2481" y="101"/>
                  </a:lnTo>
                  <a:lnTo>
                    <a:pt x="2320" y="162"/>
                  </a:lnTo>
                  <a:lnTo>
                    <a:pt x="2158" y="242"/>
                  </a:lnTo>
                  <a:lnTo>
                    <a:pt x="2017" y="323"/>
                  </a:lnTo>
                  <a:lnTo>
                    <a:pt x="1896" y="404"/>
                  </a:lnTo>
                  <a:lnTo>
                    <a:pt x="1775" y="505"/>
                  </a:lnTo>
                  <a:lnTo>
                    <a:pt x="1634" y="646"/>
                  </a:lnTo>
                  <a:lnTo>
                    <a:pt x="1493" y="787"/>
                  </a:lnTo>
                  <a:lnTo>
                    <a:pt x="1251" y="1110"/>
                  </a:lnTo>
                  <a:lnTo>
                    <a:pt x="1049" y="1473"/>
                  </a:lnTo>
                  <a:lnTo>
                    <a:pt x="847" y="1856"/>
                  </a:lnTo>
                  <a:lnTo>
                    <a:pt x="686" y="2259"/>
                  </a:lnTo>
                  <a:lnTo>
                    <a:pt x="525" y="2642"/>
                  </a:lnTo>
                  <a:lnTo>
                    <a:pt x="404" y="3046"/>
                  </a:lnTo>
                  <a:lnTo>
                    <a:pt x="303" y="3409"/>
                  </a:lnTo>
                  <a:lnTo>
                    <a:pt x="182" y="3893"/>
                  </a:lnTo>
                  <a:lnTo>
                    <a:pt x="101" y="4397"/>
                  </a:lnTo>
                  <a:lnTo>
                    <a:pt x="41" y="4901"/>
                  </a:lnTo>
                  <a:lnTo>
                    <a:pt x="0" y="5426"/>
                  </a:lnTo>
                  <a:lnTo>
                    <a:pt x="0" y="5970"/>
                  </a:lnTo>
                  <a:lnTo>
                    <a:pt x="21" y="6495"/>
                  </a:lnTo>
                  <a:lnTo>
                    <a:pt x="61" y="7039"/>
                  </a:lnTo>
                  <a:lnTo>
                    <a:pt x="142" y="7564"/>
                  </a:lnTo>
                  <a:lnTo>
                    <a:pt x="242" y="8108"/>
                  </a:lnTo>
                  <a:lnTo>
                    <a:pt x="384" y="8612"/>
                  </a:lnTo>
                  <a:lnTo>
                    <a:pt x="545" y="9137"/>
                  </a:lnTo>
                  <a:lnTo>
                    <a:pt x="726" y="9621"/>
                  </a:lnTo>
                  <a:lnTo>
                    <a:pt x="948" y="10105"/>
                  </a:lnTo>
                  <a:lnTo>
                    <a:pt x="1190" y="10569"/>
                  </a:lnTo>
                  <a:lnTo>
                    <a:pt x="1453" y="10992"/>
                  </a:lnTo>
                  <a:lnTo>
                    <a:pt x="1755" y="11396"/>
                  </a:lnTo>
                  <a:lnTo>
                    <a:pt x="1957" y="11638"/>
                  </a:lnTo>
                  <a:lnTo>
                    <a:pt x="2179" y="11860"/>
                  </a:lnTo>
                  <a:lnTo>
                    <a:pt x="2441" y="12041"/>
                  </a:lnTo>
                  <a:lnTo>
                    <a:pt x="2703" y="12223"/>
                  </a:lnTo>
                  <a:lnTo>
                    <a:pt x="2965" y="12364"/>
                  </a:lnTo>
                  <a:lnTo>
                    <a:pt x="3227" y="12465"/>
                  </a:lnTo>
                  <a:lnTo>
                    <a:pt x="3510" y="12525"/>
                  </a:lnTo>
                  <a:lnTo>
                    <a:pt x="3752" y="12545"/>
                  </a:lnTo>
                  <a:lnTo>
                    <a:pt x="3994" y="12525"/>
                  </a:lnTo>
                  <a:lnTo>
                    <a:pt x="4095" y="12505"/>
                  </a:lnTo>
                  <a:lnTo>
                    <a:pt x="4195" y="12465"/>
                  </a:lnTo>
                  <a:lnTo>
                    <a:pt x="4276" y="12424"/>
                  </a:lnTo>
                  <a:lnTo>
                    <a:pt x="4377" y="12344"/>
                  </a:lnTo>
                  <a:lnTo>
                    <a:pt x="4437" y="12283"/>
                  </a:lnTo>
                  <a:lnTo>
                    <a:pt x="4498" y="12182"/>
                  </a:lnTo>
                  <a:lnTo>
                    <a:pt x="4558" y="12081"/>
                  </a:lnTo>
                  <a:lnTo>
                    <a:pt x="4599" y="11960"/>
                  </a:lnTo>
                  <a:lnTo>
                    <a:pt x="4639" y="11819"/>
                  </a:lnTo>
                  <a:lnTo>
                    <a:pt x="4639" y="11658"/>
                  </a:lnTo>
                  <a:lnTo>
                    <a:pt x="4659" y="11496"/>
                  </a:lnTo>
                  <a:lnTo>
                    <a:pt x="4639" y="11315"/>
                  </a:lnTo>
                  <a:lnTo>
                    <a:pt x="4619" y="11113"/>
                  </a:lnTo>
                  <a:lnTo>
                    <a:pt x="4558" y="10891"/>
                  </a:lnTo>
                  <a:lnTo>
                    <a:pt x="4377" y="10629"/>
                  </a:lnTo>
                  <a:lnTo>
                    <a:pt x="4216" y="10367"/>
                  </a:lnTo>
                  <a:lnTo>
                    <a:pt x="4054" y="10105"/>
                  </a:lnTo>
                  <a:lnTo>
                    <a:pt x="3913" y="9822"/>
                  </a:lnTo>
                  <a:lnTo>
                    <a:pt x="3792" y="9540"/>
                  </a:lnTo>
                  <a:lnTo>
                    <a:pt x="3671" y="9258"/>
                  </a:lnTo>
                  <a:lnTo>
                    <a:pt x="3550" y="8955"/>
                  </a:lnTo>
                  <a:lnTo>
                    <a:pt x="3449" y="8653"/>
                  </a:lnTo>
                  <a:lnTo>
                    <a:pt x="3288" y="8027"/>
                  </a:lnTo>
                  <a:lnTo>
                    <a:pt x="3167" y="7402"/>
                  </a:lnTo>
                  <a:lnTo>
                    <a:pt x="3086" y="6777"/>
                  </a:lnTo>
                  <a:lnTo>
                    <a:pt x="3066" y="6132"/>
                  </a:lnTo>
                  <a:lnTo>
                    <a:pt x="3046" y="5769"/>
                  </a:lnTo>
                  <a:lnTo>
                    <a:pt x="3066" y="5406"/>
                  </a:lnTo>
                  <a:lnTo>
                    <a:pt x="3086" y="5043"/>
                  </a:lnTo>
                  <a:lnTo>
                    <a:pt x="3106" y="4679"/>
                  </a:lnTo>
                  <a:lnTo>
                    <a:pt x="3147" y="4437"/>
                  </a:lnTo>
                  <a:lnTo>
                    <a:pt x="3187" y="4175"/>
                  </a:lnTo>
                  <a:lnTo>
                    <a:pt x="3348" y="3691"/>
                  </a:lnTo>
                  <a:lnTo>
                    <a:pt x="3530" y="3187"/>
                  </a:lnTo>
                  <a:lnTo>
                    <a:pt x="3711" y="2703"/>
                  </a:lnTo>
                  <a:lnTo>
                    <a:pt x="3873" y="2199"/>
                  </a:lnTo>
                  <a:lnTo>
                    <a:pt x="3933" y="1957"/>
                  </a:lnTo>
                  <a:lnTo>
                    <a:pt x="3974" y="1695"/>
                  </a:lnTo>
                  <a:lnTo>
                    <a:pt x="4014" y="1452"/>
                  </a:lnTo>
                  <a:lnTo>
                    <a:pt x="4014" y="1190"/>
                  </a:lnTo>
                  <a:lnTo>
                    <a:pt x="3994" y="948"/>
                  </a:lnTo>
                  <a:lnTo>
                    <a:pt x="3953" y="686"/>
                  </a:lnTo>
                  <a:lnTo>
                    <a:pt x="3893" y="505"/>
                  </a:lnTo>
                  <a:lnTo>
                    <a:pt x="3812" y="363"/>
                  </a:lnTo>
                  <a:lnTo>
                    <a:pt x="3711" y="242"/>
                  </a:lnTo>
                  <a:lnTo>
                    <a:pt x="3590" y="142"/>
                  </a:lnTo>
                  <a:lnTo>
                    <a:pt x="3449" y="81"/>
                  </a:lnTo>
                  <a:lnTo>
                    <a:pt x="3308" y="21"/>
                  </a:lnTo>
                  <a:lnTo>
                    <a:pt x="314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2" name="Google Shape;152;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53" name="Google Shape;153;p5"/>
          <p:cNvSpPr txBox="1">
            <a:spLocks noGrp="1"/>
          </p:cNvSpPr>
          <p:nvPr>
            <p:ph type="title" idx="2"/>
          </p:nvPr>
        </p:nvSpPr>
        <p:spPr>
          <a:xfrm>
            <a:off x="1581275" y="2781650"/>
            <a:ext cx="2773200" cy="558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200"/>
              <a:buNone/>
              <a:defRPr sz="2200">
                <a:solidFill>
                  <a:schemeClr val="lt1"/>
                </a:solidFill>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54" name="Google Shape;154;p5"/>
          <p:cNvSpPr txBox="1">
            <a:spLocks noGrp="1"/>
          </p:cNvSpPr>
          <p:nvPr>
            <p:ph type="title" idx="3"/>
          </p:nvPr>
        </p:nvSpPr>
        <p:spPr>
          <a:xfrm>
            <a:off x="4788887" y="2781650"/>
            <a:ext cx="2773800" cy="558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200"/>
              <a:buNone/>
              <a:defRPr sz="2200">
                <a:solidFill>
                  <a:schemeClr val="lt1"/>
                </a:solidFill>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55" name="Google Shape;155;p5"/>
          <p:cNvSpPr txBox="1">
            <a:spLocks noGrp="1"/>
          </p:cNvSpPr>
          <p:nvPr>
            <p:ph type="subTitle" idx="1"/>
          </p:nvPr>
        </p:nvSpPr>
        <p:spPr>
          <a:xfrm>
            <a:off x="4788891" y="3269275"/>
            <a:ext cx="2773800" cy="1027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56" name="Google Shape;156;p5"/>
          <p:cNvSpPr txBox="1">
            <a:spLocks noGrp="1"/>
          </p:cNvSpPr>
          <p:nvPr>
            <p:ph type="subTitle" idx="4"/>
          </p:nvPr>
        </p:nvSpPr>
        <p:spPr>
          <a:xfrm>
            <a:off x="1581300" y="3269275"/>
            <a:ext cx="2773200" cy="1027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grpSp>
        <p:nvGrpSpPr>
          <p:cNvPr id="157" name="Google Shape;157;p5"/>
          <p:cNvGrpSpPr/>
          <p:nvPr/>
        </p:nvGrpSpPr>
        <p:grpSpPr>
          <a:xfrm rot="10800000" flipH="1">
            <a:off x="6754858" y="3449289"/>
            <a:ext cx="2862466" cy="1695774"/>
            <a:chOff x="238125" y="3383650"/>
            <a:chExt cx="1287775" cy="762900"/>
          </a:xfrm>
        </p:grpSpPr>
        <p:sp>
          <p:nvSpPr>
            <p:cNvPr id="158" name="Google Shape;158;p5"/>
            <p:cNvSpPr/>
            <p:nvPr/>
          </p:nvSpPr>
          <p:spPr>
            <a:xfrm>
              <a:off x="598125" y="3383650"/>
              <a:ext cx="927775" cy="557175"/>
            </a:xfrm>
            <a:custGeom>
              <a:avLst/>
              <a:gdLst/>
              <a:ahLst/>
              <a:cxnLst/>
              <a:rect l="l" t="t" r="r" b="b"/>
              <a:pathLst>
                <a:path w="37111" h="22287" extrusionOk="0">
                  <a:moveTo>
                    <a:pt x="37050" y="0"/>
                  </a:moveTo>
                  <a:lnTo>
                    <a:pt x="0" y="101"/>
                  </a:lnTo>
                  <a:lnTo>
                    <a:pt x="1090" y="161"/>
                  </a:lnTo>
                  <a:lnTo>
                    <a:pt x="2118" y="242"/>
                  </a:lnTo>
                  <a:lnTo>
                    <a:pt x="3127" y="343"/>
                  </a:lnTo>
                  <a:lnTo>
                    <a:pt x="4095" y="464"/>
                  </a:lnTo>
                  <a:lnTo>
                    <a:pt x="5002" y="585"/>
                  </a:lnTo>
                  <a:lnTo>
                    <a:pt x="5890" y="726"/>
                  </a:lnTo>
                  <a:lnTo>
                    <a:pt x="6737" y="867"/>
                  </a:lnTo>
                  <a:lnTo>
                    <a:pt x="7523" y="1029"/>
                  </a:lnTo>
                  <a:lnTo>
                    <a:pt x="8310" y="1210"/>
                  </a:lnTo>
                  <a:lnTo>
                    <a:pt x="9036" y="1412"/>
                  </a:lnTo>
                  <a:lnTo>
                    <a:pt x="9742" y="1613"/>
                  </a:lnTo>
                  <a:lnTo>
                    <a:pt x="10407" y="1835"/>
                  </a:lnTo>
                  <a:lnTo>
                    <a:pt x="11033" y="2077"/>
                  </a:lnTo>
                  <a:lnTo>
                    <a:pt x="11658" y="2340"/>
                  </a:lnTo>
                  <a:lnTo>
                    <a:pt x="12223" y="2602"/>
                  </a:lnTo>
                  <a:lnTo>
                    <a:pt x="12767" y="2884"/>
                  </a:lnTo>
                  <a:lnTo>
                    <a:pt x="13292" y="3187"/>
                  </a:lnTo>
                  <a:lnTo>
                    <a:pt x="13796" y="3509"/>
                  </a:lnTo>
                  <a:lnTo>
                    <a:pt x="14260" y="3852"/>
                  </a:lnTo>
                  <a:lnTo>
                    <a:pt x="14724" y="4195"/>
                  </a:lnTo>
                  <a:lnTo>
                    <a:pt x="15147" y="4558"/>
                  </a:lnTo>
                  <a:lnTo>
                    <a:pt x="15551" y="4941"/>
                  </a:lnTo>
                  <a:lnTo>
                    <a:pt x="15934" y="5345"/>
                  </a:lnTo>
                  <a:lnTo>
                    <a:pt x="16297" y="5768"/>
                  </a:lnTo>
                  <a:lnTo>
                    <a:pt x="16660" y="6192"/>
                  </a:lnTo>
                  <a:lnTo>
                    <a:pt x="16982" y="6656"/>
                  </a:lnTo>
                  <a:lnTo>
                    <a:pt x="17305" y="7120"/>
                  </a:lnTo>
                  <a:lnTo>
                    <a:pt x="17608" y="7624"/>
                  </a:lnTo>
                  <a:lnTo>
                    <a:pt x="17910" y="8128"/>
                  </a:lnTo>
                  <a:lnTo>
                    <a:pt x="18172" y="8652"/>
                  </a:lnTo>
                  <a:lnTo>
                    <a:pt x="18455" y="9197"/>
                  </a:lnTo>
                  <a:lnTo>
                    <a:pt x="18717" y="9762"/>
                  </a:lnTo>
                  <a:lnTo>
                    <a:pt x="19241" y="11032"/>
                  </a:lnTo>
                  <a:lnTo>
                    <a:pt x="19786" y="12343"/>
                  </a:lnTo>
                  <a:lnTo>
                    <a:pt x="20351" y="13695"/>
                  </a:lnTo>
                  <a:lnTo>
                    <a:pt x="20653" y="14360"/>
                  </a:lnTo>
                  <a:lnTo>
                    <a:pt x="20956" y="15026"/>
                  </a:lnTo>
                  <a:lnTo>
                    <a:pt x="21258" y="15671"/>
                  </a:lnTo>
                  <a:lnTo>
                    <a:pt x="21601" y="16316"/>
                  </a:lnTo>
                  <a:lnTo>
                    <a:pt x="21944" y="16962"/>
                  </a:lnTo>
                  <a:lnTo>
                    <a:pt x="22327" y="17567"/>
                  </a:lnTo>
                  <a:lnTo>
                    <a:pt x="22710" y="18152"/>
                  </a:lnTo>
                  <a:lnTo>
                    <a:pt x="23134" y="18717"/>
                  </a:lnTo>
                  <a:lnTo>
                    <a:pt x="23578" y="19261"/>
                  </a:lnTo>
                  <a:lnTo>
                    <a:pt x="24042" y="19765"/>
                  </a:lnTo>
                  <a:lnTo>
                    <a:pt x="24284" y="20007"/>
                  </a:lnTo>
                  <a:lnTo>
                    <a:pt x="24546" y="20229"/>
                  </a:lnTo>
                  <a:lnTo>
                    <a:pt x="24808" y="20451"/>
                  </a:lnTo>
                  <a:lnTo>
                    <a:pt x="25070" y="20653"/>
                  </a:lnTo>
                  <a:lnTo>
                    <a:pt x="25352" y="20854"/>
                  </a:lnTo>
                  <a:lnTo>
                    <a:pt x="25635" y="21036"/>
                  </a:lnTo>
                  <a:lnTo>
                    <a:pt x="25937" y="21217"/>
                  </a:lnTo>
                  <a:lnTo>
                    <a:pt x="26240" y="21379"/>
                  </a:lnTo>
                  <a:lnTo>
                    <a:pt x="26563" y="21540"/>
                  </a:lnTo>
                  <a:lnTo>
                    <a:pt x="26885" y="21681"/>
                  </a:lnTo>
                  <a:lnTo>
                    <a:pt x="27228" y="21802"/>
                  </a:lnTo>
                  <a:lnTo>
                    <a:pt x="27571" y="21923"/>
                  </a:lnTo>
                  <a:lnTo>
                    <a:pt x="27934" y="22024"/>
                  </a:lnTo>
                  <a:lnTo>
                    <a:pt x="28297" y="22105"/>
                  </a:lnTo>
                  <a:lnTo>
                    <a:pt x="28680" y="22165"/>
                  </a:lnTo>
                  <a:lnTo>
                    <a:pt x="29064" y="22226"/>
                  </a:lnTo>
                  <a:lnTo>
                    <a:pt x="29467" y="22266"/>
                  </a:lnTo>
                  <a:lnTo>
                    <a:pt x="29890" y="22286"/>
                  </a:lnTo>
                  <a:lnTo>
                    <a:pt x="30758" y="22286"/>
                  </a:lnTo>
                  <a:lnTo>
                    <a:pt x="31201" y="22266"/>
                  </a:lnTo>
                  <a:lnTo>
                    <a:pt x="31665" y="22206"/>
                  </a:lnTo>
                  <a:lnTo>
                    <a:pt x="32149" y="22145"/>
                  </a:lnTo>
                  <a:lnTo>
                    <a:pt x="32654" y="22065"/>
                  </a:lnTo>
                  <a:lnTo>
                    <a:pt x="33158" y="21964"/>
                  </a:lnTo>
                  <a:lnTo>
                    <a:pt x="33682" y="21843"/>
                  </a:lnTo>
                  <a:lnTo>
                    <a:pt x="34207" y="21701"/>
                  </a:lnTo>
                  <a:lnTo>
                    <a:pt x="34751" y="21540"/>
                  </a:lnTo>
                  <a:lnTo>
                    <a:pt x="35316" y="21359"/>
                  </a:lnTo>
                  <a:lnTo>
                    <a:pt x="35901" y="21157"/>
                  </a:lnTo>
                  <a:lnTo>
                    <a:pt x="36506" y="20935"/>
                  </a:lnTo>
                  <a:lnTo>
                    <a:pt x="37111" y="20673"/>
                  </a:lnTo>
                  <a:lnTo>
                    <a:pt x="3705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5"/>
            <p:cNvSpPr/>
            <p:nvPr/>
          </p:nvSpPr>
          <p:spPr>
            <a:xfrm>
              <a:off x="238125" y="3425500"/>
              <a:ext cx="780025" cy="218350"/>
            </a:xfrm>
            <a:custGeom>
              <a:avLst/>
              <a:gdLst/>
              <a:ahLst/>
              <a:cxnLst/>
              <a:rect l="l" t="t" r="r" b="b"/>
              <a:pathLst>
                <a:path w="31201" h="8734" extrusionOk="0">
                  <a:moveTo>
                    <a:pt x="13453" y="0"/>
                  </a:moveTo>
                  <a:lnTo>
                    <a:pt x="12787" y="20"/>
                  </a:lnTo>
                  <a:lnTo>
                    <a:pt x="12121" y="40"/>
                  </a:lnTo>
                  <a:lnTo>
                    <a:pt x="11456" y="81"/>
                  </a:lnTo>
                  <a:lnTo>
                    <a:pt x="10790" y="141"/>
                  </a:lnTo>
                  <a:lnTo>
                    <a:pt x="10125" y="202"/>
                  </a:lnTo>
                  <a:lnTo>
                    <a:pt x="9459" y="303"/>
                  </a:lnTo>
                  <a:lnTo>
                    <a:pt x="8794" y="383"/>
                  </a:lnTo>
                  <a:lnTo>
                    <a:pt x="8128" y="504"/>
                  </a:lnTo>
                  <a:lnTo>
                    <a:pt x="7462" y="625"/>
                  </a:lnTo>
                  <a:lnTo>
                    <a:pt x="6111" y="908"/>
                  </a:lnTo>
                  <a:lnTo>
                    <a:pt x="4760" y="1230"/>
                  </a:lnTo>
                  <a:lnTo>
                    <a:pt x="3388" y="1613"/>
                  </a:lnTo>
                  <a:lnTo>
                    <a:pt x="2924" y="1755"/>
                  </a:lnTo>
                  <a:lnTo>
                    <a:pt x="2481" y="1936"/>
                  </a:lnTo>
                  <a:lnTo>
                    <a:pt x="2077" y="2138"/>
                  </a:lnTo>
                  <a:lnTo>
                    <a:pt x="1714" y="2340"/>
                  </a:lnTo>
                  <a:lnTo>
                    <a:pt x="1392" y="2561"/>
                  </a:lnTo>
                  <a:lnTo>
                    <a:pt x="1109" y="2803"/>
                  </a:lnTo>
                  <a:lnTo>
                    <a:pt x="847" y="3045"/>
                  </a:lnTo>
                  <a:lnTo>
                    <a:pt x="625" y="3308"/>
                  </a:lnTo>
                  <a:lnTo>
                    <a:pt x="444" y="3570"/>
                  </a:lnTo>
                  <a:lnTo>
                    <a:pt x="282" y="3832"/>
                  </a:lnTo>
                  <a:lnTo>
                    <a:pt x="161" y="4114"/>
                  </a:lnTo>
                  <a:lnTo>
                    <a:pt x="81" y="4377"/>
                  </a:lnTo>
                  <a:lnTo>
                    <a:pt x="20" y="4659"/>
                  </a:lnTo>
                  <a:lnTo>
                    <a:pt x="0" y="4921"/>
                  </a:lnTo>
                  <a:lnTo>
                    <a:pt x="20" y="5183"/>
                  </a:lnTo>
                  <a:lnTo>
                    <a:pt x="40" y="5425"/>
                  </a:lnTo>
                  <a:lnTo>
                    <a:pt x="121" y="5667"/>
                  </a:lnTo>
                  <a:lnTo>
                    <a:pt x="222" y="5909"/>
                  </a:lnTo>
                  <a:lnTo>
                    <a:pt x="343" y="6111"/>
                  </a:lnTo>
                  <a:lnTo>
                    <a:pt x="484" y="6313"/>
                  </a:lnTo>
                  <a:lnTo>
                    <a:pt x="666" y="6494"/>
                  </a:lnTo>
                  <a:lnTo>
                    <a:pt x="887" y="6656"/>
                  </a:lnTo>
                  <a:lnTo>
                    <a:pt x="1109" y="6797"/>
                  </a:lnTo>
                  <a:lnTo>
                    <a:pt x="1371" y="6918"/>
                  </a:lnTo>
                  <a:lnTo>
                    <a:pt x="1654" y="6999"/>
                  </a:lnTo>
                  <a:lnTo>
                    <a:pt x="1977" y="7059"/>
                  </a:lnTo>
                  <a:lnTo>
                    <a:pt x="2299" y="7099"/>
                  </a:lnTo>
                  <a:lnTo>
                    <a:pt x="2662" y="7079"/>
                  </a:lnTo>
                  <a:lnTo>
                    <a:pt x="3045" y="7059"/>
                  </a:lnTo>
                  <a:lnTo>
                    <a:pt x="3449" y="6978"/>
                  </a:lnTo>
                  <a:lnTo>
                    <a:pt x="3872" y="6857"/>
                  </a:lnTo>
                  <a:lnTo>
                    <a:pt x="4316" y="6716"/>
                  </a:lnTo>
                  <a:lnTo>
                    <a:pt x="5224" y="6373"/>
                  </a:lnTo>
                  <a:lnTo>
                    <a:pt x="6131" y="6051"/>
                  </a:lnTo>
                  <a:lnTo>
                    <a:pt x="7019" y="5748"/>
                  </a:lnTo>
                  <a:lnTo>
                    <a:pt x="7886" y="5466"/>
                  </a:lnTo>
                  <a:lnTo>
                    <a:pt x="8773" y="5224"/>
                  </a:lnTo>
                  <a:lnTo>
                    <a:pt x="9641" y="5002"/>
                  </a:lnTo>
                  <a:lnTo>
                    <a:pt x="10508" y="4800"/>
                  </a:lnTo>
                  <a:lnTo>
                    <a:pt x="11395" y="4619"/>
                  </a:lnTo>
                  <a:lnTo>
                    <a:pt x="12283" y="4477"/>
                  </a:lnTo>
                  <a:lnTo>
                    <a:pt x="13170" y="4356"/>
                  </a:lnTo>
                  <a:lnTo>
                    <a:pt x="14078" y="4256"/>
                  </a:lnTo>
                  <a:lnTo>
                    <a:pt x="15006" y="4195"/>
                  </a:lnTo>
                  <a:lnTo>
                    <a:pt x="15933" y="4175"/>
                  </a:lnTo>
                  <a:lnTo>
                    <a:pt x="16901" y="4175"/>
                  </a:lnTo>
                  <a:lnTo>
                    <a:pt x="17890" y="4215"/>
                  </a:lnTo>
                  <a:lnTo>
                    <a:pt x="18898" y="4296"/>
                  </a:lnTo>
                  <a:lnTo>
                    <a:pt x="19422" y="4356"/>
                  </a:lnTo>
                  <a:lnTo>
                    <a:pt x="19906" y="4437"/>
                  </a:lnTo>
                  <a:lnTo>
                    <a:pt x="20391" y="4538"/>
                  </a:lnTo>
                  <a:lnTo>
                    <a:pt x="20875" y="4659"/>
                  </a:lnTo>
                  <a:lnTo>
                    <a:pt x="21338" y="4800"/>
                  </a:lnTo>
                  <a:lnTo>
                    <a:pt x="21802" y="4961"/>
                  </a:lnTo>
                  <a:lnTo>
                    <a:pt x="22246" y="5123"/>
                  </a:lnTo>
                  <a:lnTo>
                    <a:pt x="22670" y="5304"/>
                  </a:lnTo>
                  <a:lnTo>
                    <a:pt x="23093" y="5506"/>
                  </a:lnTo>
                  <a:lnTo>
                    <a:pt x="23517" y="5708"/>
                  </a:lnTo>
                  <a:lnTo>
                    <a:pt x="24323" y="6131"/>
                  </a:lnTo>
                  <a:lnTo>
                    <a:pt x="25090" y="6555"/>
                  </a:lnTo>
                  <a:lnTo>
                    <a:pt x="25816" y="6999"/>
                  </a:lnTo>
                  <a:lnTo>
                    <a:pt x="26502" y="7422"/>
                  </a:lnTo>
                  <a:lnTo>
                    <a:pt x="27147" y="7805"/>
                  </a:lnTo>
                  <a:lnTo>
                    <a:pt x="27772" y="8128"/>
                  </a:lnTo>
                  <a:lnTo>
                    <a:pt x="28075" y="8289"/>
                  </a:lnTo>
                  <a:lnTo>
                    <a:pt x="28357" y="8410"/>
                  </a:lnTo>
                  <a:lnTo>
                    <a:pt x="28640" y="8511"/>
                  </a:lnTo>
                  <a:lnTo>
                    <a:pt x="28902" y="8612"/>
                  </a:lnTo>
                  <a:lnTo>
                    <a:pt x="29164" y="8673"/>
                  </a:lnTo>
                  <a:lnTo>
                    <a:pt x="29426" y="8713"/>
                  </a:lnTo>
                  <a:lnTo>
                    <a:pt x="29668" y="8733"/>
                  </a:lnTo>
                  <a:lnTo>
                    <a:pt x="29910" y="8713"/>
                  </a:lnTo>
                  <a:lnTo>
                    <a:pt x="30152" y="8673"/>
                  </a:lnTo>
                  <a:lnTo>
                    <a:pt x="30374" y="8592"/>
                  </a:lnTo>
                  <a:lnTo>
                    <a:pt x="30576" y="8511"/>
                  </a:lnTo>
                  <a:lnTo>
                    <a:pt x="30757" y="8390"/>
                  </a:lnTo>
                  <a:lnTo>
                    <a:pt x="30898" y="8269"/>
                  </a:lnTo>
                  <a:lnTo>
                    <a:pt x="31019" y="8128"/>
                  </a:lnTo>
                  <a:lnTo>
                    <a:pt x="31100" y="7987"/>
                  </a:lnTo>
                  <a:lnTo>
                    <a:pt x="31161" y="7825"/>
                  </a:lnTo>
                  <a:lnTo>
                    <a:pt x="31201" y="7664"/>
                  </a:lnTo>
                  <a:lnTo>
                    <a:pt x="31201" y="7483"/>
                  </a:lnTo>
                  <a:lnTo>
                    <a:pt x="31201" y="7301"/>
                  </a:lnTo>
                  <a:lnTo>
                    <a:pt x="31140" y="7120"/>
                  </a:lnTo>
                  <a:lnTo>
                    <a:pt x="31080" y="6918"/>
                  </a:lnTo>
                  <a:lnTo>
                    <a:pt x="30999" y="6716"/>
                  </a:lnTo>
                  <a:lnTo>
                    <a:pt x="30878" y="6514"/>
                  </a:lnTo>
                  <a:lnTo>
                    <a:pt x="30737" y="6293"/>
                  </a:lnTo>
                  <a:lnTo>
                    <a:pt x="30576" y="6071"/>
                  </a:lnTo>
                  <a:lnTo>
                    <a:pt x="30394" y="5849"/>
                  </a:lnTo>
                  <a:lnTo>
                    <a:pt x="30213" y="5627"/>
                  </a:lnTo>
                  <a:lnTo>
                    <a:pt x="29991" y="5405"/>
                  </a:lnTo>
                  <a:lnTo>
                    <a:pt x="29487" y="4961"/>
                  </a:lnTo>
                  <a:lnTo>
                    <a:pt x="28922" y="4498"/>
                  </a:lnTo>
                  <a:lnTo>
                    <a:pt x="28297" y="4054"/>
                  </a:lnTo>
                  <a:lnTo>
                    <a:pt x="27611" y="3610"/>
                  </a:lnTo>
                  <a:lnTo>
                    <a:pt x="26865" y="3207"/>
                  </a:lnTo>
                  <a:lnTo>
                    <a:pt x="26078" y="2803"/>
                  </a:lnTo>
                  <a:lnTo>
                    <a:pt x="25251" y="2420"/>
                  </a:lnTo>
                  <a:lnTo>
                    <a:pt x="24505" y="2138"/>
                  </a:lnTo>
                  <a:lnTo>
                    <a:pt x="23779" y="1856"/>
                  </a:lnTo>
                  <a:lnTo>
                    <a:pt x="23053" y="1593"/>
                  </a:lnTo>
                  <a:lnTo>
                    <a:pt x="22347" y="1371"/>
                  </a:lnTo>
                  <a:lnTo>
                    <a:pt x="21641" y="1150"/>
                  </a:lnTo>
                  <a:lnTo>
                    <a:pt x="20935" y="948"/>
                  </a:lnTo>
                  <a:lnTo>
                    <a:pt x="20229" y="787"/>
                  </a:lnTo>
                  <a:lnTo>
                    <a:pt x="19543" y="625"/>
                  </a:lnTo>
                  <a:lnTo>
                    <a:pt x="18858" y="484"/>
                  </a:lnTo>
                  <a:lnTo>
                    <a:pt x="18172" y="363"/>
                  </a:lnTo>
                  <a:lnTo>
                    <a:pt x="17486" y="262"/>
                  </a:lnTo>
                  <a:lnTo>
                    <a:pt x="16801" y="182"/>
                  </a:lnTo>
                  <a:lnTo>
                    <a:pt x="16135" y="101"/>
                  </a:lnTo>
                  <a:lnTo>
                    <a:pt x="15469" y="61"/>
                  </a:lnTo>
                  <a:lnTo>
                    <a:pt x="14784" y="20"/>
                  </a:lnTo>
                  <a:lnTo>
                    <a:pt x="141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5"/>
            <p:cNvSpPr/>
            <p:nvPr/>
          </p:nvSpPr>
          <p:spPr>
            <a:xfrm>
              <a:off x="1086700" y="3869200"/>
              <a:ext cx="392825" cy="277350"/>
            </a:xfrm>
            <a:custGeom>
              <a:avLst/>
              <a:gdLst/>
              <a:ahLst/>
              <a:cxnLst/>
              <a:rect l="l" t="t" r="r" b="b"/>
              <a:pathLst>
                <a:path w="15713" h="11094" extrusionOk="0">
                  <a:moveTo>
                    <a:pt x="929" y="0"/>
                  </a:moveTo>
                  <a:lnTo>
                    <a:pt x="727" y="21"/>
                  </a:lnTo>
                  <a:lnTo>
                    <a:pt x="545" y="61"/>
                  </a:lnTo>
                  <a:lnTo>
                    <a:pt x="384" y="142"/>
                  </a:lnTo>
                  <a:lnTo>
                    <a:pt x="263" y="242"/>
                  </a:lnTo>
                  <a:lnTo>
                    <a:pt x="162" y="384"/>
                  </a:lnTo>
                  <a:lnTo>
                    <a:pt x="82" y="525"/>
                  </a:lnTo>
                  <a:lnTo>
                    <a:pt x="41" y="706"/>
                  </a:lnTo>
                  <a:lnTo>
                    <a:pt x="1" y="908"/>
                  </a:lnTo>
                  <a:lnTo>
                    <a:pt x="1" y="1130"/>
                  </a:lnTo>
                  <a:lnTo>
                    <a:pt x="21" y="1352"/>
                  </a:lnTo>
                  <a:lnTo>
                    <a:pt x="61" y="1614"/>
                  </a:lnTo>
                  <a:lnTo>
                    <a:pt x="122" y="1876"/>
                  </a:lnTo>
                  <a:lnTo>
                    <a:pt x="203" y="2158"/>
                  </a:lnTo>
                  <a:lnTo>
                    <a:pt x="303" y="2461"/>
                  </a:lnTo>
                  <a:lnTo>
                    <a:pt x="445" y="2764"/>
                  </a:lnTo>
                  <a:lnTo>
                    <a:pt x="586" y="3086"/>
                  </a:lnTo>
                  <a:lnTo>
                    <a:pt x="747" y="3429"/>
                  </a:lnTo>
                  <a:lnTo>
                    <a:pt x="929" y="3752"/>
                  </a:lnTo>
                  <a:lnTo>
                    <a:pt x="1130" y="4115"/>
                  </a:lnTo>
                  <a:lnTo>
                    <a:pt x="1352" y="4458"/>
                  </a:lnTo>
                  <a:lnTo>
                    <a:pt x="1574" y="4821"/>
                  </a:lnTo>
                  <a:lnTo>
                    <a:pt x="2098" y="5527"/>
                  </a:lnTo>
                  <a:lnTo>
                    <a:pt x="2381" y="5890"/>
                  </a:lnTo>
                  <a:lnTo>
                    <a:pt x="2683" y="6253"/>
                  </a:lnTo>
                  <a:lnTo>
                    <a:pt x="3006" y="6616"/>
                  </a:lnTo>
                  <a:lnTo>
                    <a:pt x="3329" y="6979"/>
                  </a:lnTo>
                  <a:lnTo>
                    <a:pt x="3672" y="7322"/>
                  </a:lnTo>
                  <a:lnTo>
                    <a:pt x="4014" y="7665"/>
                  </a:lnTo>
                  <a:lnTo>
                    <a:pt x="4398" y="8007"/>
                  </a:lnTo>
                  <a:lnTo>
                    <a:pt x="4761" y="8350"/>
                  </a:lnTo>
                  <a:lnTo>
                    <a:pt x="5144" y="8653"/>
                  </a:lnTo>
                  <a:lnTo>
                    <a:pt x="5527" y="8955"/>
                  </a:lnTo>
                  <a:lnTo>
                    <a:pt x="5890" y="9217"/>
                  </a:lnTo>
                  <a:lnTo>
                    <a:pt x="6233" y="9460"/>
                  </a:lnTo>
                  <a:lnTo>
                    <a:pt x="6596" y="9681"/>
                  </a:lnTo>
                  <a:lnTo>
                    <a:pt x="6919" y="9883"/>
                  </a:lnTo>
                  <a:lnTo>
                    <a:pt x="7262" y="10065"/>
                  </a:lnTo>
                  <a:lnTo>
                    <a:pt x="7584" y="10246"/>
                  </a:lnTo>
                  <a:lnTo>
                    <a:pt x="7907" y="10387"/>
                  </a:lnTo>
                  <a:lnTo>
                    <a:pt x="8210" y="10528"/>
                  </a:lnTo>
                  <a:lnTo>
                    <a:pt x="8512" y="10629"/>
                  </a:lnTo>
                  <a:lnTo>
                    <a:pt x="8815" y="10730"/>
                  </a:lnTo>
                  <a:lnTo>
                    <a:pt x="9400" y="10891"/>
                  </a:lnTo>
                  <a:lnTo>
                    <a:pt x="9964" y="10992"/>
                  </a:lnTo>
                  <a:lnTo>
                    <a:pt x="10509" y="11053"/>
                  </a:lnTo>
                  <a:lnTo>
                    <a:pt x="11033" y="11093"/>
                  </a:lnTo>
                  <a:lnTo>
                    <a:pt x="11558" y="11073"/>
                  </a:lnTo>
                  <a:lnTo>
                    <a:pt x="12062" y="11053"/>
                  </a:lnTo>
                  <a:lnTo>
                    <a:pt x="12586" y="10992"/>
                  </a:lnTo>
                  <a:lnTo>
                    <a:pt x="13090" y="10932"/>
                  </a:lnTo>
                  <a:lnTo>
                    <a:pt x="14099" y="10811"/>
                  </a:lnTo>
                  <a:lnTo>
                    <a:pt x="14341" y="10770"/>
                  </a:lnTo>
                  <a:lnTo>
                    <a:pt x="14563" y="10730"/>
                  </a:lnTo>
                  <a:lnTo>
                    <a:pt x="14764" y="10649"/>
                  </a:lnTo>
                  <a:lnTo>
                    <a:pt x="14946" y="10589"/>
                  </a:lnTo>
                  <a:lnTo>
                    <a:pt x="15107" y="10508"/>
                  </a:lnTo>
                  <a:lnTo>
                    <a:pt x="15248" y="10407"/>
                  </a:lnTo>
                  <a:lnTo>
                    <a:pt x="15369" y="10307"/>
                  </a:lnTo>
                  <a:lnTo>
                    <a:pt x="15470" y="10206"/>
                  </a:lnTo>
                  <a:lnTo>
                    <a:pt x="15551" y="10085"/>
                  </a:lnTo>
                  <a:lnTo>
                    <a:pt x="15611" y="9964"/>
                  </a:lnTo>
                  <a:lnTo>
                    <a:pt x="15672" y="9843"/>
                  </a:lnTo>
                  <a:lnTo>
                    <a:pt x="15692" y="9722"/>
                  </a:lnTo>
                  <a:lnTo>
                    <a:pt x="15712" y="9601"/>
                  </a:lnTo>
                  <a:lnTo>
                    <a:pt x="15692" y="9480"/>
                  </a:lnTo>
                  <a:lnTo>
                    <a:pt x="15672" y="9339"/>
                  </a:lnTo>
                  <a:lnTo>
                    <a:pt x="15632" y="9217"/>
                  </a:lnTo>
                  <a:lnTo>
                    <a:pt x="15571" y="9096"/>
                  </a:lnTo>
                  <a:lnTo>
                    <a:pt x="15490" y="8975"/>
                  </a:lnTo>
                  <a:lnTo>
                    <a:pt x="15390" y="8854"/>
                  </a:lnTo>
                  <a:lnTo>
                    <a:pt x="15289" y="8754"/>
                  </a:lnTo>
                  <a:lnTo>
                    <a:pt x="15168" y="8633"/>
                  </a:lnTo>
                  <a:lnTo>
                    <a:pt x="15027" y="8552"/>
                  </a:lnTo>
                  <a:lnTo>
                    <a:pt x="14865" y="8451"/>
                  </a:lnTo>
                  <a:lnTo>
                    <a:pt x="14684" y="8370"/>
                  </a:lnTo>
                  <a:lnTo>
                    <a:pt x="14502" y="8310"/>
                  </a:lnTo>
                  <a:lnTo>
                    <a:pt x="14301" y="8249"/>
                  </a:lnTo>
                  <a:lnTo>
                    <a:pt x="14079" y="8209"/>
                  </a:lnTo>
                  <a:lnTo>
                    <a:pt x="13857" y="8169"/>
                  </a:lnTo>
                  <a:lnTo>
                    <a:pt x="13615" y="8149"/>
                  </a:lnTo>
                  <a:lnTo>
                    <a:pt x="13353" y="8149"/>
                  </a:lnTo>
                  <a:lnTo>
                    <a:pt x="13070" y="8169"/>
                  </a:lnTo>
                  <a:lnTo>
                    <a:pt x="12788" y="8189"/>
                  </a:lnTo>
                  <a:lnTo>
                    <a:pt x="12163" y="8270"/>
                  </a:lnTo>
                  <a:lnTo>
                    <a:pt x="11477" y="8310"/>
                  </a:lnTo>
                  <a:lnTo>
                    <a:pt x="10731" y="8330"/>
                  </a:lnTo>
                  <a:lnTo>
                    <a:pt x="10347" y="8310"/>
                  </a:lnTo>
                  <a:lnTo>
                    <a:pt x="9964" y="8290"/>
                  </a:lnTo>
                  <a:lnTo>
                    <a:pt x="9561" y="8249"/>
                  </a:lnTo>
                  <a:lnTo>
                    <a:pt x="9157" y="8189"/>
                  </a:lnTo>
                  <a:lnTo>
                    <a:pt x="8734" y="8128"/>
                  </a:lnTo>
                  <a:lnTo>
                    <a:pt x="8310" y="8028"/>
                  </a:lnTo>
                  <a:lnTo>
                    <a:pt x="7887" y="7907"/>
                  </a:lnTo>
                  <a:lnTo>
                    <a:pt x="7463" y="7786"/>
                  </a:lnTo>
                  <a:lnTo>
                    <a:pt x="7040" y="7624"/>
                  </a:lnTo>
                  <a:lnTo>
                    <a:pt x="6636" y="7443"/>
                  </a:lnTo>
                  <a:lnTo>
                    <a:pt x="6213" y="7221"/>
                  </a:lnTo>
                  <a:lnTo>
                    <a:pt x="5789" y="6999"/>
                  </a:lnTo>
                  <a:lnTo>
                    <a:pt x="5386" y="6717"/>
                  </a:lnTo>
                  <a:lnTo>
                    <a:pt x="4983" y="6434"/>
                  </a:lnTo>
                  <a:lnTo>
                    <a:pt x="4579" y="6112"/>
                  </a:lnTo>
                  <a:lnTo>
                    <a:pt x="4196" y="5748"/>
                  </a:lnTo>
                  <a:lnTo>
                    <a:pt x="3833" y="5345"/>
                  </a:lnTo>
                  <a:lnTo>
                    <a:pt x="3470" y="4922"/>
                  </a:lnTo>
                  <a:lnTo>
                    <a:pt x="3107" y="4438"/>
                  </a:lnTo>
                  <a:lnTo>
                    <a:pt x="2784" y="3933"/>
                  </a:lnTo>
                  <a:lnTo>
                    <a:pt x="2461" y="3389"/>
                  </a:lnTo>
                  <a:lnTo>
                    <a:pt x="2159" y="2804"/>
                  </a:lnTo>
                  <a:lnTo>
                    <a:pt x="1877" y="2179"/>
                  </a:lnTo>
                  <a:lnTo>
                    <a:pt x="1614" y="1493"/>
                  </a:lnTo>
                  <a:lnTo>
                    <a:pt x="1372" y="767"/>
                  </a:lnTo>
                  <a:lnTo>
                    <a:pt x="115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 name="Google Shape;161;p5"/>
          <p:cNvGrpSpPr/>
          <p:nvPr/>
        </p:nvGrpSpPr>
        <p:grpSpPr>
          <a:xfrm rot="-5400000" flipH="1">
            <a:off x="574720" y="-584584"/>
            <a:ext cx="1175451" cy="2324553"/>
            <a:chOff x="961675" y="1958725"/>
            <a:chExt cx="563225" cy="1113825"/>
          </a:xfrm>
        </p:grpSpPr>
        <p:sp>
          <p:nvSpPr>
            <p:cNvPr id="162" name="Google Shape;162;p5"/>
            <p:cNvSpPr/>
            <p:nvPr/>
          </p:nvSpPr>
          <p:spPr>
            <a:xfrm>
              <a:off x="961675" y="1958725"/>
              <a:ext cx="284400" cy="1113825"/>
            </a:xfrm>
            <a:custGeom>
              <a:avLst/>
              <a:gdLst/>
              <a:ahLst/>
              <a:cxnLst/>
              <a:rect l="l" t="t" r="r" b="b"/>
              <a:pathLst>
                <a:path w="11376" h="44553" extrusionOk="0">
                  <a:moveTo>
                    <a:pt x="0" y="0"/>
                  </a:moveTo>
                  <a:lnTo>
                    <a:pt x="0" y="44553"/>
                  </a:lnTo>
                  <a:lnTo>
                    <a:pt x="645" y="44392"/>
                  </a:lnTo>
                  <a:lnTo>
                    <a:pt x="1251" y="44210"/>
                  </a:lnTo>
                  <a:lnTo>
                    <a:pt x="1835" y="43988"/>
                  </a:lnTo>
                  <a:lnTo>
                    <a:pt x="2400" y="43766"/>
                  </a:lnTo>
                  <a:lnTo>
                    <a:pt x="2925" y="43504"/>
                  </a:lnTo>
                  <a:lnTo>
                    <a:pt x="3429" y="43202"/>
                  </a:lnTo>
                  <a:lnTo>
                    <a:pt x="3913" y="42899"/>
                  </a:lnTo>
                  <a:lnTo>
                    <a:pt x="4357" y="42556"/>
                  </a:lnTo>
                  <a:lnTo>
                    <a:pt x="4800" y="42213"/>
                  </a:lnTo>
                  <a:lnTo>
                    <a:pt x="5204" y="41830"/>
                  </a:lnTo>
                  <a:lnTo>
                    <a:pt x="5567" y="41427"/>
                  </a:lnTo>
                  <a:lnTo>
                    <a:pt x="5930" y="41023"/>
                  </a:lnTo>
                  <a:lnTo>
                    <a:pt x="6252" y="40580"/>
                  </a:lnTo>
                  <a:lnTo>
                    <a:pt x="6555" y="40136"/>
                  </a:lnTo>
                  <a:lnTo>
                    <a:pt x="6837" y="39692"/>
                  </a:lnTo>
                  <a:lnTo>
                    <a:pt x="7099" y="39208"/>
                  </a:lnTo>
                  <a:lnTo>
                    <a:pt x="7341" y="38724"/>
                  </a:lnTo>
                  <a:lnTo>
                    <a:pt x="7563" y="38220"/>
                  </a:lnTo>
                  <a:lnTo>
                    <a:pt x="7745" y="37716"/>
                  </a:lnTo>
                  <a:lnTo>
                    <a:pt x="7926" y="37212"/>
                  </a:lnTo>
                  <a:lnTo>
                    <a:pt x="8068" y="36687"/>
                  </a:lnTo>
                  <a:lnTo>
                    <a:pt x="8189" y="36163"/>
                  </a:lnTo>
                  <a:lnTo>
                    <a:pt x="8310" y="35618"/>
                  </a:lnTo>
                  <a:lnTo>
                    <a:pt x="8390" y="35094"/>
                  </a:lnTo>
                  <a:lnTo>
                    <a:pt x="8451" y="34549"/>
                  </a:lnTo>
                  <a:lnTo>
                    <a:pt x="8491" y="34005"/>
                  </a:lnTo>
                  <a:lnTo>
                    <a:pt x="8531" y="33460"/>
                  </a:lnTo>
                  <a:lnTo>
                    <a:pt x="8531" y="32916"/>
                  </a:lnTo>
                  <a:lnTo>
                    <a:pt x="8511" y="32391"/>
                  </a:lnTo>
                  <a:lnTo>
                    <a:pt x="8491" y="31847"/>
                  </a:lnTo>
                  <a:lnTo>
                    <a:pt x="8451" y="31322"/>
                  </a:lnTo>
                  <a:lnTo>
                    <a:pt x="8370" y="30798"/>
                  </a:lnTo>
                  <a:lnTo>
                    <a:pt x="8269" y="30193"/>
                  </a:lnTo>
                  <a:lnTo>
                    <a:pt x="8128" y="29628"/>
                  </a:lnTo>
                  <a:lnTo>
                    <a:pt x="7967" y="29063"/>
                  </a:lnTo>
                  <a:lnTo>
                    <a:pt x="7785" y="28519"/>
                  </a:lnTo>
                  <a:lnTo>
                    <a:pt x="7583" y="27994"/>
                  </a:lnTo>
                  <a:lnTo>
                    <a:pt x="7341" y="27470"/>
                  </a:lnTo>
                  <a:lnTo>
                    <a:pt x="7099" y="26946"/>
                  </a:lnTo>
                  <a:lnTo>
                    <a:pt x="6857" y="26421"/>
                  </a:lnTo>
                  <a:lnTo>
                    <a:pt x="6313" y="25393"/>
                  </a:lnTo>
                  <a:lnTo>
                    <a:pt x="5768" y="24324"/>
                  </a:lnTo>
                  <a:lnTo>
                    <a:pt x="5224" y="23235"/>
                  </a:lnTo>
                  <a:lnTo>
                    <a:pt x="4962" y="22650"/>
                  </a:lnTo>
                  <a:lnTo>
                    <a:pt x="4720" y="22065"/>
                  </a:lnTo>
                  <a:lnTo>
                    <a:pt x="4478" y="21460"/>
                  </a:lnTo>
                  <a:lnTo>
                    <a:pt x="4276" y="20835"/>
                  </a:lnTo>
                  <a:lnTo>
                    <a:pt x="4074" y="20169"/>
                  </a:lnTo>
                  <a:lnTo>
                    <a:pt x="3913" y="19483"/>
                  </a:lnTo>
                  <a:lnTo>
                    <a:pt x="3772" y="18777"/>
                  </a:lnTo>
                  <a:lnTo>
                    <a:pt x="3651" y="18031"/>
                  </a:lnTo>
                  <a:lnTo>
                    <a:pt x="3570" y="17245"/>
                  </a:lnTo>
                  <a:lnTo>
                    <a:pt x="3530" y="16418"/>
                  </a:lnTo>
                  <a:lnTo>
                    <a:pt x="3530" y="15550"/>
                  </a:lnTo>
                  <a:lnTo>
                    <a:pt x="3570" y="14643"/>
                  </a:lnTo>
                  <a:lnTo>
                    <a:pt x="3651" y="13695"/>
                  </a:lnTo>
                  <a:lnTo>
                    <a:pt x="3772" y="12686"/>
                  </a:lnTo>
                  <a:lnTo>
                    <a:pt x="3953" y="11638"/>
                  </a:lnTo>
                  <a:lnTo>
                    <a:pt x="4195" y="10528"/>
                  </a:lnTo>
                  <a:lnTo>
                    <a:pt x="4478" y="9379"/>
                  </a:lnTo>
                  <a:lnTo>
                    <a:pt x="4841" y="8149"/>
                  </a:lnTo>
                  <a:lnTo>
                    <a:pt x="5083" y="7463"/>
                  </a:lnTo>
                  <a:lnTo>
                    <a:pt x="5345" y="6777"/>
                  </a:lnTo>
                  <a:lnTo>
                    <a:pt x="5627" y="6132"/>
                  </a:lnTo>
                  <a:lnTo>
                    <a:pt x="5950" y="5506"/>
                  </a:lnTo>
                  <a:lnTo>
                    <a:pt x="6293" y="4922"/>
                  </a:lnTo>
                  <a:lnTo>
                    <a:pt x="6656" y="4357"/>
                  </a:lnTo>
                  <a:lnTo>
                    <a:pt x="7039" y="3812"/>
                  </a:lnTo>
                  <a:lnTo>
                    <a:pt x="7462" y="3308"/>
                  </a:lnTo>
                  <a:lnTo>
                    <a:pt x="7886" y="2804"/>
                  </a:lnTo>
                  <a:lnTo>
                    <a:pt x="8330" y="2340"/>
                  </a:lnTo>
                  <a:lnTo>
                    <a:pt x="8814" y="1896"/>
                  </a:lnTo>
                  <a:lnTo>
                    <a:pt x="9298" y="1473"/>
                  </a:lnTo>
                  <a:lnTo>
                    <a:pt x="9782" y="1069"/>
                  </a:lnTo>
                  <a:lnTo>
                    <a:pt x="10306" y="706"/>
                  </a:lnTo>
                  <a:lnTo>
                    <a:pt x="10831" y="343"/>
                  </a:lnTo>
                  <a:lnTo>
                    <a:pt x="1137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5"/>
            <p:cNvSpPr/>
            <p:nvPr/>
          </p:nvSpPr>
          <p:spPr>
            <a:xfrm>
              <a:off x="1145700" y="1958725"/>
              <a:ext cx="379200" cy="552150"/>
            </a:xfrm>
            <a:custGeom>
              <a:avLst/>
              <a:gdLst/>
              <a:ahLst/>
              <a:cxnLst/>
              <a:rect l="l" t="t" r="r" b="b"/>
              <a:pathLst>
                <a:path w="15168" h="22086" extrusionOk="0">
                  <a:moveTo>
                    <a:pt x="7181" y="0"/>
                  </a:moveTo>
                  <a:lnTo>
                    <a:pt x="6475" y="908"/>
                  </a:lnTo>
                  <a:lnTo>
                    <a:pt x="5749" y="1876"/>
                  </a:lnTo>
                  <a:lnTo>
                    <a:pt x="5043" y="2884"/>
                  </a:lnTo>
                  <a:lnTo>
                    <a:pt x="4337" y="3933"/>
                  </a:lnTo>
                  <a:lnTo>
                    <a:pt x="3671" y="5022"/>
                  </a:lnTo>
                  <a:lnTo>
                    <a:pt x="3349" y="5587"/>
                  </a:lnTo>
                  <a:lnTo>
                    <a:pt x="3046" y="6172"/>
                  </a:lnTo>
                  <a:lnTo>
                    <a:pt x="2723" y="6757"/>
                  </a:lnTo>
                  <a:lnTo>
                    <a:pt x="2441" y="7342"/>
                  </a:lnTo>
                  <a:lnTo>
                    <a:pt x="2159" y="7947"/>
                  </a:lnTo>
                  <a:lnTo>
                    <a:pt x="1897" y="8572"/>
                  </a:lnTo>
                  <a:lnTo>
                    <a:pt x="1634" y="9197"/>
                  </a:lnTo>
                  <a:lnTo>
                    <a:pt x="1392" y="9823"/>
                  </a:lnTo>
                  <a:lnTo>
                    <a:pt x="1170" y="10448"/>
                  </a:lnTo>
                  <a:lnTo>
                    <a:pt x="969" y="11093"/>
                  </a:lnTo>
                  <a:lnTo>
                    <a:pt x="767" y="11759"/>
                  </a:lnTo>
                  <a:lnTo>
                    <a:pt x="606" y="12404"/>
                  </a:lnTo>
                  <a:lnTo>
                    <a:pt x="444" y="13070"/>
                  </a:lnTo>
                  <a:lnTo>
                    <a:pt x="323" y="13755"/>
                  </a:lnTo>
                  <a:lnTo>
                    <a:pt x="202" y="14421"/>
                  </a:lnTo>
                  <a:lnTo>
                    <a:pt x="122" y="15107"/>
                  </a:lnTo>
                  <a:lnTo>
                    <a:pt x="61" y="15813"/>
                  </a:lnTo>
                  <a:lnTo>
                    <a:pt x="21" y="16498"/>
                  </a:lnTo>
                  <a:lnTo>
                    <a:pt x="1" y="17204"/>
                  </a:lnTo>
                  <a:lnTo>
                    <a:pt x="21" y="17910"/>
                  </a:lnTo>
                  <a:lnTo>
                    <a:pt x="61" y="18616"/>
                  </a:lnTo>
                  <a:lnTo>
                    <a:pt x="122" y="19322"/>
                  </a:lnTo>
                  <a:lnTo>
                    <a:pt x="202" y="19745"/>
                  </a:lnTo>
                  <a:lnTo>
                    <a:pt x="303" y="20109"/>
                  </a:lnTo>
                  <a:lnTo>
                    <a:pt x="404" y="20451"/>
                  </a:lnTo>
                  <a:lnTo>
                    <a:pt x="505" y="20774"/>
                  </a:lnTo>
                  <a:lnTo>
                    <a:pt x="606" y="21036"/>
                  </a:lnTo>
                  <a:lnTo>
                    <a:pt x="727" y="21278"/>
                  </a:lnTo>
                  <a:lnTo>
                    <a:pt x="828" y="21480"/>
                  </a:lnTo>
                  <a:lnTo>
                    <a:pt x="949" y="21662"/>
                  </a:lnTo>
                  <a:lnTo>
                    <a:pt x="1070" y="21803"/>
                  </a:lnTo>
                  <a:lnTo>
                    <a:pt x="1211" y="21924"/>
                  </a:lnTo>
                  <a:lnTo>
                    <a:pt x="1332" y="22004"/>
                  </a:lnTo>
                  <a:lnTo>
                    <a:pt x="1453" y="22065"/>
                  </a:lnTo>
                  <a:lnTo>
                    <a:pt x="1574" y="22085"/>
                  </a:lnTo>
                  <a:lnTo>
                    <a:pt x="1715" y="22085"/>
                  </a:lnTo>
                  <a:lnTo>
                    <a:pt x="1836" y="22065"/>
                  </a:lnTo>
                  <a:lnTo>
                    <a:pt x="1957" y="22004"/>
                  </a:lnTo>
                  <a:lnTo>
                    <a:pt x="2078" y="21944"/>
                  </a:lnTo>
                  <a:lnTo>
                    <a:pt x="2199" y="21843"/>
                  </a:lnTo>
                  <a:lnTo>
                    <a:pt x="2320" y="21702"/>
                  </a:lnTo>
                  <a:lnTo>
                    <a:pt x="2421" y="21561"/>
                  </a:lnTo>
                  <a:lnTo>
                    <a:pt x="2542" y="21399"/>
                  </a:lnTo>
                  <a:lnTo>
                    <a:pt x="2623" y="21198"/>
                  </a:lnTo>
                  <a:lnTo>
                    <a:pt x="2723" y="20996"/>
                  </a:lnTo>
                  <a:lnTo>
                    <a:pt x="2804" y="20774"/>
                  </a:lnTo>
                  <a:lnTo>
                    <a:pt x="2885" y="20512"/>
                  </a:lnTo>
                  <a:lnTo>
                    <a:pt x="2965" y="20250"/>
                  </a:lnTo>
                  <a:lnTo>
                    <a:pt x="3026" y="19967"/>
                  </a:lnTo>
                  <a:lnTo>
                    <a:pt x="3066" y="19665"/>
                  </a:lnTo>
                  <a:lnTo>
                    <a:pt x="3107" y="19342"/>
                  </a:lnTo>
                  <a:lnTo>
                    <a:pt x="3147" y="19019"/>
                  </a:lnTo>
                  <a:lnTo>
                    <a:pt x="3167" y="18677"/>
                  </a:lnTo>
                  <a:lnTo>
                    <a:pt x="3167" y="18314"/>
                  </a:lnTo>
                  <a:lnTo>
                    <a:pt x="3167" y="17991"/>
                  </a:lnTo>
                  <a:lnTo>
                    <a:pt x="3207" y="17648"/>
                  </a:lnTo>
                  <a:lnTo>
                    <a:pt x="3248" y="17285"/>
                  </a:lnTo>
                  <a:lnTo>
                    <a:pt x="3308" y="16882"/>
                  </a:lnTo>
                  <a:lnTo>
                    <a:pt x="3409" y="16458"/>
                  </a:lnTo>
                  <a:lnTo>
                    <a:pt x="3510" y="15994"/>
                  </a:lnTo>
                  <a:lnTo>
                    <a:pt x="3651" y="15510"/>
                  </a:lnTo>
                  <a:lnTo>
                    <a:pt x="3792" y="15006"/>
                  </a:lnTo>
                  <a:lnTo>
                    <a:pt x="3974" y="14502"/>
                  </a:lnTo>
                  <a:lnTo>
                    <a:pt x="4176" y="13957"/>
                  </a:lnTo>
                  <a:lnTo>
                    <a:pt x="4397" y="13392"/>
                  </a:lnTo>
                  <a:lnTo>
                    <a:pt x="4639" y="12807"/>
                  </a:lnTo>
                  <a:lnTo>
                    <a:pt x="4902" y="12223"/>
                  </a:lnTo>
                  <a:lnTo>
                    <a:pt x="5204" y="11618"/>
                  </a:lnTo>
                  <a:lnTo>
                    <a:pt x="5507" y="10992"/>
                  </a:lnTo>
                  <a:lnTo>
                    <a:pt x="5850" y="10367"/>
                  </a:lnTo>
                  <a:lnTo>
                    <a:pt x="6233" y="9722"/>
                  </a:lnTo>
                  <a:lnTo>
                    <a:pt x="6616" y="9076"/>
                  </a:lnTo>
                  <a:lnTo>
                    <a:pt x="7040" y="8431"/>
                  </a:lnTo>
                  <a:lnTo>
                    <a:pt x="7503" y="7765"/>
                  </a:lnTo>
                  <a:lnTo>
                    <a:pt x="7967" y="7120"/>
                  </a:lnTo>
                  <a:lnTo>
                    <a:pt x="8471" y="6454"/>
                  </a:lnTo>
                  <a:lnTo>
                    <a:pt x="9016" y="5789"/>
                  </a:lnTo>
                  <a:lnTo>
                    <a:pt x="9581" y="5123"/>
                  </a:lnTo>
                  <a:lnTo>
                    <a:pt x="10166" y="4458"/>
                  </a:lnTo>
                  <a:lnTo>
                    <a:pt x="10791" y="3792"/>
                  </a:lnTo>
                  <a:lnTo>
                    <a:pt x="11436" y="3147"/>
                  </a:lnTo>
                  <a:lnTo>
                    <a:pt x="12122" y="2501"/>
                  </a:lnTo>
                  <a:lnTo>
                    <a:pt x="12848" y="1856"/>
                  </a:lnTo>
                  <a:lnTo>
                    <a:pt x="13574" y="1231"/>
                  </a:lnTo>
                  <a:lnTo>
                    <a:pt x="14361" y="605"/>
                  </a:lnTo>
                  <a:lnTo>
                    <a:pt x="1516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4" name="Google Shape;164;p5"/>
          <p:cNvSpPr/>
          <p:nvPr/>
        </p:nvSpPr>
        <p:spPr>
          <a:xfrm>
            <a:off x="656890" y="1377432"/>
            <a:ext cx="475354" cy="442198"/>
          </a:xfrm>
          <a:custGeom>
            <a:avLst/>
            <a:gdLst/>
            <a:ahLst/>
            <a:cxnLst/>
            <a:rect l="l" t="t" r="r" b="b"/>
            <a:pathLst>
              <a:path w="5524" h="5139" extrusionOk="0">
                <a:moveTo>
                  <a:pt x="3122" y="0"/>
                </a:moveTo>
                <a:lnTo>
                  <a:pt x="2978" y="48"/>
                </a:lnTo>
                <a:lnTo>
                  <a:pt x="2594" y="288"/>
                </a:lnTo>
                <a:lnTo>
                  <a:pt x="2258" y="576"/>
                </a:lnTo>
                <a:lnTo>
                  <a:pt x="2018" y="817"/>
                </a:lnTo>
                <a:lnTo>
                  <a:pt x="2018" y="865"/>
                </a:lnTo>
                <a:lnTo>
                  <a:pt x="2066" y="913"/>
                </a:lnTo>
                <a:lnTo>
                  <a:pt x="2210" y="1057"/>
                </a:lnTo>
                <a:lnTo>
                  <a:pt x="2594" y="1345"/>
                </a:lnTo>
                <a:lnTo>
                  <a:pt x="2738" y="1489"/>
                </a:lnTo>
                <a:lnTo>
                  <a:pt x="2786" y="1585"/>
                </a:lnTo>
                <a:lnTo>
                  <a:pt x="2786" y="1681"/>
                </a:lnTo>
                <a:lnTo>
                  <a:pt x="2786" y="1777"/>
                </a:lnTo>
                <a:lnTo>
                  <a:pt x="2738" y="1873"/>
                </a:lnTo>
                <a:lnTo>
                  <a:pt x="2642" y="1969"/>
                </a:lnTo>
                <a:lnTo>
                  <a:pt x="2498" y="2065"/>
                </a:lnTo>
                <a:lnTo>
                  <a:pt x="2162" y="2209"/>
                </a:lnTo>
                <a:lnTo>
                  <a:pt x="1921" y="2209"/>
                </a:lnTo>
                <a:lnTo>
                  <a:pt x="1777" y="2113"/>
                </a:lnTo>
                <a:lnTo>
                  <a:pt x="1633" y="1969"/>
                </a:lnTo>
                <a:lnTo>
                  <a:pt x="1585" y="1777"/>
                </a:lnTo>
                <a:lnTo>
                  <a:pt x="1537" y="1585"/>
                </a:lnTo>
                <a:lnTo>
                  <a:pt x="1489" y="1393"/>
                </a:lnTo>
                <a:lnTo>
                  <a:pt x="1393" y="1297"/>
                </a:lnTo>
                <a:lnTo>
                  <a:pt x="1297" y="1249"/>
                </a:lnTo>
                <a:lnTo>
                  <a:pt x="1201" y="1249"/>
                </a:lnTo>
                <a:lnTo>
                  <a:pt x="1009" y="1297"/>
                </a:lnTo>
                <a:lnTo>
                  <a:pt x="865" y="1393"/>
                </a:lnTo>
                <a:lnTo>
                  <a:pt x="481" y="1681"/>
                </a:lnTo>
                <a:lnTo>
                  <a:pt x="337" y="1825"/>
                </a:lnTo>
                <a:lnTo>
                  <a:pt x="241" y="1969"/>
                </a:lnTo>
                <a:lnTo>
                  <a:pt x="193" y="2065"/>
                </a:lnTo>
                <a:lnTo>
                  <a:pt x="241" y="2113"/>
                </a:lnTo>
                <a:lnTo>
                  <a:pt x="289" y="2305"/>
                </a:lnTo>
                <a:lnTo>
                  <a:pt x="481" y="2546"/>
                </a:lnTo>
                <a:lnTo>
                  <a:pt x="673" y="2738"/>
                </a:lnTo>
                <a:lnTo>
                  <a:pt x="961" y="3074"/>
                </a:lnTo>
                <a:lnTo>
                  <a:pt x="1009" y="3170"/>
                </a:lnTo>
                <a:lnTo>
                  <a:pt x="961" y="3218"/>
                </a:lnTo>
                <a:lnTo>
                  <a:pt x="913" y="3218"/>
                </a:lnTo>
                <a:lnTo>
                  <a:pt x="529" y="3314"/>
                </a:lnTo>
                <a:lnTo>
                  <a:pt x="337" y="3362"/>
                </a:lnTo>
                <a:lnTo>
                  <a:pt x="193" y="3458"/>
                </a:lnTo>
                <a:lnTo>
                  <a:pt x="49" y="3602"/>
                </a:lnTo>
                <a:lnTo>
                  <a:pt x="0" y="3746"/>
                </a:lnTo>
                <a:lnTo>
                  <a:pt x="49" y="3890"/>
                </a:lnTo>
                <a:lnTo>
                  <a:pt x="145" y="4130"/>
                </a:lnTo>
                <a:lnTo>
                  <a:pt x="385" y="4370"/>
                </a:lnTo>
                <a:lnTo>
                  <a:pt x="625" y="4467"/>
                </a:lnTo>
                <a:lnTo>
                  <a:pt x="817" y="4467"/>
                </a:lnTo>
                <a:lnTo>
                  <a:pt x="1009" y="4370"/>
                </a:lnTo>
                <a:lnTo>
                  <a:pt x="1153" y="4274"/>
                </a:lnTo>
                <a:lnTo>
                  <a:pt x="1249" y="4130"/>
                </a:lnTo>
                <a:lnTo>
                  <a:pt x="1441" y="3890"/>
                </a:lnTo>
                <a:lnTo>
                  <a:pt x="1537" y="3938"/>
                </a:lnTo>
                <a:lnTo>
                  <a:pt x="1585" y="4034"/>
                </a:lnTo>
                <a:lnTo>
                  <a:pt x="1777" y="4418"/>
                </a:lnTo>
                <a:lnTo>
                  <a:pt x="1970" y="4851"/>
                </a:lnTo>
                <a:lnTo>
                  <a:pt x="2066" y="5043"/>
                </a:lnTo>
                <a:lnTo>
                  <a:pt x="2162" y="5139"/>
                </a:lnTo>
                <a:lnTo>
                  <a:pt x="2258" y="5139"/>
                </a:lnTo>
                <a:lnTo>
                  <a:pt x="2402" y="5043"/>
                </a:lnTo>
                <a:lnTo>
                  <a:pt x="2738" y="4803"/>
                </a:lnTo>
                <a:lnTo>
                  <a:pt x="3074" y="4515"/>
                </a:lnTo>
                <a:lnTo>
                  <a:pt x="3266" y="4322"/>
                </a:lnTo>
                <a:lnTo>
                  <a:pt x="3314" y="4226"/>
                </a:lnTo>
                <a:lnTo>
                  <a:pt x="3266" y="4178"/>
                </a:lnTo>
                <a:lnTo>
                  <a:pt x="3170" y="4034"/>
                </a:lnTo>
                <a:lnTo>
                  <a:pt x="3026" y="3890"/>
                </a:lnTo>
                <a:lnTo>
                  <a:pt x="2834" y="3650"/>
                </a:lnTo>
                <a:lnTo>
                  <a:pt x="2786" y="3506"/>
                </a:lnTo>
                <a:lnTo>
                  <a:pt x="2786" y="3362"/>
                </a:lnTo>
                <a:lnTo>
                  <a:pt x="2882" y="3218"/>
                </a:lnTo>
                <a:lnTo>
                  <a:pt x="3026" y="3122"/>
                </a:lnTo>
                <a:lnTo>
                  <a:pt x="3170" y="3074"/>
                </a:lnTo>
                <a:lnTo>
                  <a:pt x="3314" y="3026"/>
                </a:lnTo>
                <a:lnTo>
                  <a:pt x="3458" y="3026"/>
                </a:lnTo>
                <a:lnTo>
                  <a:pt x="3602" y="3074"/>
                </a:lnTo>
                <a:lnTo>
                  <a:pt x="3698" y="3170"/>
                </a:lnTo>
                <a:lnTo>
                  <a:pt x="3746" y="3266"/>
                </a:lnTo>
                <a:lnTo>
                  <a:pt x="3843" y="3506"/>
                </a:lnTo>
                <a:lnTo>
                  <a:pt x="3891" y="3746"/>
                </a:lnTo>
                <a:lnTo>
                  <a:pt x="3987" y="3938"/>
                </a:lnTo>
                <a:lnTo>
                  <a:pt x="4227" y="3938"/>
                </a:lnTo>
                <a:lnTo>
                  <a:pt x="4611" y="3698"/>
                </a:lnTo>
                <a:lnTo>
                  <a:pt x="5043" y="3410"/>
                </a:lnTo>
                <a:lnTo>
                  <a:pt x="5235" y="3218"/>
                </a:lnTo>
                <a:lnTo>
                  <a:pt x="5283" y="3170"/>
                </a:lnTo>
                <a:lnTo>
                  <a:pt x="5235" y="3074"/>
                </a:lnTo>
                <a:lnTo>
                  <a:pt x="5139" y="2834"/>
                </a:lnTo>
                <a:lnTo>
                  <a:pt x="4707" y="2257"/>
                </a:lnTo>
                <a:lnTo>
                  <a:pt x="4563" y="2017"/>
                </a:lnTo>
                <a:lnTo>
                  <a:pt x="4515" y="1969"/>
                </a:lnTo>
                <a:lnTo>
                  <a:pt x="4563" y="1921"/>
                </a:lnTo>
                <a:lnTo>
                  <a:pt x="4755" y="1873"/>
                </a:lnTo>
                <a:lnTo>
                  <a:pt x="5139" y="1729"/>
                </a:lnTo>
                <a:lnTo>
                  <a:pt x="5331" y="1585"/>
                </a:lnTo>
                <a:lnTo>
                  <a:pt x="5475" y="1393"/>
                </a:lnTo>
                <a:lnTo>
                  <a:pt x="5523" y="1249"/>
                </a:lnTo>
                <a:lnTo>
                  <a:pt x="5523" y="1057"/>
                </a:lnTo>
                <a:lnTo>
                  <a:pt x="5427" y="865"/>
                </a:lnTo>
                <a:lnTo>
                  <a:pt x="5283" y="673"/>
                </a:lnTo>
                <a:lnTo>
                  <a:pt x="5139" y="528"/>
                </a:lnTo>
                <a:lnTo>
                  <a:pt x="4947" y="432"/>
                </a:lnTo>
                <a:lnTo>
                  <a:pt x="4755" y="432"/>
                </a:lnTo>
                <a:lnTo>
                  <a:pt x="4611" y="480"/>
                </a:lnTo>
                <a:lnTo>
                  <a:pt x="4515" y="576"/>
                </a:lnTo>
                <a:lnTo>
                  <a:pt x="4419" y="673"/>
                </a:lnTo>
                <a:lnTo>
                  <a:pt x="4227" y="913"/>
                </a:lnTo>
                <a:lnTo>
                  <a:pt x="4131" y="1057"/>
                </a:lnTo>
                <a:lnTo>
                  <a:pt x="4035" y="1105"/>
                </a:lnTo>
                <a:lnTo>
                  <a:pt x="3939" y="1105"/>
                </a:lnTo>
                <a:lnTo>
                  <a:pt x="3843" y="1009"/>
                </a:lnTo>
                <a:lnTo>
                  <a:pt x="3602" y="625"/>
                </a:lnTo>
                <a:lnTo>
                  <a:pt x="3410" y="240"/>
                </a:lnTo>
                <a:lnTo>
                  <a:pt x="3314" y="96"/>
                </a:lnTo>
                <a:lnTo>
                  <a:pt x="321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5"/>
          <p:cNvSpPr/>
          <p:nvPr/>
        </p:nvSpPr>
        <p:spPr>
          <a:xfrm>
            <a:off x="7483663" y="448100"/>
            <a:ext cx="471223" cy="363809"/>
          </a:xfrm>
          <a:custGeom>
            <a:avLst/>
            <a:gdLst/>
            <a:ahLst/>
            <a:cxnLst/>
            <a:rect l="l" t="t" r="r" b="b"/>
            <a:pathLst>
              <a:path w="5476" h="4228" extrusionOk="0">
                <a:moveTo>
                  <a:pt x="3506" y="1"/>
                </a:moveTo>
                <a:lnTo>
                  <a:pt x="3122" y="97"/>
                </a:lnTo>
                <a:lnTo>
                  <a:pt x="2162" y="481"/>
                </a:lnTo>
                <a:lnTo>
                  <a:pt x="673" y="1105"/>
                </a:lnTo>
                <a:lnTo>
                  <a:pt x="673" y="1153"/>
                </a:lnTo>
                <a:lnTo>
                  <a:pt x="673" y="1346"/>
                </a:lnTo>
                <a:lnTo>
                  <a:pt x="865" y="1778"/>
                </a:lnTo>
                <a:lnTo>
                  <a:pt x="1057" y="2162"/>
                </a:lnTo>
                <a:lnTo>
                  <a:pt x="1105" y="2354"/>
                </a:lnTo>
                <a:lnTo>
                  <a:pt x="625" y="2354"/>
                </a:lnTo>
                <a:lnTo>
                  <a:pt x="289" y="2402"/>
                </a:lnTo>
                <a:lnTo>
                  <a:pt x="145" y="2498"/>
                </a:lnTo>
                <a:lnTo>
                  <a:pt x="97" y="2546"/>
                </a:lnTo>
                <a:lnTo>
                  <a:pt x="0" y="2738"/>
                </a:lnTo>
                <a:lnTo>
                  <a:pt x="0" y="2978"/>
                </a:lnTo>
                <a:lnTo>
                  <a:pt x="49" y="3171"/>
                </a:lnTo>
                <a:lnTo>
                  <a:pt x="193" y="3363"/>
                </a:lnTo>
                <a:lnTo>
                  <a:pt x="337" y="3555"/>
                </a:lnTo>
                <a:lnTo>
                  <a:pt x="481" y="3651"/>
                </a:lnTo>
                <a:lnTo>
                  <a:pt x="625" y="3699"/>
                </a:lnTo>
                <a:lnTo>
                  <a:pt x="769" y="3699"/>
                </a:lnTo>
                <a:lnTo>
                  <a:pt x="913" y="3603"/>
                </a:lnTo>
                <a:lnTo>
                  <a:pt x="1105" y="3459"/>
                </a:lnTo>
                <a:lnTo>
                  <a:pt x="1297" y="3363"/>
                </a:lnTo>
                <a:lnTo>
                  <a:pt x="1345" y="3363"/>
                </a:lnTo>
                <a:lnTo>
                  <a:pt x="1441" y="3459"/>
                </a:lnTo>
                <a:lnTo>
                  <a:pt x="1537" y="3699"/>
                </a:lnTo>
                <a:lnTo>
                  <a:pt x="1585" y="3987"/>
                </a:lnTo>
                <a:lnTo>
                  <a:pt x="1681" y="4227"/>
                </a:lnTo>
                <a:lnTo>
                  <a:pt x="1921" y="4227"/>
                </a:lnTo>
                <a:lnTo>
                  <a:pt x="2306" y="4083"/>
                </a:lnTo>
                <a:lnTo>
                  <a:pt x="2930" y="3747"/>
                </a:lnTo>
                <a:lnTo>
                  <a:pt x="3026" y="3699"/>
                </a:lnTo>
                <a:lnTo>
                  <a:pt x="2978" y="3699"/>
                </a:lnTo>
                <a:lnTo>
                  <a:pt x="2834" y="3603"/>
                </a:lnTo>
                <a:lnTo>
                  <a:pt x="2642" y="3459"/>
                </a:lnTo>
                <a:lnTo>
                  <a:pt x="2594" y="3315"/>
                </a:lnTo>
                <a:lnTo>
                  <a:pt x="2546" y="3171"/>
                </a:lnTo>
                <a:lnTo>
                  <a:pt x="2594" y="3026"/>
                </a:lnTo>
                <a:lnTo>
                  <a:pt x="2642" y="2882"/>
                </a:lnTo>
                <a:lnTo>
                  <a:pt x="2786" y="2786"/>
                </a:lnTo>
                <a:lnTo>
                  <a:pt x="2930" y="2642"/>
                </a:lnTo>
                <a:lnTo>
                  <a:pt x="3074" y="2594"/>
                </a:lnTo>
                <a:lnTo>
                  <a:pt x="3314" y="2546"/>
                </a:lnTo>
                <a:lnTo>
                  <a:pt x="3458" y="2594"/>
                </a:lnTo>
                <a:lnTo>
                  <a:pt x="3554" y="2690"/>
                </a:lnTo>
                <a:lnTo>
                  <a:pt x="3554" y="2834"/>
                </a:lnTo>
                <a:lnTo>
                  <a:pt x="3554" y="3026"/>
                </a:lnTo>
                <a:lnTo>
                  <a:pt x="3506" y="3363"/>
                </a:lnTo>
                <a:lnTo>
                  <a:pt x="3458" y="3507"/>
                </a:lnTo>
                <a:lnTo>
                  <a:pt x="3506" y="3603"/>
                </a:lnTo>
                <a:lnTo>
                  <a:pt x="3698" y="3603"/>
                </a:lnTo>
                <a:lnTo>
                  <a:pt x="4035" y="3507"/>
                </a:lnTo>
                <a:lnTo>
                  <a:pt x="4803" y="3219"/>
                </a:lnTo>
                <a:lnTo>
                  <a:pt x="4899" y="3171"/>
                </a:lnTo>
                <a:lnTo>
                  <a:pt x="4947" y="3026"/>
                </a:lnTo>
                <a:lnTo>
                  <a:pt x="4899" y="2930"/>
                </a:lnTo>
                <a:lnTo>
                  <a:pt x="4803" y="2786"/>
                </a:lnTo>
                <a:lnTo>
                  <a:pt x="4611" y="2546"/>
                </a:lnTo>
                <a:lnTo>
                  <a:pt x="4467" y="2306"/>
                </a:lnTo>
                <a:lnTo>
                  <a:pt x="4371" y="2162"/>
                </a:lnTo>
                <a:lnTo>
                  <a:pt x="4371" y="2114"/>
                </a:lnTo>
                <a:lnTo>
                  <a:pt x="4371" y="2066"/>
                </a:lnTo>
                <a:lnTo>
                  <a:pt x="4563" y="2018"/>
                </a:lnTo>
                <a:lnTo>
                  <a:pt x="4899" y="2018"/>
                </a:lnTo>
                <a:lnTo>
                  <a:pt x="5139" y="1970"/>
                </a:lnTo>
                <a:lnTo>
                  <a:pt x="5331" y="1874"/>
                </a:lnTo>
                <a:lnTo>
                  <a:pt x="5427" y="1730"/>
                </a:lnTo>
                <a:lnTo>
                  <a:pt x="5475" y="1538"/>
                </a:lnTo>
                <a:lnTo>
                  <a:pt x="5475" y="1346"/>
                </a:lnTo>
                <a:lnTo>
                  <a:pt x="5427" y="1202"/>
                </a:lnTo>
                <a:lnTo>
                  <a:pt x="5283" y="1009"/>
                </a:lnTo>
                <a:lnTo>
                  <a:pt x="5091" y="817"/>
                </a:lnTo>
                <a:lnTo>
                  <a:pt x="4899" y="721"/>
                </a:lnTo>
                <a:lnTo>
                  <a:pt x="4755" y="721"/>
                </a:lnTo>
                <a:lnTo>
                  <a:pt x="4659" y="769"/>
                </a:lnTo>
                <a:lnTo>
                  <a:pt x="4563" y="817"/>
                </a:lnTo>
                <a:lnTo>
                  <a:pt x="4419" y="1057"/>
                </a:lnTo>
                <a:lnTo>
                  <a:pt x="4323" y="1153"/>
                </a:lnTo>
                <a:lnTo>
                  <a:pt x="4227" y="1250"/>
                </a:lnTo>
                <a:lnTo>
                  <a:pt x="4131" y="1250"/>
                </a:lnTo>
                <a:lnTo>
                  <a:pt x="4035" y="1153"/>
                </a:lnTo>
                <a:lnTo>
                  <a:pt x="3891" y="721"/>
                </a:lnTo>
                <a:lnTo>
                  <a:pt x="3746" y="289"/>
                </a:lnTo>
                <a:lnTo>
                  <a:pt x="3698" y="97"/>
                </a:lnTo>
                <a:lnTo>
                  <a:pt x="365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6" name="Google Shape;166;p5"/>
          <p:cNvGrpSpPr/>
          <p:nvPr/>
        </p:nvGrpSpPr>
        <p:grpSpPr>
          <a:xfrm>
            <a:off x="8322862" y="1935700"/>
            <a:ext cx="475779" cy="475800"/>
            <a:chOff x="1460350" y="2402425"/>
            <a:chExt cx="208950" cy="208950"/>
          </a:xfrm>
        </p:grpSpPr>
        <p:sp>
          <p:nvSpPr>
            <p:cNvPr id="167" name="Google Shape;167;p5"/>
            <p:cNvSpPr/>
            <p:nvPr/>
          </p:nvSpPr>
          <p:spPr>
            <a:xfrm>
              <a:off x="1460350" y="2402425"/>
              <a:ext cx="208950" cy="208950"/>
            </a:xfrm>
            <a:custGeom>
              <a:avLst/>
              <a:gdLst/>
              <a:ahLst/>
              <a:cxnLst/>
              <a:rect l="l" t="t" r="r" b="b"/>
              <a:pathLst>
                <a:path w="8358" h="8358" extrusionOk="0">
                  <a:moveTo>
                    <a:pt x="4035" y="1"/>
                  </a:moveTo>
                  <a:lnTo>
                    <a:pt x="3651" y="49"/>
                  </a:lnTo>
                  <a:lnTo>
                    <a:pt x="3218" y="97"/>
                  </a:lnTo>
                  <a:lnTo>
                    <a:pt x="2786" y="241"/>
                  </a:lnTo>
                  <a:lnTo>
                    <a:pt x="2402" y="385"/>
                  </a:lnTo>
                  <a:lnTo>
                    <a:pt x="2066" y="577"/>
                  </a:lnTo>
                  <a:lnTo>
                    <a:pt x="1682" y="817"/>
                  </a:lnTo>
                  <a:lnTo>
                    <a:pt x="1393" y="1058"/>
                  </a:lnTo>
                  <a:lnTo>
                    <a:pt x="1105" y="1346"/>
                  </a:lnTo>
                  <a:lnTo>
                    <a:pt x="865" y="1634"/>
                  </a:lnTo>
                  <a:lnTo>
                    <a:pt x="625" y="1970"/>
                  </a:lnTo>
                  <a:lnTo>
                    <a:pt x="433" y="2354"/>
                  </a:lnTo>
                  <a:lnTo>
                    <a:pt x="241" y="2690"/>
                  </a:lnTo>
                  <a:lnTo>
                    <a:pt x="145" y="3075"/>
                  </a:lnTo>
                  <a:lnTo>
                    <a:pt x="49" y="3459"/>
                  </a:lnTo>
                  <a:lnTo>
                    <a:pt x="1" y="3891"/>
                  </a:lnTo>
                  <a:lnTo>
                    <a:pt x="1" y="4323"/>
                  </a:lnTo>
                  <a:lnTo>
                    <a:pt x="49" y="4707"/>
                  </a:lnTo>
                  <a:lnTo>
                    <a:pt x="97" y="5140"/>
                  </a:lnTo>
                  <a:lnTo>
                    <a:pt x="241" y="5572"/>
                  </a:lnTo>
                  <a:lnTo>
                    <a:pt x="385" y="5956"/>
                  </a:lnTo>
                  <a:lnTo>
                    <a:pt x="577" y="6292"/>
                  </a:lnTo>
                  <a:lnTo>
                    <a:pt x="817" y="6628"/>
                  </a:lnTo>
                  <a:lnTo>
                    <a:pt x="1057" y="6965"/>
                  </a:lnTo>
                  <a:lnTo>
                    <a:pt x="1345" y="7253"/>
                  </a:lnTo>
                  <a:lnTo>
                    <a:pt x="1634" y="7493"/>
                  </a:lnTo>
                  <a:lnTo>
                    <a:pt x="1970" y="7733"/>
                  </a:lnTo>
                  <a:lnTo>
                    <a:pt x="2306" y="7925"/>
                  </a:lnTo>
                  <a:lnTo>
                    <a:pt x="2690" y="8069"/>
                  </a:lnTo>
                  <a:lnTo>
                    <a:pt x="3074" y="8213"/>
                  </a:lnTo>
                  <a:lnTo>
                    <a:pt x="3458" y="8309"/>
                  </a:lnTo>
                  <a:lnTo>
                    <a:pt x="3891" y="8357"/>
                  </a:lnTo>
                  <a:lnTo>
                    <a:pt x="4275" y="8357"/>
                  </a:lnTo>
                  <a:lnTo>
                    <a:pt x="4707" y="8309"/>
                  </a:lnTo>
                  <a:lnTo>
                    <a:pt x="5139" y="8261"/>
                  </a:lnTo>
                  <a:lnTo>
                    <a:pt x="5524" y="8117"/>
                  </a:lnTo>
                  <a:lnTo>
                    <a:pt x="5956" y="7973"/>
                  </a:lnTo>
                  <a:lnTo>
                    <a:pt x="6292" y="7781"/>
                  </a:lnTo>
                  <a:lnTo>
                    <a:pt x="6628" y="7541"/>
                  </a:lnTo>
                  <a:lnTo>
                    <a:pt x="6964" y="7301"/>
                  </a:lnTo>
                  <a:lnTo>
                    <a:pt x="7252" y="7013"/>
                  </a:lnTo>
                  <a:lnTo>
                    <a:pt x="7493" y="6724"/>
                  </a:lnTo>
                  <a:lnTo>
                    <a:pt x="7733" y="6388"/>
                  </a:lnTo>
                  <a:lnTo>
                    <a:pt x="7925" y="6004"/>
                  </a:lnTo>
                  <a:lnTo>
                    <a:pt x="8069" y="5668"/>
                  </a:lnTo>
                  <a:lnTo>
                    <a:pt x="8213" y="5284"/>
                  </a:lnTo>
                  <a:lnTo>
                    <a:pt x="8309" y="4900"/>
                  </a:lnTo>
                  <a:lnTo>
                    <a:pt x="8357" y="4467"/>
                  </a:lnTo>
                  <a:lnTo>
                    <a:pt x="8357" y="4035"/>
                  </a:lnTo>
                  <a:lnTo>
                    <a:pt x="8309" y="3651"/>
                  </a:lnTo>
                  <a:lnTo>
                    <a:pt x="8261" y="3219"/>
                  </a:lnTo>
                  <a:lnTo>
                    <a:pt x="8117" y="2786"/>
                  </a:lnTo>
                  <a:lnTo>
                    <a:pt x="7973" y="2402"/>
                  </a:lnTo>
                  <a:lnTo>
                    <a:pt x="7781" y="2066"/>
                  </a:lnTo>
                  <a:lnTo>
                    <a:pt x="7541" y="1730"/>
                  </a:lnTo>
                  <a:lnTo>
                    <a:pt x="7300" y="1394"/>
                  </a:lnTo>
                  <a:lnTo>
                    <a:pt x="7012" y="1106"/>
                  </a:lnTo>
                  <a:lnTo>
                    <a:pt x="6724" y="865"/>
                  </a:lnTo>
                  <a:lnTo>
                    <a:pt x="6388" y="625"/>
                  </a:lnTo>
                  <a:lnTo>
                    <a:pt x="6004" y="433"/>
                  </a:lnTo>
                  <a:lnTo>
                    <a:pt x="5668" y="289"/>
                  </a:lnTo>
                  <a:lnTo>
                    <a:pt x="5283" y="145"/>
                  </a:lnTo>
                  <a:lnTo>
                    <a:pt x="4851" y="49"/>
                  </a:lnTo>
                  <a:lnTo>
                    <a:pt x="446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5"/>
            <p:cNvSpPr/>
            <p:nvPr/>
          </p:nvSpPr>
          <p:spPr>
            <a:xfrm>
              <a:off x="1460350" y="2402425"/>
              <a:ext cx="208950" cy="208950"/>
            </a:xfrm>
            <a:custGeom>
              <a:avLst/>
              <a:gdLst/>
              <a:ahLst/>
              <a:cxnLst/>
              <a:rect l="l" t="t" r="r" b="b"/>
              <a:pathLst>
                <a:path w="8358" h="8358" fill="none" extrusionOk="0">
                  <a:moveTo>
                    <a:pt x="8261" y="3219"/>
                  </a:moveTo>
                  <a:lnTo>
                    <a:pt x="8261" y="3219"/>
                  </a:lnTo>
                  <a:lnTo>
                    <a:pt x="8309" y="3651"/>
                  </a:lnTo>
                  <a:lnTo>
                    <a:pt x="8357" y="4035"/>
                  </a:lnTo>
                  <a:lnTo>
                    <a:pt x="8357" y="4467"/>
                  </a:lnTo>
                  <a:lnTo>
                    <a:pt x="8309" y="4900"/>
                  </a:lnTo>
                  <a:lnTo>
                    <a:pt x="8213" y="5284"/>
                  </a:lnTo>
                  <a:lnTo>
                    <a:pt x="8069" y="5668"/>
                  </a:lnTo>
                  <a:lnTo>
                    <a:pt x="7925" y="6004"/>
                  </a:lnTo>
                  <a:lnTo>
                    <a:pt x="7733" y="6388"/>
                  </a:lnTo>
                  <a:lnTo>
                    <a:pt x="7493" y="6724"/>
                  </a:lnTo>
                  <a:lnTo>
                    <a:pt x="7252" y="7013"/>
                  </a:lnTo>
                  <a:lnTo>
                    <a:pt x="6964" y="7301"/>
                  </a:lnTo>
                  <a:lnTo>
                    <a:pt x="6628" y="7541"/>
                  </a:lnTo>
                  <a:lnTo>
                    <a:pt x="6292" y="7781"/>
                  </a:lnTo>
                  <a:lnTo>
                    <a:pt x="5956" y="7973"/>
                  </a:lnTo>
                  <a:lnTo>
                    <a:pt x="5524" y="8117"/>
                  </a:lnTo>
                  <a:lnTo>
                    <a:pt x="5139" y="8261"/>
                  </a:lnTo>
                  <a:lnTo>
                    <a:pt x="5139" y="8261"/>
                  </a:lnTo>
                  <a:lnTo>
                    <a:pt x="4707" y="8309"/>
                  </a:lnTo>
                  <a:lnTo>
                    <a:pt x="4275" y="8357"/>
                  </a:lnTo>
                  <a:lnTo>
                    <a:pt x="3891" y="8357"/>
                  </a:lnTo>
                  <a:lnTo>
                    <a:pt x="3458" y="8309"/>
                  </a:lnTo>
                  <a:lnTo>
                    <a:pt x="3074" y="8213"/>
                  </a:lnTo>
                  <a:lnTo>
                    <a:pt x="2690" y="8069"/>
                  </a:lnTo>
                  <a:lnTo>
                    <a:pt x="2306" y="7925"/>
                  </a:lnTo>
                  <a:lnTo>
                    <a:pt x="1970" y="7733"/>
                  </a:lnTo>
                  <a:lnTo>
                    <a:pt x="1634" y="7493"/>
                  </a:lnTo>
                  <a:lnTo>
                    <a:pt x="1345" y="7253"/>
                  </a:lnTo>
                  <a:lnTo>
                    <a:pt x="1057" y="6965"/>
                  </a:lnTo>
                  <a:lnTo>
                    <a:pt x="817" y="6628"/>
                  </a:lnTo>
                  <a:lnTo>
                    <a:pt x="577" y="6292"/>
                  </a:lnTo>
                  <a:lnTo>
                    <a:pt x="385" y="5956"/>
                  </a:lnTo>
                  <a:lnTo>
                    <a:pt x="241" y="5572"/>
                  </a:lnTo>
                  <a:lnTo>
                    <a:pt x="97" y="5140"/>
                  </a:lnTo>
                  <a:lnTo>
                    <a:pt x="97" y="5140"/>
                  </a:lnTo>
                  <a:lnTo>
                    <a:pt x="49" y="4707"/>
                  </a:lnTo>
                  <a:lnTo>
                    <a:pt x="1" y="4323"/>
                  </a:lnTo>
                  <a:lnTo>
                    <a:pt x="1" y="3891"/>
                  </a:lnTo>
                  <a:lnTo>
                    <a:pt x="49" y="3459"/>
                  </a:lnTo>
                  <a:lnTo>
                    <a:pt x="145" y="3075"/>
                  </a:lnTo>
                  <a:lnTo>
                    <a:pt x="241" y="2690"/>
                  </a:lnTo>
                  <a:lnTo>
                    <a:pt x="433" y="2354"/>
                  </a:lnTo>
                  <a:lnTo>
                    <a:pt x="625" y="1970"/>
                  </a:lnTo>
                  <a:lnTo>
                    <a:pt x="865" y="1634"/>
                  </a:lnTo>
                  <a:lnTo>
                    <a:pt x="1105" y="1346"/>
                  </a:lnTo>
                  <a:lnTo>
                    <a:pt x="1393" y="1058"/>
                  </a:lnTo>
                  <a:lnTo>
                    <a:pt x="1682" y="817"/>
                  </a:lnTo>
                  <a:lnTo>
                    <a:pt x="2066" y="577"/>
                  </a:lnTo>
                  <a:lnTo>
                    <a:pt x="2402" y="385"/>
                  </a:lnTo>
                  <a:lnTo>
                    <a:pt x="2786" y="241"/>
                  </a:lnTo>
                  <a:lnTo>
                    <a:pt x="3218" y="97"/>
                  </a:lnTo>
                  <a:lnTo>
                    <a:pt x="3218" y="97"/>
                  </a:lnTo>
                  <a:lnTo>
                    <a:pt x="3651" y="49"/>
                  </a:lnTo>
                  <a:lnTo>
                    <a:pt x="4035" y="1"/>
                  </a:lnTo>
                  <a:lnTo>
                    <a:pt x="4467" y="1"/>
                  </a:lnTo>
                  <a:lnTo>
                    <a:pt x="4851" y="49"/>
                  </a:lnTo>
                  <a:lnTo>
                    <a:pt x="5283" y="145"/>
                  </a:lnTo>
                  <a:lnTo>
                    <a:pt x="5668" y="289"/>
                  </a:lnTo>
                  <a:lnTo>
                    <a:pt x="6004" y="433"/>
                  </a:lnTo>
                  <a:lnTo>
                    <a:pt x="6388" y="625"/>
                  </a:lnTo>
                  <a:lnTo>
                    <a:pt x="6724" y="865"/>
                  </a:lnTo>
                  <a:lnTo>
                    <a:pt x="7012" y="1106"/>
                  </a:lnTo>
                  <a:lnTo>
                    <a:pt x="7300" y="1394"/>
                  </a:lnTo>
                  <a:lnTo>
                    <a:pt x="7541" y="1730"/>
                  </a:lnTo>
                  <a:lnTo>
                    <a:pt x="7781" y="2066"/>
                  </a:lnTo>
                  <a:lnTo>
                    <a:pt x="7973" y="2402"/>
                  </a:lnTo>
                  <a:lnTo>
                    <a:pt x="8117" y="2786"/>
                  </a:lnTo>
                  <a:lnTo>
                    <a:pt x="8261" y="3219"/>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5"/>
            <p:cNvSpPr/>
            <p:nvPr/>
          </p:nvSpPr>
          <p:spPr>
            <a:xfrm>
              <a:off x="1495175" y="2421650"/>
              <a:ext cx="122475" cy="91275"/>
            </a:xfrm>
            <a:custGeom>
              <a:avLst/>
              <a:gdLst/>
              <a:ahLst/>
              <a:cxnLst/>
              <a:rect l="l" t="t" r="r" b="b"/>
              <a:pathLst>
                <a:path w="4899" h="3651" extrusionOk="0">
                  <a:moveTo>
                    <a:pt x="2546" y="192"/>
                  </a:moveTo>
                  <a:lnTo>
                    <a:pt x="2786" y="240"/>
                  </a:lnTo>
                  <a:lnTo>
                    <a:pt x="3026" y="289"/>
                  </a:lnTo>
                  <a:lnTo>
                    <a:pt x="3266" y="385"/>
                  </a:lnTo>
                  <a:lnTo>
                    <a:pt x="3458" y="529"/>
                  </a:lnTo>
                  <a:lnTo>
                    <a:pt x="3554" y="673"/>
                  </a:lnTo>
                  <a:lnTo>
                    <a:pt x="3650" y="865"/>
                  </a:lnTo>
                  <a:lnTo>
                    <a:pt x="3650" y="1057"/>
                  </a:lnTo>
                  <a:lnTo>
                    <a:pt x="3506" y="1249"/>
                  </a:lnTo>
                  <a:lnTo>
                    <a:pt x="3362" y="1393"/>
                  </a:lnTo>
                  <a:lnTo>
                    <a:pt x="3170" y="1537"/>
                  </a:lnTo>
                  <a:lnTo>
                    <a:pt x="2930" y="1585"/>
                  </a:lnTo>
                  <a:lnTo>
                    <a:pt x="2690" y="1633"/>
                  </a:lnTo>
                  <a:lnTo>
                    <a:pt x="2450" y="1585"/>
                  </a:lnTo>
                  <a:lnTo>
                    <a:pt x="2210" y="1537"/>
                  </a:lnTo>
                  <a:lnTo>
                    <a:pt x="1969" y="1441"/>
                  </a:lnTo>
                  <a:lnTo>
                    <a:pt x="1777" y="1297"/>
                  </a:lnTo>
                  <a:lnTo>
                    <a:pt x="1633" y="1105"/>
                  </a:lnTo>
                  <a:lnTo>
                    <a:pt x="1585" y="961"/>
                  </a:lnTo>
                  <a:lnTo>
                    <a:pt x="1585" y="769"/>
                  </a:lnTo>
                  <a:lnTo>
                    <a:pt x="1681" y="577"/>
                  </a:lnTo>
                  <a:lnTo>
                    <a:pt x="1873" y="385"/>
                  </a:lnTo>
                  <a:lnTo>
                    <a:pt x="2065" y="289"/>
                  </a:lnTo>
                  <a:lnTo>
                    <a:pt x="2306" y="240"/>
                  </a:lnTo>
                  <a:lnTo>
                    <a:pt x="2546" y="192"/>
                  </a:lnTo>
                  <a:close/>
                  <a:moveTo>
                    <a:pt x="2306" y="0"/>
                  </a:moveTo>
                  <a:lnTo>
                    <a:pt x="1969" y="48"/>
                  </a:lnTo>
                  <a:lnTo>
                    <a:pt x="1585" y="144"/>
                  </a:lnTo>
                  <a:lnTo>
                    <a:pt x="1249" y="289"/>
                  </a:lnTo>
                  <a:lnTo>
                    <a:pt x="865" y="481"/>
                  </a:lnTo>
                  <a:lnTo>
                    <a:pt x="529" y="721"/>
                  </a:lnTo>
                  <a:lnTo>
                    <a:pt x="289" y="961"/>
                  </a:lnTo>
                  <a:lnTo>
                    <a:pt x="144" y="1249"/>
                  </a:lnTo>
                  <a:lnTo>
                    <a:pt x="48" y="1489"/>
                  </a:lnTo>
                  <a:lnTo>
                    <a:pt x="0" y="1777"/>
                  </a:lnTo>
                  <a:lnTo>
                    <a:pt x="0" y="2065"/>
                  </a:lnTo>
                  <a:lnTo>
                    <a:pt x="96" y="2354"/>
                  </a:lnTo>
                  <a:lnTo>
                    <a:pt x="192" y="2594"/>
                  </a:lnTo>
                  <a:lnTo>
                    <a:pt x="385" y="2882"/>
                  </a:lnTo>
                  <a:lnTo>
                    <a:pt x="577" y="3074"/>
                  </a:lnTo>
                  <a:lnTo>
                    <a:pt x="865" y="3266"/>
                  </a:lnTo>
                  <a:lnTo>
                    <a:pt x="1153" y="3458"/>
                  </a:lnTo>
                  <a:lnTo>
                    <a:pt x="1441" y="3554"/>
                  </a:lnTo>
                  <a:lnTo>
                    <a:pt x="1825" y="3650"/>
                  </a:lnTo>
                  <a:lnTo>
                    <a:pt x="2594" y="3650"/>
                  </a:lnTo>
                  <a:lnTo>
                    <a:pt x="2978" y="3554"/>
                  </a:lnTo>
                  <a:lnTo>
                    <a:pt x="3410" y="3410"/>
                  </a:lnTo>
                  <a:lnTo>
                    <a:pt x="3842" y="3170"/>
                  </a:lnTo>
                  <a:lnTo>
                    <a:pt x="4179" y="2978"/>
                  </a:lnTo>
                  <a:lnTo>
                    <a:pt x="4467" y="2690"/>
                  </a:lnTo>
                  <a:lnTo>
                    <a:pt x="4659" y="2450"/>
                  </a:lnTo>
                  <a:lnTo>
                    <a:pt x="4803" y="2210"/>
                  </a:lnTo>
                  <a:lnTo>
                    <a:pt x="4899" y="1921"/>
                  </a:lnTo>
                  <a:lnTo>
                    <a:pt x="4899" y="1633"/>
                  </a:lnTo>
                  <a:lnTo>
                    <a:pt x="4851" y="1393"/>
                  </a:lnTo>
                  <a:lnTo>
                    <a:pt x="4803" y="1153"/>
                  </a:lnTo>
                  <a:lnTo>
                    <a:pt x="4659" y="913"/>
                  </a:lnTo>
                  <a:lnTo>
                    <a:pt x="4467" y="673"/>
                  </a:lnTo>
                  <a:lnTo>
                    <a:pt x="4227" y="481"/>
                  </a:lnTo>
                  <a:lnTo>
                    <a:pt x="3986" y="337"/>
                  </a:lnTo>
                  <a:lnTo>
                    <a:pt x="3698" y="192"/>
                  </a:lnTo>
                  <a:lnTo>
                    <a:pt x="3362" y="48"/>
                  </a:lnTo>
                  <a:lnTo>
                    <a:pt x="3026" y="0"/>
                  </a:lnTo>
                  <a:close/>
                </a:path>
              </a:pathLst>
            </a:custGeom>
            <a:solidFill>
              <a:schemeClr val="dk1">
                <a:alpha val="33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5"/>
            <p:cNvSpPr/>
            <p:nvPr/>
          </p:nvSpPr>
          <p:spPr>
            <a:xfrm>
              <a:off x="1534800" y="2426450"/>
              <a:ext cx="51650" cy="36050"/>
            </a:xfrm>
            <a:custGeom>
              <a:avLst/>
              <a:gdLst/>
              <a:ahLst/>
              <a:cxnLst/>
              <a:rect l="l" t="t" r="r" b="b"/>
              <a:pathLst>
                <a:path w="2066" h="1442" fill="none" extrusionOk="0">
                  <a:moveTo>
                    <a:pt x="1105" y="1441"/>
                  </a:moveTo>
                  <a:lnTo>
                    <a:pt x="1105" y="1441"/>
                  </a:lnTo>
                  <a:lnTo>
                    <a:pt x="865" y="1393"/>
                  </a:lnTo>
                  <a:lnTo>
                    <a:pt x="625" y="1345"/>
                  </a:lnTo>
                  <a:lnTo>
                    <a:pt x="384" y="1249"/>
                  </a:lnTo>
                  <a:lnTo>
                    <a:pt x="192" y="1105"/>
                  </a:lnTo>
                  <a:lnTo>
                    <a:pt x="48" y="913"/>
                  </a:lnTo>
                  <a:lnTo>
                    <a:pt x="0" y="769"/>
                  </a:lnTo>
                  <a:lnTo>
                    <a:pt x="0" y="577"/>
                  </a:lnTo>
                  <a:lnTo>
                    <a:pt x="96" y="385"/>
                  </a:lnTo>
                  <a:lnTo>
                    <a:pt x="96" y="385"/>
                  </a:lnTo>
                  <a:lnTo>
                    <a:pt x="288" y="193"/>
                  </a:lnTo>
                  <a:lnTo>
                    <a:pt x="480" y="97"/>
                  </a:lnTo>
                  <a:lnTo>
                    <a:pt x="721" y="48"/>
                  </a:lnTo>
                  <a:lnTo>
                    <a:pt x="961" y="0"/>
                  </a:lnTo>
                  <a:lnTo>
                    <a:pt x="961" y="0"/>
                  </a:lnTo>
                  <a:lnTo>
                    <a:pt x="1201" y="48"/>
                  </a:lnTo>
                  <a:lnTo>
                    <a:pt x="1441" y="97"/>
                  </a:lnTo>
                  <a:lnTo>
                    <a:pt x="1681" y="193"/>
                  </a:lnTo>
                  <a:lnTo>
                    <a:pt x="1873" y="337"/>
                  </a:lnTo>
                  <a:lnTo>
                    <a:pt x="1969" y="481"/>
                  </a:lnTo>
                  <a:lnTo>
                    <a:pt x="2065" y="673"/>
                  </a:lnTo>
                  <a:lnTo>
                    <a:pt x="2065" y="865"/>
                  </a:lnTo>
                  <a:lnTo>
                    <a:pt x="1921" y="1057"/>
                  </a:lnTo>
                  <a:lnTo>
                    <a:pt x="1921" y="1057"/>
                  </a:lnTo>
                  <a:lnTo>
                    <a:pt x="1777" y="1201"/>
                  </a:lnTo>
                  <a:lnTo>
                    <a:pt x="1585" y="1345"/>
                  </a:lnTo>
                  <a:lnTo>
                    <a:pt x="1345" y="1393"/>
                  </a:lnTo>
                  <a:lnTo>
                    <a:pt x="1105" y="144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5"/>
            <p:cNvSpPr/>
            <p:nvPr/>
          </p:nvSpPr>
          <p:spPr>
            <a:xfrm>
              <a:off x="1495175" y="2421650"/>
              <a:ext cx="122475" cy="91275"/>
            </a:xfrm>
            <a:custGeom>
              <a:avLst/>
              <a:gdLst/>
              <a:ahLst/>
              <a:cxnLst/>
              <a:rect l="l" t="t" r="r" b="b"/>
              <a:pathLst>
                <a:path w="4899" h="3651" fill="none" extrusionOk="0">
                  <a:moveTo>
                    <a:pt x="2642" y="0"/>
                  </a:moveTo>
                  <a:lnTo>
                    <a:pt x="2642" y="0"/>
                  </a:lnTo>
                  <a:lnTo>
                    <a:pt x="2306" y="0"/>
                  </a:lnTo>
                  <a:lnTo>
                    <a:pt x="1969" y="48"/>
                  </a:lnTo>
                  <a:lnTo>
                    <a:pt x="1585" y="144"/>
                  </a:lnTo>
                  <a:lnTo>
                    <a:pt x="1249" y="289"/>
                  </a:lnTo>
                  <a:lnTo>
                    <a:pt x="1249" y="289"/>
                  </a:lnTo>
                  <a:lnTo>
                    <a:pt x="865" y="481"/>
                  </a:lnTo>
                  <a:lnTo>
                    <a:pt x="529" y="721"/>
                  </a:lnTo>
                  <a:lnTo>
                    <a:pt x="289" y="961"/>
                  </a:lnTo>
                  <a:lnTo>
                    <a:pt x="144" y="1249"/>
                  </a:lnTo>
                  <a:lnTo>
                    <a:pt x="48" y="1489"/>
                  </a:lnTo>
                  <a:lnTo>
                    <a:pt x="0" y="1777"/>
                  </a:lnTo>
                  <a:lnTo>
                    <a:pt x="0" y="2065"/>
                  </a:lnTo>
                  <a:lnTo>
                    <a:pt x="96" y="2354"/>
                  </a:lnTo>
                  <a:lnTo>
                    <a:pt x="192" y="2594"/>
                  </a:lnTo>
                  <a:lnTo>
                    <a:pt x="385" y="2882"/>
                  </a:lnTo>
                  <a:lnTo>
                    <a:pt x="577" y="3074"/>
                  </a:lnTo>
                  <a:lnTo>
                    <a:pt x="865" y="3266"/>
                  </a:lnTo>
                  <a:lnTo>
                    <a:pt x="1153" y="3458"/>
                  </a:lnTo>
                  <a:lnTo>
                    <a:pt x="1441" y="3554"/>
                  </a:lnTo>
                  <a:lnTo>
                    <a:pt x="1825" y="3650"/>
                  </a:lnTo>
                  <a:lnTo>
                    <a:pt x="2210" y="3650"/>
                  </a:lnTo>
                  <a:lnTo>
                    <a:pt x="2210" y="3650"/>
                  </a:lnTo>
                  <a:lnTo>
                    <a:pt x="2594" y="3650"/>
                  </a:lnTo>
                  <a:lnTo>
                    <a:pt x="2978" y="3554"/>
                  </a:lnTo>
                  <a:lnTo>
                    <a:pt x="3410" y="3410"/>
                  </a:lnTo>
                  <a:lnTo>
                    <a:pt x="3842" y="3170"/>
                  </a:lnTo>
                  <a:lnTo>
                    <a:pt x="3842" y="3170"/>
                  </a:lnTo>
                  <a:lnTo>
                    <a:pt x="4179" y="2978"/>
                  </a:lnTo>
                  <a:lnTo>
                    <a:pt x="4467" y="2690"/>
                  </a:lnTo>
                  <a:lnTo>
                    <a:pt x="4659" y="2450"/>
                  </a:lnTo>
                  <a:lnTo>
                    <a:pt x="4803" y="2210"/>
                  </a:lnTo>
                  <a:lnTo>
                    <a:pt x="4899" y="1921"/>
                  </a:lnTo>
                  <a:lnTo>
                    <a:pt x="4899" y="1633"/>
                  </a:lnTo>
                  <a:lnTo>
                    <a:pt x="4851" y="1393"/>
                  </a:lnTo>
                  <a:lnTo>
                    <a:pt x="4803" y="1153"/>
                  </a:lnTo>
                  <a:lnTo>
                    <a:pt x="4659" y="913"/>
                  </a:lnTo>
                  <a:lnTo>
                    <a:pt x="4467" y="673"/>
                  </a:lnTo>
                  <a:lnTo>
                    <a:pt x="4227" y="481"/>
                  </a:lnTo>
                  <a:lnTo>
                    <a:pt x="3986" y="337"/>
                  </a:lnTo>
                  <a:lnTo>
                    <a:pt x="3698" y="192"/>
                  </a:lnTo>
                  <a:lnTo>
                    <a:pt x="3362" y="48"/>
                  </a:lnTo>
                  <a:lnTo>
                    <a:pt x="3026" y="0"/>
                  </a:lnTo>
                  <a:lnTo>
                    <a:pt x="2642" y="0"/>
                  </a:lnTo>
                </a:path>
              </a:pathLst>
            </a:custGeom>
            <a:solidFill>
              <a:schemeClr val="dk1">
                <a:alpha val="33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5"/>
            <p:cNvSpPr/>
            <p:nvPr/>
          </p:nvSpPr>
          <p:spPr>
            <a:xfrm>
              <a:off x="1582825" y="2607750"/>
              <a:ext cx="10825" cy="2425"/>
            </a:xfrm>
            <a:custGeom>
              <a:avLst/>
              <a:gdLst/>
              <a:ahLst/>
              <a:cxnLst/>
              <a:rect l="l" t="t" r="r" b="b"/>
              <a:pathLst>
                <a:path w="433" h="97" extrusionOk="0">
                  <a:moveTo>
                    <a:pt x="0" y="96"/>
                  </a:moveTo>
                  <a:lnTo>
                    <a:pt x="0" y="96"/>
                  </a:lnTo>
                  <a:lnTo>
                    <a:pt x="0" y="96"/>
                  </a:lnTo>
                  <a:lnTo>
                    <a:pt x="0" y="96"/>
                  </a:lnTo>
                  <a:lnTo>
                    <a:pt x="0" y="96"/>
                  </a:lnTo>
                  <a:close/>
                  <a:moveTo>
                    <a:pt x="48" y="96"/>
                  </a:moveTo>
                  <a:lnTo>
                    <a:pt x="48" y="96"/>
                  </a:lnTo>
                  <a:lnTo>
                    <a:pt x="48" y="96"/>
                  </a:lnTo>
                  <a:lnTo>
                    <a:pt x="48" y="96"/>
                  </a:lnTo>
                  <a:lnTo>
                    <a:pt x="48" y="96"/>
                  </a:lnTo>
                  <a:close/>
                  <a:moveTo>
                    <a:pt x="240" y="48"/>
                  </a:moveTo>
                  <a:lnTo>
                    <a:pt x="240" y="48"/>
                  </a:lnTo>
                  <a:lnTo>
                    <a:pt x="48" y="96"/>
                  </a:lnTo>
                  <a:lnTo>
                    <a:pt x="48" y="96"/>
                  </a:lnTo>
                  <a:lnTo>
                    <a:pt x="240" y="48"/>
                  </a:lnTo>
                  <a:close/>
                  <a:moveTo>
                    <a:pt x="240" y="48"/>
                  </a:moveTo>
                  <a:lnTo>
                    <a:pt x="240" y="48"/>
                  </a:lnTo>
                  <a:lnTo>
                    <a:pt x="240" y="48"/>
                  </a:lnTo>
                  <a:lnTo>
                    <a:pt x="240" y="48"/>
                  </a:lnTo>
                  <a:lnTo>
                    <a:pt x="240" y="48"/>
                  </a:lnTo>
                  <a:close/>
                  <a:moveTo>
                    <a:pt x="240" y="48"/>
                  </a:moveTo>
                  <a:lnTo>
                    <a:pt x="240" y="48"/>
                  </a:lnTo>
                  <a:lnTo>
                    <a:pt x="240" y="48"/>
                  </a:lnTo>
                  <a:lnTo>
                    <a:pt x="240" y="48"/>
                  </a:lnTo>
                  <a:lnTo>
                    <a:pt x="240" y="48"/>
                  </a:lnTo>
                  <a:close/>
                  <a:moveTo>
                    <a:pt x="240" y="48"/>
                  </a:moveTo>
                  <a:lnTo>
                    <a:pt x="240" y="48"/>
                  </a:lnTo>
                  <a:lnTo>
                    <a:pt x="240" y="48"/>
                  </a:lnTo>
                  <a:lnTo>
                    <a:pt x="240" y="48"/>
                  </a:lnTo>
                  <a:lnTo>
                    <a:pt x="240" y="48"/>
                  </a:lnTo>
                  <a:close/>
                  <a:moveTo>
                    <a:pt x="288" y="0"/>
                  </a:moveTo>
                  <a:lnTo>
                    <a:pt x="288" y="0"/>
                  </a:lnTo>
                  <a:lnTo>
                    <a:pt x="288" y="48"/>
                  </a:lnTo>
                  <a:lnTo>
                    <a:pt x="288" y="48"/>
                  </a:lnTo>
                  <a:lnTo>
                    <a:pt x="288" y="0"/>
                  </a:lnTo>
                  <a:close/>
                  <a:moveTo>
                    <a:pt x="288" y="0"/>
                  </a:moveTo>
                  <a:lnTo>
                    <a:pt x="288" y="0"/>
                  </a:lnTo>
                  <a:lnTo>
                    <a:pt x="288" y="0"/>
                  </a:lnTo>
                  <a:lnTo>
                    <a:pt x="288" y="0"/>
                  </a:lnTo>
                  <a:lnTo>
                    <a:pt x="288" y="0"/>
                  </a:lnTo>
                  <a:close/>
                  <a:moveTo>
                    <a:pt x="288" y="0"/>
                  </a:moveTo>
                  <a:lnTo>
                    <a:pt x="288" y="0"/>
                  </a:lnTo>
                  <a:lnTo>
                    <a:pt x="288" y="0"/>
                  </a:lnTo>
                  <a:lnTo>
                    <a:pt x="288" y="0"/>
                  </a:lnTo>
                  <a:lnTo>
                    <a:pt x="288" y="0"/>
                  </a:lnTo>
                  <a:close/>
                  <a:moveTo>
                    <a:pt x="336" y="0"/>
                  </a:moveTo>
                  <a:lnTo>
                    <a:pt x="336" y="0"/>
                  </a:lnTo>
                  <a:lnTo>
                    <a:pt x="288" y="0"/>
                  </a:lnTo>
                  <a:lnTo>
                    <a:pt x="288" y="0"/>
                  </a:lnTo>
                  <a:lnTo>
                    <a:pt x="336" y="0"/>
                  </a:lnTo>
                  <a:close/>
                  <a:moveTo>
                    <a:pt x="336" y="0"/>
                  </a:moveTo>
                  <a:lnTo>
                    <a:pt x="336" y="0"/>
                  </a:lnTo>
                  <a:lnTo>
                    <a:pt x="336" y="0"/>
                  </a:lnTo>
                  <a:lnTo>
                    <a:pt x="336" y="0"/>
                  </a:lnTo>
                  <a:lnTo>
                    <a:pt x="336" y="0"/>
                  </a:lnTo>
                  <a:close/>
                  <a:moveTo>
                    <a:pt x="336" y="0"/>
                  </a:moveTo>
                  <a:lnTo>
                    <a:pt x="336" y="0"/>
                  </a:lnTo>
                  <a:lnTo>
                    <a:pt x="336" y="0"/>
                  </a:lnTo>
                  <a:lnTo>
                    <a:pt x="336" y="0"/>
                  </a:lnTo>
                  <a:lnTo>
                    <a:pt x="336" y="0"/>
                  </a:lnTo>
                  <a:close/>
                  <a:moveTo>
                    <a:pt x="336" y="0"/>
                  </a:moveTo>
                  <a:lnTo>
                    <a:pt x="336" y="0"/>
                  </a:lnTo>
                  <a:lnTo>
                    <a:pt x="336" y="0"/>
                  </a:lnTo>
                  <a:lnTo>
                    <a:pt x="336" y="0"/>
                  </a:lnTo>
                  <a:lnTo>
                    <a:pt x="336" y="0"/>
                  </a:lnTo>
                  <a:close/>
                  <a:moveTo>
                    <a:pt x="384" y="0"/>
                  </a:moveTo>
                  <a:lnTo>
                    <a:pt x="384" y="0"/>
                  </a:lnTo>
                  <a:lnTo>
                    <a:pt x="336" y="0"/>
                  </a:lnTo>
                  <a:lnTo>
                    <a:pt x="336" y="0"/>
                  </a:lnTo>
                  <a:lnTo>
                    <a:pt x="384" y="0"/>
                  </a:lnTo>
                  <a:close/>
                  <a:moveTo>
                    <a:pt x="384" y="0"/>
                  </a:moveTo>
                  <a:lnTo>
                    <a:pt x="384" y="0"/>
                  </a:lnTo>
                  <a:lnTo>
                    <a:pt x="384" y="0"/>
                  </a:lnTo>
                  <a:lnTo>
                    <a:pt x="384" y="0"/>
                  </a:lnTo>
                  <a:lnTo>
                    <a:pt x="384" y="0"/>
                  </a:lnTo>
                  <a:close/>
                  <a:moveTo>
                    <a:pt x="384" y="0"/>
                  </a:moveTo>
                  <a:lnTo>
                    <a:pt x="384" y="0"/>
                  </a:lnTo>
                  <a:lnTo>
                    <a:pt x="384" y="0"/>
                  </a:lnTo>
                  <a:lnTo>
                    <a:pt x="384" y="0"/>
                  </a:lnTo>
                  <a:lnTo>
                    <a:pt x="384" y="0"/>
                  </a:lnTo>
                  <a:close/>
                  <a:moveTo>
                    <a:pt x="432" y="0"/>
                  </a:moveTo>
                  <a:lnTo>
                    <a:pt x="432" y="0"/>
                  </a:lnTo>
                  <a:lnTo>
                    <a:pt x="432" y="0"/>
                  </a:lnTo>
                  <a:lnTo>
                    <a:pt x="432" y="0"/>
                  </a:lnTo>
                  <a:lnTo>
                    <a:pt x="432" y="0"/>
                  </a:lnTo>
                  <a:close/>
                  <a:moveTo>
                    <a:pt x="432" y="0"/>
                  </a:moveTo>
                  <a:lnTo>
                    <a:pt x="432" y="0"/>
                  </a:lnTo>
                  <a:lnTo>
                    <a:pt x="432" y="0"/>
                  </a:lnTo>
                  <a:lnTo>
                    <a:pt x="432" y="0"/>
                  </a:lnTo>
                  <a:lnTo>
                    <a:pt x="43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5"/>
            <p:cNvSpPr/>
            <p:nvPr/>
          </p:nvSpPr>
          <p:spPr>
            <a:xfrm>
              <a:off x="1582825" y="2610150"/>
              <a:ext cx="25" cy="25"/>
            </a:xfrm>
            <a:custGeom>
              <a:avLst/>
              <a:gdLst/>
              <a:ahLst/>
              <a:cxnLst/>
              <a:rect l="l" t="t" r="r" b="b"/>
              <a:pathLst>
                <a:path w="1" h="1" fill="none" extrusionOk="0">
                  <a:moveTo>
                    <a:pt x="0" y="0"/>
                  </a:moveTo>
                  <a:lnTo>
                    <a:pt x="0" y="0"/>
                  </a:lnTo>
                  <a:lnTo>
                    <a:pt x="0" y="0"/>
                  </a:lnTo>
                  <a:lnTo>
                    <a:pt x="0" y="0"/>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5"/>
            <p:cNvSpPr/>
            <p:nvPr/>
          </p:nvSpPr>
          <p:spPr>
            <a:xfrm>
              <a:off x="1584025" y="2610150"/>
              <a:ext cx="25" cy="25"/>
            </a:xfrm>
            <a:custGeom>
              <a:avLst/>
              <a:gdLst/>
              <a:ahLst/>
              <a:cxnLst/>
              <a:rect l="l" t="t" r="r" b="b"/>
              <a:pathLst>
                <a:path w="1" h="1" fill="none" extrusionOk="0">
                  <a:moveTo>
                    <a:pt x="0" y="0"/>
                  </a:moveTo>
                  <a:lnTo>
                    <a:pt x="0" y="0"/>
                  </a:lnTo>
                  <a:lnTo>
                    <a:pt x="0" y="0"/>
                  </a:lnTo>
                  <a:lnTo>
                    <a:pt x="0" y="0"/>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5"/>
            <p:cNvSpPr/>
            <p:nvPr/>
          </p:nvSpPr>
          <p:spPr>
            <a:xfrm>
              <a:off x="1584025" y="2608950"/>
              <a:ext cx="4825" cy="1225"/>
            </a:xfrm>
            <a:custGeom>
              <a:avLst/>
              <a:gdLst/>
              <a:ahLst/>
              <a:cxnLst/>
              <a:rect l="l" t="t" r="r" b="b"/>
              <a:pathLst>
                <a:path w="193" h="49" fill="none" extrusionOk="0">
                  <a:moveTo>
                    <a:pt x="192" y="0"/>
                  </a:moveTo>
                  <a:lnTo>
                    <a:pt x="192" y="0"/>
                  </a:lnTo>
                  <a:lnTo>
                    <a:pt x="0" y="48"/>
                  </a:lnTo>
                  <a:lnTo>
                    <a:pt x="0" y="48"/>
                  </a:lnTo>
                  <a:lnTo>
                    <a:pt x="192"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5"/>
            <p:cNvSpPr/>
            <p:nvPr/>
          </p:nvSpPr>
          <p:spPr>
            <a:xfrm>
              <a:off x="1588825" y="2608950"/>
              <a:ext cx="25" cy="25"/>
            </a:xfrm>
            <a:custGeom>
              <a:avLst/>
              <a:gdLst/>
              <a:ahLst/>
              <a:cxnLst/>
              <a:rect l="l" t="t" r="r" b="b"/>
              <a:pathLst>
                <a:path w="1" h="1" fill="none" extrusionOk="0">
                  <a:moveTo>
                    <a:pt x="0" y="0"/>
                  </a:moveTo>
                  <a:lnTo>
                    <a:pt x="0" y="0"/>
                  </a:lnTo>
                  <a:lnTo>
                    <a:pt x="0" y="0"/>
                  </a:lnTo>
                  <a:lnTo>
                    <a:pt x="0" y="0"/>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5"/>
            <p:cNvSpPr/>
            <p:nvPr/>
          </p:nvSpPr>
          <p:spPr>
            <a:xfrm>
              <a:off x="1588825" y="2608950"/>
              <a:ext cx="25" cy="25"/>
            </a:xfrm>
            <a:custGeom>
              <a:avLst/>
              <a:gdLst/>
              <a:ahLst/>
              <a:cxnLst/>
              <a:rect l="l" t="t" r="r" b="b"/>
              <a:pathLst>
                <a:path w="1" h="1" fill="none" extrusionOk="0">
                  <a:moveTo>
                    <a:pt x="0" y="0"/>
                  </a:moveTo>
                  <a:lnTo>
                    <a:pt x="0" y="0"/>
                  </a:lnTo>
                  <a:lnTo>
                    <a:pt x="0" y="0"/>
                  </a:lnTo>
                  <a:lnTo>
                    <a:pt x="0" y="0"/>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5"/>
            <p:cNvSpPr/>
            <p:nvPr/>
          </p:nvSpPr>
          <p:spPr>
            <a:xfrm>
              <a:off x="1588825" y="2608950"/>
              <a:ext cx="25" cy="25"/>
            </a:xfrm>
            <a:custGeom>
              <a:avLst/>
              <a:gdLst/>
              <a:ahLst/>
              <a:cxnLst/>
              <a:rect l="l" t="t" r="r" b="b"/>
              <a:pathLst>
                <a:path w="1" h="1" fill="none" extrusionOk="0">
                  <a:moveTo>
                    <a:pt x="0" y="0"/>
                  </a:moveTo>
                  <a:lnTo>
                    <a:pt x="0" y="0"/>
                  </a:lnTo>
                  <a:lnTo>
                    <a:pt x="0" y="0"/>
                  </a:lnTo>
                  <a:lnTo>
                    <a:pt x="0" y="0"/>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5"/>
            <p:cNvSpPr/>
            <p:nvPr/>
          </p:nvSpPr>
          <p:spPr>
            <a:xfrm>
              <a:off x="1590025" y="2607750"/>
              <a:ext cx="25" cy="1225"/>
            </a:xfrm>
            <a:custGeom>
              <a:avLst/>
              <a:gdLst/>
              <a:ahLst/>
              <a:cxnLst/>
              <a:rect l="l" t="t" r="r" b="b"/>
              <a:pathLst>
                <a:path w="1" h="49" fill="none" extrusionOk="0">
                  <a:moveTo>
                    <a:pt x="0" y="0"/>
                  </a:moveTo>
                  <a:lnTo>
                    <a:pt x="0" y="0"/>
                  </a:lnTo>
                  <a:lnTo>
                    <a:pt x="0" y="48"/>
                  </a:lnTo>
                  <a:lnTo>
                    <a:pt x="0" y="48"/>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5"/>
            <p:cNvSpPr/>
            <p:nvPr/>
          </p:nvSpPr>
          <p:spPr>
            <a:xfrm>
              <a:off x="1590025" y="2607750"/>
              <a:ext cx="25" cy="25"/>
            </a:xfrm>
            <a:custGeom>
              <a:avLst/>
              <a:gdLst/>
              <a:ahLst/>
              <a:cxnLst/>
              <a:rect l="l" t="t" r="r" b="b"/>
              <a:pathLst>
                <a:path w="1" h="1" fill="none" extrusionOk="0">
                  <a:moveTo>
                    <a:pt x="0" y="0"/>
                  </a:moveTo>
                  <a:lnTo>
                    <a:pt x="0" y="0"/>
                  </a:lnTo>
                  <a:lnTo>
                    <a:pt x="0" y="0"/>
                  </a:lnTo>
                  <a:lnTo>
                    <a:pt x="0" y="0"/>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5"/>
            <p:cNvSpPr/>
            <p:nvPr/>
          </p:nvSpPr>
          <p:spPr>
            <a:xfrm>
              <a:off x="1590025" y="2607750"/>
              <a:ext cx="25" cy="25"/>
            </a:xfrm>
            <a:custGeom>
              <a:avLst/>
              <a:gdLst/>
              <a:ahLst/>
              <a:cxnLst/>
              <a:rect l="l" t="t" r="r" b="b"/>
              <a:pathLst>
                <a:path w="1" h="1" fill="none" extrusionOk="0">
                  <a:moveTo>
                    <a:pt x="0" y="0"/>
                  </a:moveTo>
                  <a:lnTo>
                    <a:pt x="0" y="0"/>
                  </a:lnTo>
                  <a:lnTo>
                    <a:pt x="0" y="0"/>
                  </a:lnTo>
                  <a:lnTo>
                    <a:pt x="0" y="0"/>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5"/>
            <p:cNvSpPr/>
            <p:nvPr/>
          </p:nvSpPr>
          <p:spPr>
            <a:xfrm>
              <a:off x="1590025" y="2607750"/>
              <a:ext cx="1225" cy="25"/>
            </a:xfrm>
            <a:custGeom>
              <a:avLst/>
              <a:gdLst/>
              <a:ahLst/>
              <a:cxnLst/>
              <a:rect l="l" t="t" r="r" b="b"/>
              <a:pathLst>
                <a:path w="49" h="1" fill="none" extrusionOk="0">
                  <a:moveTo>
                    <a:pt x="48" y="0"/>
                  </a:moveTo>
                  <a:lnTo>
                    <a:pt x="48" y="0"/>
                  </a:lnTo>
                  <a:lnTo>
                    <a:pt x="0" y="0"/>
                  </a:lnTo>
                  <a:lnTo>
                    <a:pt x="0" y="0"/>
                  </a:lnTo>
                  <a:lnTo>
                    <a:pt x="48"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5"/>
            <p:cNvSpPr/>
            <p:nvPr/>
          </p:nvSpPr>
          <p:spPr>
            <a:xfrm>
              <a:off x="1591225" y="2607750"/>
              <a:ext cx="25" cy="25"/>
            </a:xfrm>
            <a:custGeom>
              <a:avLst/>
              <a:gdLst/>
              <a:ahLst/>
              <a:cxnLst/>
              <a:rect l="l" t="t" r="r" b="b"/>
              <a:pathLst>
                <a:path w="1" h="1" fill="none" extrusionOk="0">
                  <a:moveTo>
                    <a:pt x="0" y="0"/>
                  </a:moveTo>
                  <a:lnTo>
                    <a:pt x="0" y="0"/>
                  </a:lnTo>
                  <a:lnTo>
                    <a:pt x="0" y="0"/>
                  </a:lnTo>
                  <a:lnTo>
                    <a:pt x="0" y="0"/>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5"/>
            <p:cNvSpPr/>
            <p:nvPr/>
          </p:nvSpPr>
          <p:spPr>
            <a:xfrm>
              <a:off x="1591225" y="2607750"/>
              <a:ext cx="25" cy="25"/>
            </a:xfrm>
            <a:custGeom>
              <a:avLst/>
              <a:gdLst/>
              <a:ahLst/>
              <a:cxnLst/>
              <a:rect l="l" t="t" r="r" b="b"/>
              <a:pathLst>
                <a:path w="1" h="1" fill="none" extrusionOk="0">
                  <a:moveTo>
                    <a:pt x="0" y="0"/>
                  </a:moveTo>
                  <a:lnTo>
                    <a:pt x="0" y="0"/>
                  </a:lnTo>
                  <a:lnTo>
                    <a:pt x="0" y="0"/>
                  </a:lnTo>
                  <a:lnTo>
                    <a:pt x="0" y="0"/>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5"/>
            <p:cNvSpPr/>
            <p:nvPr/>
          </p:nvSpPr>
          <p:spPr>
            <a:xfrm>
              <a:off x="1591225" y="2607750"/>
              <a:ext cx="25" cy="25"/>
            </a:xfrm>
            <a:custGeom>
              <a:avLst/>
              <a:gdLst/>
              <a:ahLst/>
              <a:cxnLst/>
              <a:rect l="l" t="t" r="r" b="b"/>
              <a:pathLst>
                <a:path w="1" h="1" fill="none" extrusionOk="0">
                  <a:moveTo>
                    <a:pt x="0" y="0"/>
                  </a:moveTo>
                  <a:lnTo>
                    <a:pt x="0" y="0"/>
                  </a:lnTo>
                  <a:lnTo>
                    <a:pt x="0" y="0"/>
                  </a:lnTo>
                  <a:lnTo>
                    <a:pt x="0" y="0"/>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5"/>
            <p:cNvSpPr/>
            <p:nvPr/>
          </p:nvSpPr>
          <p:spPr>
            <a:xfrm>
              <a:off x="1591225" y="2607750"/>
              <a:ext cx="1225" cy="25"/>
            </a:xfrm>
            <a:custGeom>
              <a:avLst/>
              <a:gdLst/>
              <a:ahLst/>
              <a:cxnLst/>
              <a:rect l="l" t="t" r="r" b="b"/>
              <a:pathLst>
                <a:path w="49" h="1" fill="none" extrusionOk="0">
                  <a:moveTo>
                    <a:pt x="48" y="0"/>
                  </a:moveTo>
                  <a:lnTo>
                    <a:pt x="48" y="0"/>
                  </a:lnTo>
                  <a:lnTo>
                    <a:pt x="0" y="0"/>
                  </a:lnTo>
                  <a:lnTo>
                    <a:pt x="0" y="0"/>
                  </a:lnTo>
                  <a:lnTo>
                    <a:pt x="48"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5"/>
            <p:cNvSpPr/>
            <p:nvPr/>
          </p:nvSpPr>
          <p:spPr>
            <a:xfrm>
              <a:off x="1592425" y="2607750"/>
              <a:ext cx="25" cy="25"/>
            </a:xfrm>
            <a:custGeom>
              <a:avLst/>
              <a:gdLst/>
              <a:ahLst/>
              <a:cxnLst/>
              <a:rect l="l" t="t" r="r" b="b"/>
              <a:pathLst>
                <a:path w="1" h="1" fill="none" extrusionOk="0">
                  <a:moveTo>
                    <a:pt x="0" y="0"/>
                  </a:moveTo>
                  <a:lnTo>
                    <a:pt x="0" y="0"/>
                  </a:lnTo>
                  <a:lnTo>
                    <a:pt x="0" y="0"/>
                  </a:lnTo>
                  <a:lnTo>
                    <a:pt x="0" y="0"/>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5"/>
            <p:cNvSpPr/>
            <p:nvPr/>
          </p:nvSpPr>
          <p:spPr>
            <a:xfrm>
              <a:off x="1592425" y="2607750"/>
              <a:ext cx="25" cy="25"/>
            </a:xfrm>
            <a:custGeom>
              <a:avLst/>
              <a:gdLst/>
              <a:ahLst/>
              <a:cxnLst/>
              <a:rect l="l" t="t" r="r" b="b"/>
              <a:pathLst>
                <a:path w="1" h="1" fill="none" extrusionOk="0">
                  <a:moveTo>
                    <a:pt x="0" y="0"/>
                  </a:moveTo>
                  <a:lnTo>
                    <a:pt x="0" y="0"/>
                  </a:lnTo>
                  <a:lnTo>
                    <a:pt x="0" y="0"/>
                  </a:lnTo>
                  <a:lnTo>
                    <a:pt x="0" y="0"/>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5"/>
            <p:cNvSpPr/>
            <p:nvPr/>
          </p:nvSpPr>
          <p:spPr>
            <a:xfrm>
              <a:off x="1593625" y="2607750"/>
              <a:ext cx="25" cy="25"/>
            </a:xfrm>
            <a:custGeom>
              <a:avLst/>
              <a:gdLst/>
              <a:ahLst/>
              <a:cxnLst/>
              <a:rect l="l" t="t" r="r" b="b"/>
              <a:pathLst>
                <a:path w="1" h="1" fill="none" extrusionOk="0">
                  <a:moveTo>
                    <a:pt x="0" y="0"/>
                  </a:moveTo>
                  <a:lnTo>
                    <a:pt x="0" y="0"/>
                  </a:lnTo>
                  <a:lnTo>
                    <a:pt x="0" y="0"/>
                  </a:lnTo>
                  <a:lnTo>
                    <a:pt x="0" y="0"/>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5"/>
            <p:cNvSpPr/>
            <p:nvPr/>
          </p:nvSpPr>
          <p:spPr>
            <a:xfrm>
              <a:off x="1593625" y="2607750"/>
              <a:ext cx="25" cy="25"/>
            </a:xfrm>
            <a:custGeom>
              <a:avLst/>
              <a:gdLst/>
              <a:ahLst/>
              <a:cxnLst/>
              <a:rect l="l" t="t" r="r" b="b"/>
              <a:pathLst>
                <a:path w="1" h="1" fill="none" extrusionOk="0">
                  <a:moveTo>
                    <a:pt x="0" y="0"/>
                  </a:moveTo>
                  <a:lnTo>
                    <a:pt x="0" y="0"/>
                  </a:lnTo>
                  <a:lnTo>
                    <a:pt x="0" y="0"/>
                  </a:lnTo>
                  <a:lnTo>
                    <a:pt x="0" y="0"/>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5"/>
            <p:cNvSpPr/>
            <p:nvPr/>
          </p:nvSpPr>
          <p:spPr>
            <a:xfrm>
              <a:off x="1477175" y="2515300"/>
              <a:ext cx="192125" cy="96075"/>
            </a:xfrm>
            <a:custGeom>
              <a:avLst/>
              <a:gdLst/>
              <a:ahLst/>
              <a:cxnLst/>
              <a:rect l="l" t="t" r="r" b="b"/>
              <a:pathLst>
                <a:path w="7685" h="3843" fill="none" extrusionOk="0">
                  <a:moveTo>
                    <a:pt x="7684" y="0"/>
                  </a:moveTo>
                  <a:lnTo>
                    <a:pt x="7684" y="0"/>
                  </a:lnTo>
                  <a:lnTo>
                    <a:pt x="7204" y="721"/>
                  </a:lnTo>
                  <a:lnTo>
                    <a:pt x="6724" y="1297"/>
                  </a:lnTo>
                  <a:lnTo>
                    <a:pt x="6195" y="1777"/>
                  </a:lnTo>
                  <a:lnTo>
                    <a:pt x="5667" y="2161"/>
                  </a:lnTo>
                  <a:lnTo>
                    <a:pt x="5091" y="2450"/>
                  </a:lnTo>
                  <a:lnTo>
                    <a:pt x="4514" y="2594"/>
                  </a:lnTo>
                  <a:lnTo>
                    <a:pt x="3938" y="2738"/>
                  </a:lnTo>
                  <a:lnTo>
                    <a:pt x="3314" y="2738"/>
                  </a:lnTo>
                  <a:lnTo>
                    <a:pt x="3314" y="2738"/>
                  </a:lnTo>
                  <a:lnTo>
                    <a:pt x="2882" y="2738"/>
                  </a:lnTo>
                  <a:lnTo>
                    <a:pt x="2449" y="2690"/>
                  </a:lnTo>
                  <a:lnTo>
                    <a:pt x="1585" y="2498"/>
                  </a:lnTo>
                  <a:lnTo>
                    <a:pt x="768" y="2258"/>
                  </a:lnTo>
                  <a:lnTo>
                    <a:pt x="0" y="1969"/>
                  </a:lnTo>
                  <a:lnTo>
                    <a:pt x="0" y="1969"/>
                  </a:lnTo>
                  <a:lnTo>
                    <a:pt x="336" y="2354"/>
                  </a:lnTo>
                  <a:lnTo>
                    <a:pt x="672" y="2738"/>
                  </a:lnTo>
                  <a:lnTo>
                    <a:pt x="1057" y="3074"/>
                  </a:lnTo>
                  <a:lnTo>
                    <a:pt x="1489" y="3314"/>
                  </a:lnTo>
                  <a:lnTo>
                    <a:pt x="1969" y="3554"/>
                  </a:lnTo>
                  <a:lnTo>
                    <a:pt x="2449" y="3698"/>
                  </a:lnTo>
                  <a:lnTo>
                    <a:pt x="2978" y="3794"/>
                  </a:lnTo>
                  <a:lnTo>
                    <a:pt x="3506" y="3842"/>
                  </a:lnTo>
                  <a:lnTo>
                    <a:pt x="3506" y="3842"/>
                  </a:lnTo>
                  <a:lnTo>
                    <a:pt x="3890" y="3842"/>
                  </a:lnTo>
                  <a:lnTo>
                    <a:pt x="4226" y="3794"/>
                  </a:lnTo>
                  <a:lnTo>
                    <a:pt x="4226" y="3794"/>
                  </a:lnTo>
                  <a:lnTo>
                    <a:pt x="4226" y="3794"/>
                  </a:lnTo>
                  <a:lnTo>
                    <a:pt x="4226" y="3794"/>
                  </a:lnTo>
                  <a:lnTo>
                    <a:pt x="4274" y="3794"/>
                  </a:lnTo>
                  <a:lnTo>
                    <a:pt x="4274" y="3794"/>
                  </a:lnTo>
                  <a:lnTo>
                    <a:pt x="4274" y="3794"/>
                  </a:lnTo>
                  <a:lnTo>
                    <a:pt x="4274" y="3794"/>
                  </a:lnTo>
                  <a:lnTo>
                    <a:pt x="4274" y="3794"/>
                  </a:lnTo>
                  <a:lnTo>
                    <a:pt x="4274" y="3794"/>
                  </a:lnTo>
                  <a:lnTo>
                    <a:pt x="4466" y="3746"/>
                  </a:lnTo>
                  <a:lnTo>
                    <a:pt x="4466" y="3746"/>
                  </a:lnTo>
                  <a:lnTo>
                    <a:pt x="4466" y="3746"/>
                  </a:lnTo>
                  <a:lnTo>
                    <a:pt x="4466" y="3746"/>
                  </a:lnTo>
                  <a:lnTo>
                    <a:pt x="4466" y="3746"/>
                  </a:lnTo>
                  <a:lnTo>
                    <a:pt x="4466" y="3746"/>
                  </a:lnTo>
                  <a:lnTo>
                    <a:pt x="4466" y="3746"/>
                  </a:lnTo>
                  <a:lnTo>
                    <a:pt x="4466" y="3746"/>
                  </a:lnTo>
                  <a:lnTo>
                    <a:pt x="4466" y="3746"/>
                  </a:lnTo>
                  <a:lnTo>
                    <a:pt x="4466" y="3746"/>
                  </a:lnTo>
                  <a:lnTo>
                    <a:pt x="4466" y="3746"/>
                  </a:lnTo>
                  <a:lnTo>
                    <a:pt x="4466" y="3746"/>
                  </a:lnTo>
                  <a:lnTo>
                    <a:pt x="4466" y="3746"/>
                  </a:lnTo>
                  <a:lnTo>
                    <a:pt x="4466" y="3746"/>
                  </a:lnTo>
                  <a:lnTo>
                    <a:pt x="4514" y="3746"/>
                  </a:lnTo>
                  <a:lnTo>
                    <a:pt x="4514" y="3746"/>
                  </a:lnTo>
                  <a:lnTo>
                    <a:pt x="4514" y="3698"/>
                  </a:lnTo>
                  <a:lnTo>
                    <a:pt x="4514" y="3698"/>
                  </a:lnTo>
                  <a:lnTo>
                    <a:pt x="4514" y="3698"/>
                  </a:lnTo>
                  <a:lnTo>
                    <a:pt x="4514" y="3698"/>
                  </a:lnTo>
                  <a:lnTo>
                    <a:pt x="4514" y="3698"/>
                  </a:lnTo>
                  <a:lnTo>
                    <a:pt x="4514" y="3698"/>
                  </a:lnTo>
                  <a:lnTo>
                    <a:pt x="4514" y="3698"/>
                  </a:lnTo>
                  <a:lnTo>
                    <a:pt x="4514" y="3698"/>
                  </a:lnTo>
                  <a:lnTo>
                    <a:pt x="4514" y="3698"/>
                  </a:lnTo>
                  <a:lnTo>
                    <a:pt x="4514" y="3698"/>
                  </a:lnTo>
                  <a:lnTo>
                    <a:pt x="4514" y="3698"/>
                  </a:lnTo>
                  <a:lnTo>
                    <a:pt x="4514" y="3698"/>
                  </a:lnTo>
                  <a:lnTo>
                    <a:pt x="4562" y="3698"/>
                  </a:lnTo>
                  <a:lnTo>
                    <a:pt x="4562" y="3698"/>
                  </a:lnTo>
                  <a:lnTo>
                    <a:pt x="4562" y="3698"/>
                  </a:lnTo>
                  <a:lnTo>
                    <a:pt x="4562" y="3698"/>
                  </a:lnTo>
                  <a:lnTo>
                    <a:pt x="4562" y="3698"/>
                  </a:lnTo>
                  <a:lnTo>
                    <a:pt x="4562" y="3698"/>
                  </a:lnTo>
                  <a:lnTo>
                    <a:pt x="4562" y="3698"/>
                  </a:lnTo>
                  <a:lnTo>
                    <a:pt x="4562" y="3698"/>
                  </a:lnTo>
                  <a:lnTo>
                    <a:pt x="4562" y="3698"/>
                  </a:lnTo>
                  <a:lnTo>
                    <a:pt x="4562" y="3698"/>
                  </a:lnTo>
                  <a:lnTo>
                    <a:pt x="4562" y="3698"/>
                  </a:lnTo>
                  <a:lnTo>
                    <a:pt x="4562" y="3698"/>
                  </a:lnTo>
                  <a:lnTo>
                    <a:pt x="4562" y="3698"/>
                  </a:lnTo>
                  <a:lnTo>
                    <a:pt x="4562" y="3698"/>
                  </a:lnTo>
                  <a:lnTo>
                    <a:pt x="4562" y="3698"/>
                  </a:lnTo>
                  <a:lnTo>
                    <a:pt x="4562" y="3698"/>
                  </a:lnTo>
                  <a:lnTo>
                    <a:pt x="4610" y="3698"/>
                  </a:lnTo>
                  <a:lnTo>
                    <a:pt x="4610" y="3698"/>
                  </a:lnTo>
                  <a:lnTo>
                    <a:pt x="4610" y="3698"/>
                  </a:lnTo>
                  <a:lnTo>
                    <a:pt x="4610" y="3698"/>
                  </a:lnTo>
                  <a:lnTo>
                    <a:pt x="4610" y="3698"/>
                  </a:lnTo>
                  <a:lnTo>
                    <a:pt x="4610" y="3698"/>
                  </a:lnTo>
                  <a:lnTo>
                    <a:pt x="4610" y="3698"/>
                  </a:lnTo>
                  <a:lnTo>
                    <a:pt x="4610" y="3698"/>
                  </a:lnTo>
                  <a:lnTo>
                    <a:pt x="4610" y="3698"/>
                  </a:lnTo>
                  <a:lnTo>
                    <a:pt x="4610" y="3698"/>
                  </a:lnTo>
                  <a:lnTo>
                    <a:pt x="4658" y="3698"/>
                  </a:lnTo>
                  <a:lnTo>
                    <a:pt x="4658" y="3698"/>
                  </a:lnTo>
                  <a:lnTo>
                    <a:pt x="4658" y="3698"/>
                  </a:lnTo>
                  <a:lnTo>
                    <a:pt x="4658" y="3698"/>
                  </a:lnTo>
                  <a:lnTo>
                    <a:pt x="4658" y="3698"/>
                  </a:lnTo>
                  <a:lnTo>
                    <a:pt x="4658" y="3698"/>
                  </a:lnTo>
                  <a:lnTo>
                    <a:pt x="4658" y="3698"/>
                  </a:lnTo>
                  <a:lnTo>
                    <a:pt x="4658" y="3698"/>
                  </a:lnTo>
                  <a:lnTo>
                    <a:pt x="5283" y="3458"/>
                  </a:lnTo>
                  <a:lnTo>
                    <a:pt x="5811" y="3122"/>
                  </a:lnTo>
                  <a:lnTo>
                    <a:pt x="6339" y="2738"/>
                  </a:lnTo>
                  <a:lnTo>
                    <a:pt x="6724" y="2306"/>
                  </a:lnTo>
                  <a:lnTo>
                    <a:pt x="7108" y="1777"/>
                  </a:lnTo>
                  <a:lnTo>
                    <a:pt x="7396" y="1249"/>
                  </a:lnTo>
                  <a:lnTo>
                    <a:pt x="7588" y="625"/>
                  </a:lnTo>
                  <a:lnTo>
                    <a:pt x="768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5"/>
            <p:cNvSpPr/>
            <p:nvPr/>
          </p:nvSpPr>
          <p:spPr>
            <a:xfrm>
              <a:off x="1534800" y="2426450"/>
              <a:ext cx="51650" cy="36050"/>
            </a:xfrm>
            <a:custGeom>
              <a:avLst/>
              <a:gdLst/>
              <a:ahLst/>
              <a:cxnLst/>
              <a:rect l="l" t="t" r="r" b="b"/>
              <a:pathLst>
                <a:path w="2066" h="1442" extrusionOk="0">
                  <a:moveTo>
                    <a:pt x="961" y="0"/>
                  </a:moveTo>
                  <a:lnTo>
                    <a:pt x="721" y="48"/>
                  </a:lnTo>
                  <a:lnTo>
                    <a:pt x="480" y="97"/>
                  </a:lnTo>
                  <a:lnTo>
                    <a:pt x="288" y="193"/>
                  </a:lnTo>
                  <a:lnTo>
                    <a:pt x="96" y="385"/>
                  </a:lnTo>
                  <a:lnTo>
                    <a:pt x="0" y="577"/>
                  </a:lnTo>
                  <a:lnTo>
                    <a:pt x="0" y="769"/>
                  </a:lnTo>
                  <a:lnTo>
                    <a:pt x="48" y="913"/>
                  </a:lnTo>
                  <a:lnTo>
                    <a:pt x="192" y="1105"/>
                  </a:lnTo>
                  <a:lnTo>
                    <a:pt x="384" y="1249"/>
                  </a:lnTo>
                  <a:lnTo>
                    <a:pt x="625" y="1345"/>
                  </a:lnTo>
                  <a:lnTo>
                    <a:pt x="865" y="1393"/>
                  </a:lnTo>
                  <a:lnTo>
                    <a:pt x="1105" y="1441"/>
                  </a:lnTo>
                  <a:lnTo>
                    <a:pt x="1345" y="1393"/>
                  </a:lnTo>
                  <a:lnTo>
                    <a:pt x="1585" y="1345"/>
                  </a:lnTo>
                  <a:lnTo>
                    <a:pt x="1777" y="1201"/>
                  </a:lnTo>
                  <a:lnTo>
                    <a:pt x="1921" y="1057"/>
                  </a:lnTo>
                  <a:lnTo>
                    <a:pt x="2065" y="865"/>
                  </a:lnTo>
                  <a:lnTo>
                    <a:pt x="2065" y="673"/>
                  </a:lnTo>
                  <a:lnTo>
                    <a:pt x="1969" y="481"/>
                  </a:lnTo>
                  <a:lnTo>
                    <a:pt x="1873" y="337"/>
                  </a:lnTo>
                  <a:lnTo>
                    <a:pt x="1681" y="193"/>
                  </a:lnTo>
                  <a:lnTo>
                    <a:pt x="1441" y="97"/>
                  </a:lnTo>
                  <a:lnTo>
                    <a:pt x="1201" y="48"/>
                  </a:lnTo>
                  <a:lnTo>
                    <a:pt x="961" y="0"/>
                  </a:lnTo>
                  <a:close/>
                </a:path>
              </a:pathLst>
            </a:custGeom>
            <a:solidFill>
              <a:srgbClr val="FFFFFF">
                <a:alpha val="24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5"/>
            <p:cNvSpPr/>
            <p:nvPr/>
          </p:nvSpPr>
          <p:spPr>
            <a:xfrm>
              <a:off x="1534800" y="2426450"/>
              <a:ext cx="51650" cy="36050"/>
            </a:xfrm>
            <a:custGeom>
              <a:avLst/>
              <a:gdLst/>
              <a:ahLst/>
              <a:cxnLst/>
              <a:rect l="l" t="t" r="r" b="b"/>
              <a:pathLst>
                <a:path w="2066" h="1442" fill="none" extrusionOk="0">
                  <a:moveTo>
                    <a:pt x="961" y="0"/>
                  </a:moveTo>
                  <a:lnTo>
                    <a:pt x="961" y="0"/>
                  </a:lnTo>
                  <a:lnTo>
                    <a:pt x="721" y="48"/>
                  </a:lnTo>
                  <a:lnTo>
                    <a:pt x="480" y="97"/>
                  </a:lnTo>
                  <a:lnTo>
                    <a:pt x="288" y="193"/>
                  </a:lnTo>
                  <a:lnTo>
                    <a:pt x="96" y="385"/>
                  </a:lnTo>
                  <a:lnTo>
                    <a:pt x="96" y="385"/>
                  </a:lnTo>
                  <a:lnTo>
                    <a:pt x="0" y="577"/>
                  </a:lnTo>
                  <a:lnTo>
                    <a:pt x="0" y="769"/>
                  </a:lnTo>
                  <a:lnTo>
                    <a:pt x="48" y="913"/>
                  </a:lnTo>
                  <a:lnTo>
                    <a:pt x="192" y="1105"/>
                  </a:lnTo>
                  <a:lnTo>
                    <a:pt x="384" y="1249"/>
                  </a:lnTo>
                  <a:lnTo>
                    <a:pt x="625" y="1345"/>
                  </a:lnTo>
                  <a:lnTo>
                    <a:pt x="865" y="1393"/>
                  </a:lnTo>
                  <a:lnTo>
                    <a:pt x="1105" y="1441"/>
                  </a:lnTo>
                  <a:lnTo>
                    <a:pt x="1105" y="1441"/>
                  </a:lnTo>
                  <a:lnTo>
                    <a:pt x="1345" y="1393"/>
                  </a:lnTo>
                  <a:lnTo>
                    <a:pt x="1585" y="1345"/>
                  </a:lnTo>
                  <a:lnTo>
                    <a:pt x="1777" y="1201"/>
                  </a:lnTo>
                  <a:lnTo>
                    <a:pt x="1921" y="1057"/>
                  </a:lnTo>
                  <a:lnTo>
                    <a:pt x="1921" y="1057"/>
                  </a:lnTo>
                  <a:lnTo>
                    <a:pt x="2065" y="865"/>
                  </a:lnTo>
                  <a:lnTo>
                    <a:pt x="2065" y="673"/>
                  </a:lnTo>
                  <a:lnTo>
                    <a:pt x="1969" y="481"/>
                  </a:lnTo>
                  <a:lnTo>
                    <a:pt x="1873" y="337"/>
                  </a:lnTo>
                  <a:lnTo>
                    <a:pt x="1681" y="193"/>
                  </a:lnTo>
                  <a:lnTo>
                    <a:pt x="1441" y="97"/>
                  </a:lnTo>
                  <a:lnTo>
                    <a:pt x="1201" y="48"/>
                  </a:lnTo>
                  <a:lnTo>
                    <a:pt x="96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5"/>
            <p:cNvSpPr/>
            <p:nvPr/>
          </p:nvSpPr>
          <p:spPr>
            <a:xfrm>
              <a:off x="1477175" y="2515300"/>
              <a:ext cx="192125" cy="96075"/>
            </a:xfrm>
            <a:custGeom>
              <a:avLst/>
              <a:gdLst/>
              <a:ahLst/>
              <a:cxnLst/>
              <a:rect l="l" t="t" r="r" b="b"/>
              <a:pathLst>
                <a:path w="7685" h="3843" extrusionOk="0">
                  <a:moveTo>
                    <a:pt x="7684" y="0"/>
                  </a:moveTo>
                  <a:lnTo>
                    <a:pt x="7204" y="721"/>
                  </a:lnTo>
                  <a:lnTo>
                    <a:pt x="6724" y="1297"/>
                  </a:lnTo>
                  <a:lnTo>
                    <a:pt x="6195" y="1777"/>
                  </a:lnTo>
                  <a:lnTo>
                    <a:pt x="5667" y="2161"/>
                  </a:lnTo>
                  <a:lnTo>
                    <a:pt x="5091" y="2450"/>
                  </a:lnTo>
                  <a:lnTo>
                    <a:pt x="4514" y="2594"/>
                  </a:lnTo>
                  <a:lnTo>
                    <a:pt x="3938" y="2738"/>
                  </a:lnTo>
                  <a:lnTo>
                    <a:pt x="2882" y="2738"/>
                  </a:lnTo>
                  <a:lnTo>
                    <a:pt x="2449" y="2690"/>
                  </a:lnTo>
                  <a:lnTo>
                    <a:pt x="1585" y="2498"/>
                  </a:lnTo>
                  <a:lnTo>
                    <a:pt x="768" y="2258"/>
                  </a:lnTo>
                  <a:lnTo>
                    <a:pt x="0" y="1969"/>
                  </a:lnTo>
                  <a:lnTo>
                    <a:pt x="336" y="2354"/>
                  </a:lnTo>
                  <a:lnTo>
                    <a:pt x="672" y="2738"/>
                  </a:lnTo>
                  <a:lnTo>
                    <a:pt x="1057" y="3074"/>
                  </a:lnTo>
                  <a:lnTo>
                    <a:pt x="1489" y="3314"/>
                  </a:lnTo>
                  <a:lnTo>
                    <a:pt x="1969" y="3554"/>
                  </a:lnTo>
                  <a:lnTo>
                    <a:pt x="2449" y="3698"/>
                  </a:lnTo>
                  <a:lnTo>
                    <a:pt x="2978" y="3794"/>
                  </a:lnTo>
                  <a:lnTo>
                    <a:pt x="3506" y="3842"/>
                  </a:lnTo>
                  <a:lnTo>
                    <a:pt x="3890" y="3842"/>
                  </a:lnTo>
                  <a:lnTo>
                    <a:pt x="4226" y="3794"/>
                  </a:lnTo>
                  <a:lnTo>
                    <a:pt x="4274" y="3794"/>
                  </a:lnTo>
                  <a:lnTo>
                    <a:pt x="4466" y="3746"/>
                  </a:lnTo>
                  <a:lnTo>
                    <a:pt x="4514" y="3746"/>
                  </a:lnTo>
                  <a:lnTo>
                    <a:pt x="4514" y="3698"/>
                  </a:lnTo>
                  <a:lnTo>
                    <a:pt x="4658" y="3698"/>
                  </a:lnTo>
                  <a:lnTo>
                    <a:pt x="5283" y="3458"/>
                  </a:lnTo>
                  <a:lnTo>
                    <a:pt x="5811" y="3122"/>
                  </a:lnTo>
                  <a:lnTo>
                    <a:pt x="6339" y="2738"/>
                  </a:lnTo>
                  <a:lnTo>
                    <a:pt x="6724" y="2306"/>
                  </a:lnTo>
                  <a:lnTo>
                    <a:pt x="7108" y="1777"/>
                  </a:lnTo>
                  <a:lnTo>
                    <a:pt x="7396" y="1249"/>
                  </a:lnTo>
                  <a:lnTo>
                    <a:pt x="7588" y="625"/>
                  </a:lnTo>
                  <a:lnTo>
                    <a:pt x="7684" y="0"/>
                  </a:lnTo>
                  <a:close/>
                </a:path>
              </a:pathLst>
            </a:custGeom>
            <a:solidFill>
              <a:schemeClr val="dk1">
                <a:alpha val="33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5" name="Google Shape;195;p5"/>
          <p:cNvGrpSpPr/>
          <p:nvPr/>
        </p:nvGrpSpPr>
        <p:grpSpPr>
          <a:xfrm rot="3427705">
            <a:off x="501003" y="4190629"/>
            <a:ext cx="340783" cy="340829"/>
            <a:chOff x="1460350" y="2402425"/>
            <a:chExt cx="208950" cy="208950"/>
          </a:xfrm>
        </p:grpSpPr>
        <p:sp>
          <p:nvSpPr>
            <p:cNvPr id="196" name="Google Shape;196;p5"/>
            <p:cNvSpPr/>
            <p:nvPr/>
          </p:nvSpPr>
          <p:spPr>
            <a:xfrm>
              <a:off x="1460350" y="2402425"/>
              <a:ext cx="208950" cy="208950"/>
            </a:xfrm>
            <a:custGeom>
              <a:avLst/>
              <a:gdLst/>
              <a:ahLst/>
              <a:cxnLst/>
              <a:rect l="l" t="t" r="r" b="b"/>
              <a:pathLst>
                <a:path w="8358" h="8358" extrusionOk="0">
                  <a:moveTo>
                    <a:pt x="4035" y="1"/>
                  </a:moveTo>
                  <a:lnTo>
                    <a:pt x="3651" y="49"/>
                  </a:lnTo>
                  <a:lnTo>
                    <a:pt x="3218" y="97"/>
                  </a:lnTo>
                  <a:lnTo>
                    <a:pt x="2786" y="241"/>
                  </a:lnTo>
                  <a:lnTo>
                    <a:pt x="2402" y="385"/>
                  </a:lnTo>
                  <a:lnTo>
                    <a:pt x="2066" y="577"/>
                  </a:lnTo>
                  <a:lnTo>
                    <a:pt x="1682" y="817"/>
                  </a:lnTo>
                  <a:lnTo>
                    <a:pt x="1393" y="1058"/>
                  </a:lnTo>
                  <a:lnTo>
                    <a:pt x="1105" y="1346"/>
                  </a:lnTo>
                  <a:lnTo>
                    <a:pt x="865" y="1634"/>
                  </a:lnTo>
                  <a:lnTo>
                    <a:pt x="625" y="1970"/>
                  </a:lnTo>
                  <a:lnTo>
                    <a:pt x="433" y="2354"/>
                  </a:lnTo>
                  <a:lnTo>
                    <a:pt x="241" y="2690"/>
                  </a:lnTo>
                  <a:lnTo>
                    <a:pt x="145" y="3075"/>
                  </a:lnTo>
                  <a:lnTo>
                    <a:pt x="49" y="3459"/>
                  </a:lnTo>
                  <a:lnTo>
                    <a:pt x="1" y="3891"/>
                  </a:lnTo>
                  <a:lnTo>
                    <a:pt x="1" y="4323"/>
                  </a:lnTo>
                  <a:lnTo>
                    <a:pt x="49" y="4707"/>
                  </a:lnTo>
                  <a:lnTo>
                    <a:pt x="97" y="5140"/>
                  </a:lnTo>
                  <a:lnTo>
                    <a:pt x="241" y="5572"/>
                  </a:lnTo>
                  <a:lnTo>
                    <a:pt x="385" y="5956"/>
                  </a:lnTo>
                  <a:lnTo>
                    <a:pt x="577" y="6292"/>
                  </a:lnTo>
                  <a:lnTo>
                    <a:pt x="817" y="6628"/>
                  </a:lnTo>
                  <a:lnTo>
                    <a:pt x="1057" y="6965"/>
                  </a:lnTo>
                  <a:lnTo>
                    <a:pt x="1345" y="7253"/>
                  </a:lnTo>
                  <a:lnTo>
                    <a:pt x="1634" y="7493"/>
                  </a:lnTo>
                  <a:lnTo>
                    <a:pt x="1970" y="7733"/>
                  </a:lnTo>
                  <a:lnTo>
                    <a:pt x="2306" y="7925"/>
                  </a:lnTo>
                  <a:lnTo>
                    <a:pt x="2690" y="8069"/>
                  </a:lnTo>
                  <a:lnTo>
                    <a:pt x="3074" y="8213"/>
                  </a:lnTo>
                  <a:lnTo>
                    <a:pt x="3458" y="8309"/>
                  </a:lnTo>
                  <a:lnTo>
                    <a:pt x="3891" y="8357"/>
                  </a:lnTo>
                  <a:lnTo>
                    <a:pt x="4275" y="8357"/>
                  </a:lnTo>
                  <a:lnTo>
                    <a:pt x="4707" y="8309"/>
                  </a:lnTo>
                  <a:lnTo>
                    <a:pt x="5139" y="8261"/>
                  </a:lnTo>
                  <a:lnTo>
                    <a:pt x="5524" y="8117"/>
                  </a:lnTo>
                  <a:lnTo>
                    <a:pt x="5956" y="7973"/>
                  </a:lnTo>
                  <a:lnTo>
                    <a:pt x="6292" y="7781"/>
                  </a:lnTo>
                  <a:lnTo>
                    <a:pt x="6628" y="7541"/>
                  </a:lnTo>
                  <a:lnTo>
                    <a:pt x="6964" y="7301"/>
                  </a:lnTo>
                  <a:lnTo>
                    <a:pt x="7252" y="7013"/>
                  </a:lnTo>
                  <a:lnTo>
                    <a:pt x="7493" y="6724"/>
                  </a:lnTo>
                  <a:lnTo>
                    <a:pt x="7733" y="6388"/>
                  </a:lnTo>
                  <a:lnTo>
                    <a:pt x="7925" y="6004"/>
                  </a:lnTo>
                  <a:lnTo>
                    <a:pt x="8069" y="5668"/>
                  </a:lnTo>
                  <a:lnTo>
                    <a:pt x="8213" y="5284"/>
                  </a:lnTo>
                  <a:lnTo>
                    <a:pt x="8309" y="4900"/>
                  </a:lnTo>
                  <a:lnTo>
                    <a:pt x="8357" y="4467"/>
                  </a:lnTo>
                  <a:lnTo>
                    <a:pt x="8357" y="4035"/>
                  </a:lnTo>
                  <a:lnTo>
                    <a:pt x="8309" y="3651"/>
                  </a:lnTo>
                  <a:lnTo>
                    <a:pt x="8261" y="3219"/>
                  </a:lnTo>
                  <a:lnTo>
                    <a:pt x="8117" y="2786"/>
                  </a:lnTo>
                  <a:lnTo>
                    <a:pt x="7973" y="2402"/>
                  </a:lnTo>
                  <a:lnTo>
                    <a:pt x="7781" y="2066"/>
                  </a:lnTo>
                  <a:lnTo>
                    <a:pt x="7541" y="1730"/>
                  </a:lnTo>
                  <a:lnTo>
                    <a:pt x="7300" y="1394"/>
                  </a:lnTo>
                  <a:lnTo>
                    <a:pt x="7012" y="1106"/>
                  </a:lnTo>
                  <a:lnTo>
                    <a:pt x="6724" y="865"/>
                  </a:lnTo>
                  <a:lnTo>
                    <a:pt x="6388" y="625"/>
                  </a:lnTo>
                  <a:lnTo>
                    <a:pt x="6004" y="433"/>
                  </a:lnTo>
                  <a:lnTo>
                    <a:pt x="5668" y="289"/>
                  </a:lnTo>
                  <a:lnTo>
                    <a:pt x="5283" y="145"/>
                  </a:lnTo>
                  <a:lnTo>
                    <a:pt x="4851" y="49"/>
                  </a:lnTo>
                  <a:lnTo>
                    <a:pt x="446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5"/>
            <p:cNvSpPr/>
            <p:nvPr/>
          </p:nvSpPr>
          <p:spPr>
            <a:xfrm>
              <a:off x="1460350" y="2402425"/>
              <a:ext cx="208950" cy="208950"/>
            </a:xfrm>
            <a:custGeom>
              <a:avLst/>
              <a:gdLst/>
              <a:ahLst/>
              <a:cxnLst/>
              <a:rect l="l" t="t" r="r" b="b"/>
              <a:pathLst>
                <a:path w="8358" h="8358" fill="none" extrusionOk="0">
                  <a:moveTo>
                    <a:pt x="8261" y="3219"/>
                  </a:moveTo>
                  <a:lnTo>
                    <a:pt x="8261" y="3219"/>
                  </a:lnTo>
                  <a:lnTo>
                    <a:pt x="8309" y="3651"/>
                  </a:lnTo>
                  <a:lnTo>
                    <a:pt x="8357" y="4035"/>
                  </a:lnTo>
                  <a:lnTo>
                    <a:pt x="8357" y="4467"/>
                  </a:lnTo>
                  <a:lnTo>
                    <a:pt x="8309" y="4900"/>
                  </a:lnTo>
                  <a:lnTo>
                    <a:pt x="8213" y="5284"/>
                  </a:lnTo>
                  <a:lnTo>
                    <a:pt x="8069" y="5668"/>
                  </a:lnTo>
                  <a:lnTo>
                    <a:pt x="7925" y="6004"/>
                  </a:lnTo>
                  <a:lnTo>
                    <a:pt x="7733" y="6388"/>
                  </a:lnTo>
                  <a:lnTo>
                    <a:pt x="7493" y="6724"/>
                  </a:lnTo>
                  <a:lnTo>
                    <a:pt x="7252" y="7013"/>
                  </a:lnTo>
                  <a:lnTo>
                    <a:pt x="6964" y="7301"/>
                  </a:lnTo>
                  <a:lnTo>
                    <a:pt x="6628" y="7541"/>
                  </a:lnTo>
                  <a:lnTo>
                    <a:pt x="6292" y="7781"/>
                  </a:lnTo>
                  <a:lnTo>
                    <a:pt x="5956" y="7973"/>
                  </a:lnTo>
                  <a:lnTo>
                    <a:pt x="5524" y="8117"/>
                  </a:lnTo>
                  <a:lnTo>
                    <a:pt x="5139" y="8261"/>
                  </a:lnTo>
                  <a:lnTo>
                    <a:pt x="5139" y="8261"/>
                  </a:lnTo>
                  <a:lnTo>
                    <a:pt x="4707" y="8309"/>
                  </a:lnTo>
                  <a:lnTo>
                    <a:pt x="4275" y="8357"/>
                  </a:lnTo>
                  <a:lnTo>
                    <a:pt x="3891" y="8357"/>
                  </a:lnTo>
                  <a:lnTo>
                    <a:pt x="3458" y="8309"/>
                  </a:lnTo>
                  <a:lnTo>
                    <a:pt x="3074" y="8213"/>
                  </a:lnTo>
                  <a:lnTo>
                    <a:pt x="2690" y="8069"/>
                  </a:lnTo>
                  <a:lnTo>
                    <a:pt x="2306" y="7925"/>
                  </a:lnTo>
                  <a:lnTo>
                    <a:pt x="1970" y="7733"/>
                  </a:lnTo>
                  <a:lnTo>
                    <a:pt x="1634" y="7493"/>
                  </a:lnTo>
                  <a:lnTo>
                    <a:pt x="1345" y="7253"/>
                  </a:lnTo>
                  <a:lnTo>
                    <a:pt x="1057" y="6965"/>
                  </a:lnTo>
                  <a:lnTo>
                    <a:pt x="817" y="6628"/>
                  </a:lnTo>
                  <a:lnTo>
                    <a:pt x="577" y="6292"/>
                  </a:lnTo>
                  <a:lnTo>
                    <a:pt x="385" y="5956"/>
                  </a:lnTo>
                  <a:lnTo>
                    <a:pt x="241" y="5572"/>
                  </a:lnTo>
                  <a:lnTo>
                    <a:pt x="97" y="5140"/>
                  </a:lnTo>
                  <a:lnTo>
                    <a:pt x="97" y="5140"/>
                  </a:lnTo>
                  <a:lnTo>
                    <a:pt x="49" y="4707"/>
                  </a:lnTo>
                  <a:lnTo>
                    <a:pt x="1" y="4323"/>
                  </a:lnTo>
                  <a:lnTo>
                    <a:pt x="1" y="3891"/>
                  </a:lnTo>
                  <a:lnTo>
                    <a:pt x="49" y="3459"/>
                  </a:lnTo>
                  <a:lnTo>
                    <a:pt x="145" y="3075"/>
                  </a:lnTo>
                  <a:lnTo>
                    <a:pt x="241" y="2690"/>
                  </a:lnTo>
                  <a:lnTo>
                    <a:pt x="433" y="2354"/>
                  </a:lnTo>
                  <a:lnTo>
                    <a:pt x="625" y="1970"/>
                  </a:lnTo>
                  <a:lnTo>
                    <a:pt x="865" y="1634"/>
                  </a:lnTo>
                  <a:lnTo>
                    <a:pt x="1105" y="1346"/>
                  </a:lnTo>
                  <a:lnTo>
                    <a:pt x="1393" y="1058"/>
                  </a:lnTo>
                  <a:lnTo>
                    <a:pt x="1682" y="817"/>
                  </a:lnTo>
                  <a:lnTo>
                    <a:pt x="2066" y="577"/>
                  </a:lnTo>
                  <a:lnTo>
                    <a:pt x="2402" y="385"/>
                  </a:lnTo>
                  <a:lnTo>
                    <a:pt x="2786" y="241"/>
                  </a:lnTo>
                  <a:lnTo>
                    <a:pt x="3218" y="97"/>
                  </a:lnTo>
                  <a:lnTo>
                    <a:pt x="3218" y="97"/>
                  </a:lnTo>
                  <a:lnTo>
                    <a:pt x="3651" y="49"/>
                  </a:lnTo>
                  <a:lnTo>
                    <a:pt x="4035" y="1"/>
                  </a:lnTo>
                  <a:lnTo>
                    <a:pt x="4467" y="1"/>
                  </a:lnTo>
                  <a:lnTo>
                    <a:pt x="4851" y="49"/>
                  </a:lnTo>
                  <a:lnTo>
                    <a:pt x="5283" y="145"/>
                  </a:lnTo>
                  <a:lnTo>
                    <a:pt x="5668" y="289"/>
                  </a:lnTo>
                  <a:lnTo>
                    <a:pt x="6004" y="433"/>
                  </a:lnTo>
                  <a:lnTo>
                    <a:pt x="6388" y="625"/>
                  </a:lnTo>
                  <a:lnTo>
                    <a:pt x="6724" y="865"/>
                  </a:lnTo>
                  <a:lnTo>
                    <a:pt x="7012" y="1106"/>
                  </a:lnTo>
                  <a:lnTo>
                    <a:pt x="7300" y="1394"/>
                  </a:lnTo>
                  <a:lnTo>
                    <a:pt x="7541" y="1730"/>
                  </a:lnTo>
                  <a:lnTo>
                    <a:pt x="7781" y="2066"/>
                  </a:lnTo>
                  <a:lnTo>
                    <a:pt x="7973" y="2402"/>
                  </a:lnTo>
                  <a:lnTo>
                    <a:pt x="8117" y="2786"/>
                  </a:lnTo>
                  <a:lnTo>
                    <a:pt x="8261" y="3219"/>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5"/>
            <p:cNvSpPr/>
            <p:nvPr/>
          </p:nvSpPr>
          <p:spPr>
            <a:xfrm>
              <a:off x="1495175" y="2421650"/>
              <a:ext cx="122475" cy="91275"/>
            </a:xfrm>
            <a:custGeom>
              <a:avLst/>
              <a:gdLst/>
              <a:ahLst/>
              <a:cxnLst/>
              <a:rect l="l" t="t" r="r" b="b"/>
              <a:pathLst>
                <a:path w="4899" h="3651" extrusionOk="0">
                  <a:moveTo>
                    <a:pt x="2546" y="192"/>
                  </a:moveTo>
                  <a:lnTo>
                    <a:pt x="2786" y="240"/>
                  </a:lnTo>
                  <a:lnTo>
                    <a:pt x="3026" y="289"/>
                  </a:lnTo>
                  <a:lnTo>
                    <a:pt x="3266" y="385"/>
                  </a:lnTo>
                  <a:lnTo>
                    <a:pt x="3458" y="529"/>
                  </a:lnTo>
                  <a:lnTo>
                    <a:pt x="3554" y="673"/>
                  </a:lnTo>
                  <a:lnTo>
                    <a:pt x="3650" y="865"/>
                  </a:lnTo>
                  <a:lnTo>
                    <a:pt x="3650" y="1057"/>
                  </a:lnTo>
                  <a:lnTo>
                    <a:pt x="3506" y="1249"/>
                  </a:lnTo>
                  <a:lnTo>
                    <a:pt x="3362" y="1393"/>
                  </a:lnTo>
                  <a:lnTo>
                    <a:pt x="3170" y="1537"/>
                  </a:lnTo>
                  <a:lnTo>
                    <a:pt x="2930" y="1585"/>
                  </a:lnTo>
                  <a:lnTo>
                    <a:pt x="2690" y="1633"/>
                  </a:lnTo>
                  <a:lnTo>
                    <a:pt x="2450" y="1585"/>
                  </a:lnTo>
                  <a:lnTo>
                    <a:pt x="2210" y="1537"/>
                  </a:lnTo>
                  <a:lnTo>
                    <a:pt x="1969" y="1441"/>
                  </a:lnTo>
                  <a:lnTo>
                    <a:pt x="1777" y="1297"/>
                  </a:lnTo>
                  <a:lnTo>
                    <a:pt x="1633" y="1105"/>
                  </a:lnTo>
                  <a:lnTo>
                    <a:pt x="1585" y="961"/>
                  </a:lnTo>
                  <a:lnTo>
                    <a:pt x="1585" y="769"/>
                  </a:lnTo>
                  <a:lnTo>
                    <a:pt x="1681" y="577"/>
                  </a:lnTo>
                  <a:lnTo>
                    <a:pt x="1873" y="385"/>
                  </a:lnTo>
                  <a:lnTo>
                    <a:pt x="2065" y="289"/>
                  </a:lnTo>
                  <a:lnTo>
                    <a:pt x="2306" y="240"/>
                  </a:lnTo>
                  <a:lnTo>
                    <a:pt x="2546" y="192"/>
                  </a:lnTo>
                  <a:close/>
                  <a:moveTo>
                    <a:pt x="2306" y="0"/>
                  </a:moveTo>
                  <a:lnTo>
                    <a:pt x="1969" y="48"/>
                  </a:lnTo>
                  <a:lnTo>
                    <a:pt x="1585" y="144"/>
                  </a:lnTo>
                  <a:lnTo>
                    <a:pt x="1249" y="289"/>
                  </a:lnTo>
                  <a:lnTo>
                    <a:pt x="865" y="481"/>
                  </a:lnTo>
                  <a:lnTo>
                    <a:pt x="529" y="721"/>
                  </a:lnTo>
                  <a:lnTo>
                    <a:pt x="289" y="961"/>
                  </a:lnTo>
                  <a:lnTo>
                    <a:pt x="144" y="1249"/>
                  </a:lnTo>
                  <a:lnTo>
                    <a:pt x="48" y="1489"/>
                  </a:lnTo>
                  <a:lnTo>
                    <a:pt x="0" y="1777"/>
                  </a:lnTo>
                  <a:lnTo>
                    <a:pt x="0" y="2065"/>
                  </a:lnTo>
                  <a:lnTo>
                    <a:pt x="96" y="2354"/>
                  </a:lnTo>
                  <a:lnTo>
                    <a:pt x="192" y="2594"/>
                  </a:lnTo>
                  <a:lnTo>
                    <a:pt x="385" y="2882"/>
                  </a:lnTo>
                  <a:lnTo>
                    <a:pt x="577" y="3074"/>
                  </a:lnTo>
                  <a:lnTo>
                    <a:pt x="865" y="3266"/>
                  </a:lnTo>
                  <a:lnTo>
                    <a:pt x="1153" y="3458"/>
                  </a:lnTo>
                  <a:lnTo>
                    <a:pt x="1441" y="3554"/>
                  </a:lnTo>
                  <a:lnTo>
                    <a:pt x="1825" y="3650"/>
                  </a:lnTo>
                  <a:lnTo>
                    <a:pt x="2594" y="3650"/>
                  </a:lnTo>
                  <a:lnTo>
                    <a:pt x="2978" y="3554"/>
                  </a:lnTo>
                  <a:lnTo>
                    <a:pt x="3410" y="3410"/>
                  </a:lnTo>
                  <a:lnTo>
                    <a:pt x="3842" y="3170"/>
                  </a:lnTo>
                  <a:lnTo>
                    <a:pt x="4179" y="2978"/>
                  </a:lnTo>
                  <a:lnTo>
                    <a:pt x="4467" y="2690"/>
                  </a:lnTo>
                  <a:lnTo>
                    <a:pt x="4659" y="2450"/>
                  </a:lnTo>
                  <a:lnTo>
                    <a:pt x="4803" y="2210"/>
                  </a:lnTo>
                  <a:lnTo>
                    <a:pt x="4899" y="1921"/>
                  </a:lnTo>
                  <a:lnTo>
                    <a:pt x="4899" y="1633"/>
                  </a:lnTo>
                  <a:lnTo>
                    <a:pt x="4851" y="1393"/>
                  </a:lnTo>
                  <a:lnTo>
                    <a:pt x="4803" y="1153"/>
                  </a:lnTo>
                  <a:lnTo>
                    <a:pt x="4659" y="913"/>
                  </a:lnTo>
                  <a:lnTo>
                    <a:pt x="4467" y="673"/>
                  </a:lnTo>
                  <a:lnTo>
                    <a:pt x="4227" y="481"/>
                  </a:lnTo>
                  <a:lnTo>
                    <a:pt x="3986" y="337"/>
                  </a:lnTo>
                  <a:lnTo>
                    <a:pt x="3698" y="192"/>
                  </a:lnTo>
                  <a:lnTo>
                    <a:pt x="3362" y="48"/>
                  </a:lnTo>
                  <a:lnTo>
                    <a:pt x="3026" y="0"/>
                  </a:lnTo>
                  <a:close/>
                </a:path>
              </a:pathLst>
            </a:custGeom>
            <a:solidFill>
              <a:schemeClr val="dk1">
                <a:alpha val="33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5"/>
            <p:cNvSpPr/>
            <p:nvPr/>
          </p:nvSpPr>
          <p:spPr>
            <a:xfrm>
              <a:off x="1534800" y="2426450"/>
              <a:ext cx="51650" cy="36050"/>
            </a:xfrm>
            <a:custGeom>
              <a:avLst/>
              <a:gdLst/>
              <a:ahLst/>
              <a:cxnLst/>
              <a:rect l="l" t="t" r="r" b="b"/>
              <a:pathLst>
                <a:path w="2066" h="1442" fill="none" extrusionOk="0">
                  <a:moveTo>
                    <a:pt x="1105" y="1441"/>
                  </a:moveTo>
                  <a:lnTo>
                    <a:pt x="1105" y="1441"/>
                  </a:lnTo>
                  <a:lnTo>
                    <a:pt x="865" y="1393"/>
                  </a:lnTo>
                  <a:lnTo>
                    <a:pt x="625" y="1345"/>
                  </a:lnTo>
                  <a:lnTo>
                    <a:pt x="384" y="1249"/>
                  </a:lnTo>
                  <a:lnTo>
                    <a:pt x="192" y="1105"/>
                  </a:lnTo>
                  <a:lnTo>
                    <a:pt x="48" y="913"/>
                  </a:lnTo>
                  <a:lnTo>
                    <a:pt x="0" y="769"/>
                  </a:lnTo>
                  <a:lnTo>
                    <a:pt x="0" y="577"/>
                  </a:lnTo>
                  <a:lnTo>
                    <a:pt x="96" y="385"/>
                  </a:lnTo>
                  <a:lnTo>
                    <a:pt x="96" y="385"/>
                  </a:lnTo>
                  <a:lnTo>
                    <a:pt x="288" y="193"/>
                  </a:lnTo>
                  <a:lnTo>
                    <a:pt x="480" y="97"/>
                  </a:lnTo>
                  <a:lnTo>
                    <a:pt x="721" y="48"/>
                  </a:lnTo>
                  <a:lnTo>
                    <a:pt x="961" y="0"/>
                  </a:lnTo>
                  <a:lnTo>
                    <a:pt x="961" y="0"/>
                  </a:lnTo>
                  <a:lnTo>
                    <a:pt x="1201" y="48"/>
                  </a:lnTo>
                  <a:lnTo>
                    <a:pt x="1441" y="97"/>
                  </a:lnTo>
                  <a:lnTo>
                    <a:pt x="1681" y="193"/>
                  </a:lnTo>
                  <a:lnTo>
                    <a:pt x="1873" y="337"/>
                  </a:lnTo>
                  <a:lnTo>
                    <a:pt x="1969" y="481"/>
                  </a:lnTo>
                  <a:lnTo>
                    <a:pt x="2065" y="673"/>
                  </a:lnTo>
                  <a:lnTo>
                    <a:pt x="2065" y="865"/>
                  </a:lnTo>
                  <a:lnTo>
                    <a:pt x="1921" y="1057"/>
                  </a:lnTo>
                  <a:lnTo>
                    <a:pt x="1921" y="1057"/>
                  </a:lnTo>
                  <a:lnTo>
                    <a:pt x="1777" y="1201"/>
                  </a:lnTo>
                  <a:lnTo>
                    <a:pt x="1585" y="1345"/>
                  </a:lnTo>
                  <a:lnTo>
                    <a:pt x="1345" y="1393"/>
                  </a:lnTo>
                  <a:lnTo>
                    <a:pt x="1105" y="144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5"/>
            <p:cNvSpPr/>
            <p:nvPr/>
          </p:nvSpPr>
          <p:spPr>
            <a:xfrm>
              <a:off x="1495175" y="2421650"/>
              <a:ext cx="122475" cy="91275"/>
            </a:xfrm>
            <a:custGeom>
              <a:avLst/>
              <a:gdLst/>
              <a:ahLst/>
              <a:cxnLst/>
              <a:rect l="l" t="t" r="r" b="b"/>
              <a:pathLst>
                <a:path w="4899" h="3651" fill="none" extrusionOk="0">
                  <a:moveTo>
                    <a:pt x="2642" y="0"/>
                  </a:moveTo>
                  <a:lnTo>
                    <a:pt x="2642" y="0"/>
                  </a:lnTo>
                  <a:lnTo>
                    <a:pt x="2306" y="0"/>
                  </a:lnTo>
                  <a:lnTo>
                    <a:pt x="1969" y="48"/>
                  </a:lnTo>
                  <a:lnTo>
                    <a:pt x="1585" y="144"/>
                  </a:lnTo>
                  <a:lnTo>
                    <a:pt x="1249" y="289"/>
                  </a:lnTo>
                  <a:lnTo>
                    <a:pt x="1249" y="289"/>
                  </a:lnTo>
                  <a:lnTo>
                    <a:pt x="865" y="481"/>
                  </a:lnTo>
                  <a:lnTo>
                    <a:pt x="529" y="721"/>
                  </a:lnTo>
                  <a:lnTo>
                    <a:pt x="289" y="961"/>
                  </a:lnTo>
                  <a:lnTo>
                    <a:pt x="144" y="1249"/>
                  </a:lnTo>
                  <a:lnTo>
                    <a:pt x="48" y="1489"/>
                  </a:lnTo>
                  <a:lnTo>
                    <a:pt x="0" y="1777"/>
                  </a:lnTo>
                  <a:lnTo>
                    <a:pt x="0" y="2065"/>
                  </a:lnTo>
                  <a:lnTo>
                    <a:pt x="96" y="2354"/>
                  </a:lnTo>
                  <a:lnTo>
                    <a:pt x="192" y="2594"/>
                  </a:lnTo>
                  <a:lnTo>
                    <a:pt x="385" y="2882"/>
                  </a:lnTo>
                  <a:lnTo>
                    <a:pt x="577" y="3074"/>
                  </a:lnTo>
                  <a:lnTo>
                    <a:pt x="865" y="3266"/>
                  </a:lnTo>
                  <a:lnTo>
                    <a:pt x="1153" y="3458"/>
                  </a:lnTo>
                  <a:lnTo>
                    <a:pt x="1441" y="3554"/>
                  </a:lnTo>
                  <a:lnTo>
                    <a:pt x="1825" y="3650"/>
                  </a:lnTo>
                  <a:lnTo>
                    <a:pt x="2210" y="3650"/>
                  </a:lnTo>
                  <a:lnTo>
                    <a:pt x="2210" y="3650"/>
                  </a:lnTo>
                  <a:lnTo>
                    <a:pt x="2594" y="3650"/>
                  </a:lnTo>
                  <a:lnTo>
                    <a:pt x="2978" y="3554"/>
                  </a:lnTo>
                  <a:lnTo>
                    <a:pt x="3410" y="3410"/>
                  </a:lnTo>
                  <a:lnTo>
                    <a:pt x="3842" y="3170"/>
                  </a:lnTo>
                  <a:lnTo>
                    <a:pt x="3842" y="3170"/>
                  </a:lnTo>
                  <a:lnTo>
                    <a:pt x="4179" y="2978"/>
                  </a:lnTo>
                  <a:lnTo>
                    <a:pt x="4467" y="2690"/>
                  </a:lnTo>
                  <a:lnTo>
                    <a:pt x="4659" y="2450"/>
                  </a:lnTo>
                  <a:lnTo>
                    <a:pt x="4803" y="2210"/>
                  </a:lnTo>
                  <a:lnTo>
                    <a:pt x="4899" y="1921"/>
                  </a:lnTo>
                  <a:lnTo>
                    <a:pt x="4899" y="1633"/>
                  </a:lnTo>
                  <a:lnTo>
                    <a:pt x="4851" y="1393"/>
                  </a:lnTo>
                  <a:lnTo>
                    <a:pt x="4803" y="1153"/>
                  </a:lnTo>
                  <a:lnTo>
                    <a:pt x="4659" y="913"/>
                  </a:lnTo>
                  <a:lnTo>
                    <a:pt x="4467" y="673"/>
                  </a:lnTo>
                  <a:lnTo>
                    <a:pt x="4227" y="481"/>
                  </a:lnTo>
                  <a:lnTo>
                    <a:pt x="3986" y="337"/>
                  </a:lnTo>
                  <a:lnTo>
                    <a:pt x="3698" y="192"/>
                  </a:lnTo>
                  <a:lnTo>
                    <a:pt x="3362" y="48"/>
                  </a:lnTo>
                  <a:lnTo>
                    <a:pt x="3026" y="0"/>
                  </a:lnTo>
                  <a:lnTo>
                    <a:pt x="2642" y="0"/>
                  </a:lnTo>
                </a:path>
              </a:pathLst>
            </a:custGeom>
            <a:solidFill>
              <a:schemeClr val="dk1">
                <a:alpha val="33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5"/>
            <p:cNvSpPr/>
            <p:nvPr/>
          </p:nvSpPr>
          <p:spPr>
            <a:xfrm>
              <a:off x="1582825" y="2607750"/>
              <a:ext cx="10825" cy="2425"/>
            </a:xfrm>
            <a:custGeom>
              <a:avLst/>
              <a:gdLst/>
              <a:ahLst/>
              <a:cxnLst/>
              <a:rect l="l" t="t" r="r" b="b"/>
              <a:pathLst>
                <a:path w="433" h="97" extrusionOk="0">
                  <a:moveTo>
                    <a:pt x="0" y="96"/>
                  </a:moveTo>
                  <a:lnTo>
                    <a:pt x="0" y="96"/>
                  </a:lnTo>
                  <a:lnTo>
                    <a:pt x="0" y="96"/>
                  </a:lnTo>
                  <a:lnTo>
                    <a:pt x="0" y="96"/>
                  </a:lnTo>
                  <a:lnTo>
                    <a:pt x="0" y="96"/>
                  </a:lnTo>
                  <a:close/>
                  <a:moveTo>
                    <a:pt x="48" y="96"/>
                  </a:moveTo>
                  <a:lnTo>
                    <a:pt x="48" y="96"/>
                  </a:lnTo>
                  <a:lnTo>
                    <a:pt x="48" y="96"/>
                  </a:lnTo>
                  <a:lnTo>
                    <a:pt x="48" y="96"/>
                  </a:lnTo>
                  <a:lnTo>
                    <a:pt x="48" y="96"/>
                  </a:lnTo>
                  <a:close/>
                  <a:moveTo>
                    <a:pt x="240" y="48"/>
                  </a:moveTo>
                  <a:lnTo>
                    <a:pt x="240" y="48"/>
                  </a:lnTo>
                  <a:lnTo>
                    <a:pt x="48" y="96"/>
                  </a:lnTo>
                  <a:lnTo>
                    <a:pt x="48" y="96"/>
                  </a:lnTo>
                  <a:lnTo>
                    <a:pt x="240" y="48"/>
                  </a:lnTo>
                  <a:close/>
                  <a:moveTo>
                    <a:pt x="240" y="48"/>
                  </a:moveTo>
                  <a:lnTo>
                    <a:pt x="240" y="48"/>
                  </a:lnTo>
                  <a:lnTo>
                    <a:pt x="240" y="48"/>
                  </a:lnTo>
                  <a:lnTo>
                    <a:pt x="240" y="48"/>
                  </a:lnTo>
                  <a:lnTo>
                    <a:pt x="240" y="48"/>
                  </a:lnTo>
                  <a:close/>
                  <a:moveTo>
                    <a:pt x="240" y="48"/>
                  </a:moveTo>
                  <a:lnTo>
                    <a:pt x="240" y="48"/>
                  </a:lnTo>
                  <a:lnTo>
                    <a:pt x="240" y="48"/>
                  </a:lnTo>
                  <a:lnTo>
                    <a:pt x="240" y="48"/>
                  </a:lnTo>
                  <a:lnTo>
                    <a:pt x="240" y="48"/>
                  </a:lnTo>
                  <a:close/>
                  <a:moveTo>
                    <a:pt x="240" y="48"/>
                  </a:moveTo>
                  <a:lnTo>
                    <a:pt x="240" y="48"/>
                  </a:lnTo>
                  <a:lnTo>
                    <a:pt x="240" y="48"/>
                  </a:lnTo>
                  <a:lnTo>
                    <a:pt x="240" y="48"/>
                  </a:lnTo>
                  <a:lnTo>
                    <a:pt x="240" y="48"/>
                  </a:lnTo>
                  <a:close/>
                  <a:moveTo>
                    <a:pt x="288" y="0"/>
                  </a:moveTo>
                  <a:lnTo>
                    <a:pt x="288" y="0"/>
                  </a:lnTo>
                  <a:lnTo>
                    <a:pt x="288" y="48"/>
                  </a:lnTo>
                  <a:lnTo>
                    <a:pt x="288" y="48"/>
                  </a:lnTo>
                  <a:lnTo>
                    <a:pt x="288" y="0"/>
                  </a:lnTo>
                  <a:close/>
                  <a:moveTo>
                    <a:pt x="288" y="0"/>
                  </a:moveTo>
                  <a:lnTo>
                    <a:pt x="288" y="0"/>
                  </a:lnTo>
                  <a:lnTo>
                    <a:pt x="288" y="0"/>
                  </a:lnTo>
                  <a:lnTo>
                    <a:pt x="288" y="0"/>
                  </a:lnTo>
                  <a:lnTo>
                    <a:pt x="288" y="0"/>
                  </a:lnTo>
                  <a:close/>
                  <a:moveTo>
                    <a:pt x="288" y="0"/>
                  </a:moveTo>
                  <a:lnTo>
                    <a:pt x="288" y="0"/>
                  </a:lnTo>
                  <a:lnTo>
                    <a:pt x="288" y="0"/>
                  </a:lnTo>
                  <a:lnTo>
                    <a:pt x="288" y="0"/>
                  </a:lnTo>
                  <a:lnTo>
                    <a:pt x="288" y="0"/>
                  </a:lnTo>
                  <a:close/>
                  <a:moveTo>
                    <a:pt x="336" y="0"/>
                  </a:moveTo>
                  <a:lnTo>
                    <a:pt x="336" y="0"/>
                  </a:lnTo>
                  <a:lnTo>
                    <a:pt x="288" y="0"/>
                  </a:lnTo>
                  <a:lnTo>
                    <a:pt x="288" y="0"/>
                  </a:lnTo>
                  <a:lnTo>
                    <a:pt x="336" y="0"/>
                  </a:lnTo>
                  <a:close/>
                  <a:moveTo>
                    <a:pt x="336" y="0"/>
                  </a:moveTo>
                  <a:lnTo>
                    <a:pt x="336" y="0"/>
                  </a:lnTo>
                  <a:lnTo>
                    <a:pt x="336" y="0"/>
                  </a:lnTo>
                  <a:lnTo>
                    <a:pt x="336" y="0"/>
                  </a:lnTo>
                  <a:lnTo>
                    <a:pt x="336" y="0"/>
                  </a:lnTo>
                  <a:close/>
                  <a:moveTo>
                    <a:pt x="336" y="0"/>
                  </a:moveTo>
                  <a:lnTo>
                    <a:pt x="336" y="0"/>
                  </a:lnTo>
                  <a:lnTo>
                    <a:pt x="336" y="0"/>
                  </a:lnTo>
                  <a:lnTo>
                    <a:pt x="336" y="0"/>
                  </a:lnTo>
                  <a:lnTo>
                    <a:pt x="336" y="0"/>
                  </a:lnTo>
                  <a:close/>
                  <a:moveTo>
                    <a:pt x="336" y="0"/>
                  </a:moveTo>
                  <a:lnTo>
                    <a:pt x="336" y="0"/>
                  </a:lnTo>
                  <a:lnTo>
                    <a:pt x="336" y="0"/>
                  </a:lnTo>
                  <a:lnTo>
                    <a:pt x="336" y="0"/>
                  </a:lnTo>
                  <a:lnTo>
                    <a:pt x="336" y="0"/>
                  </a:lnTo>
                  <a:close/>
                  <a:moveTo>
                    <a:pt x="384" y="0"/>
                  </a:moveTo>
                  <a:lnTo>
                    <a:pt x="384" y="0"/>
                  </a:lnTo>
                  <a:lnTo>
                    <a:pt x="336" y="0"/>
                  </a:lnTo>
                  <a:lnTo>
                    <a:pt x="336" y="0"/>
                  </a:lnTo>
                  <a:lnTo>
                    <a:pt x="384" y="0"/>
                  </a:lnTo>
                  <a:close/>
                  <a:moveTo>
                    <a:pt x="384" y="0"/>
                  </a:moveTo>
                  <a:lnTo>
                    <a:pt x="384" y="0"/>
                  </a:lnTo>
                  <a:lnTo>
                    <a:pt x="384" y="0"/>
                  </a:lnTo>
                  <a:lnTo>
                    <a:pt x="384" y="0"/>
                  </a:lnTo>
                  <a:lnTo>
                    <a:pt x="384" y="0"/>
                  </a:lnTo>
                  <a:close/>
                  <a:moveTo>
                    <a:pt x="384" y="0"/>
                  </a:moveTo>
                  <a:lnTo>
                    <a:pt x="384" y="0"/>
                  </a:lnTo>
                  <a:lnTo>
                    <a:pt x="384" y="0"/>
                  </a:lnTo>
                  <a:lnTo>
                    <a:pt x="384" y="0"/>
                  </a:lnTo>
                  <a:lnTo>
                    <a:pt x="384" y="0"/>
                  </a:lnTo>
                  <a:close/>
                  <a:moveTo>
                    <a:pt x="432" y="0"/>
                  </a:moveTo>
                  <a:lnTo>
                    <a:pt x="432" y="0"/>
                  </a:lnTo>
                  <a:lnTo>
                    <a:pt x="432" y="0"/>
                  </a:lnTo>
                  <a:lnTo>
                    <a:pt x="432" y="0"/>
                  </a:lnTo>
                  <a:lnTo>
                    <a:pt x="432" y="0"/>
                  </a:lnTo>
                  <a:close/>
                  <a:moveTo>
                    <a:pt x="432" y="0"/>
                  </a:moveTo>
                  <a:lnTo>
                    <a:pt x="432" y="0"/>
                  </a:lnTo>
                  <a:lnTo>
                    <a:pt x="432" y="0"/>
                  </a:lnTo>
                  <a:lnTo>
                    <a:pt x="432" y="0"/>
                  </a:lnTo>
                  <a:lnTo>
                    <a:pt x="43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5"/>
            <p:cNvSpPr/>
            <p:nvPr/>
          </p:nvSpPr>
          <p:spPr>
            <a:xfrm>
              <a:off x="1582825" y="2610150"/>
              <a:ext cx="25" cy="25"/>
            </a:xfrm>
            <a:custGeom>
              <a:avLst/>
              <a:gdLst/>
              <a:ahLst/>
              <a:cxnLst/>
              <a:rect l="l" t="t" r="r" b="b"/>
              <a:pathLst>
                <a:path w="1" h="1" fill="none" extrusionOk="0">
                  <a:moveTo>
                    <a:pt x="0" y="0"/>
                  </a:moveTo>
                  <a:lnTo>
                    <a:pt x="0" y="0"/>
                  </a:lnTo>
                  <a:lnTo>
                    <a:pt x="0" y="0"/>
                  </a:lnTo>
                  <a:lnTo>
                    <a:pt x="0" y="0"/>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5"/>
            <p:cNvSpPr/>
            <p:nvPr/>
          </p:nvSpPr>
          <p:spPr>
            <a:xfrm>
              <a:off x="1584025" y="2610150"/>
              <a:ext cx="25" cy="25"/>
            </a:xfrm>
            <a:custGeom>
              <a:avLst/>
              <a:gdLst/>
              <a:ahLst/>
              <a:cxnLst/>
              <a:rect l="l" t="t" r="r" b="b"/>
              <a:pathLst>
                <a:path w="1" h="1" fill="none" extrusionOk="0">
                  <a:moveTo>
                    <a:pt x="0" y="0"/>
                  </a:moveTo>
                  <a:lnTo>
                    <a:pt x="0" y="0"/>
                  </a:lnTo>
                  <a:lnTo>
                    <a:pt x="0" y="0"/>
                  </a:lnTo>
                  <a:lnTo>
                    <a:pt x="0" y="0"/>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5"/>
            <p:cNvSpPr/>
            <p:nvPr/>
          </p:nvSpPr>
          <p:spPr>
            <a:xfrm>
              <a:off x="1584025" y="2608950"/>
              <a:ext cx="4825" cy="1225"/>
            </a:xfrm>
            <a:custGeom>
              <a:avLst/>
              <a:gdLst/>
              <a:ahLst/>
              <a:cxnLst/>
              <a:rect l="l" t="t" r="r" b="b"/>
              <a:pathLst>
                <a:path w="193" h="49" fill="none" extrusionOk="0">
                  <a:moveTo>
                    <a:pt x="192" y="0"/>
                  </a:moveTo>
                  <a:lnTo>
                    <a:pt x="192" y="0"/>
                  </a:lnTo>
                  <a:lnTo>
                    <a:pt x="0" y="48"/>
                  </a:lnTo>
                  <a:lnTo>
                    <a:pt x="0" y="48"/>
                  </a:lnTo>
                  <a:lnTo>
                    <a:pt x="192"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5"/>
            <p:cNvSpPr/>
            <p:nvPr/>
          </p:nvSpPr>
          <p:spPr>
            <a:xfrm>
              <a:off x="1588825" y="2608950"/>
              <a:ext cx="25" cy="25"/>
            </a:xfrm>
            <a:custGeom>
              <a:avLst/>
              <a:gdLst/>
              <a:ahLst/>
              <a:cxnLst/>
              <a:rect l="l" t="t" r="r" b="b"/>
              <a:pathLst>
                <a:path w="1" h="1" fill="none" extrusionOk="0">
                  <a:moveTo>
                    <a:pt x="0" y="0"/>
                  </a:moveTo>
                  <a:lnTo>
                    <a:pt x="0" y="0"/>
                  </a:lnTo>
                  <a:lnTo>
                    <a:pt x="0" y="0"/>
                  </a:lnTo>
                  <a:lnTo>
                    <a:pt x="0" y="0"/>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5"/>
            <p:cNvSpPr/>
            <p:nvPr/>
          </p:nvSpPr>
          <p:spPr>
            <a:xfrm>
              <a:off x="1588825" y="2608950"/>
              <a:ext cx="25" cy="25"/>
            </a:xfrm>
            <a:custGeom>
              <a:avLst/>
              <a:gdLst/>
              <a:ahLst/>
              <a:cxnLst/>
              <a:rect l="l" t="t" r="r" b="b"/>
              <a:pathLst>
                <a:path w="1" h="1" fill="none" extrusionOk="0">
                  <a:moveTo>
                    <a:pt x="0" y="0"/>
                  </a:moveTo>
                  <a:lnTo>
                    <a:pt x="0" y="0"/>
                  </a:lnTo>
                  <a:lnTo>
                    <a:pt x="0" y="0"/>
                  </a:lnTo>
                  <a:lnTo>
                    <a:pt x="0" y="0"/>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5"/>
            <p:cNvSpPr/>
            <p:nvPr/>
          </p:nvSpPr>
          <p:spPr>
            <a:xfrm>
              <a:off x="1588825" y="2608950"/>
              <a:ext cx="25" cy="25"/>
            </a:xfrm>
            <a:custGeom>
              <a:avLst/>
              <a:gdLst/>
              <a:ahLst/>
              <a:cxnLst/>
              <a:rect l="l" t="t" r="r" b="b"/>
              <a:pathLst>
                <a:path w="1" h="1" fill="none" extrusionOk="0">
                  <a:moveTo>
                    <a:pt x="0" y="0"/>
                  </a:moveTo>
                  <a:lnTo>
                    <a:pt x="0" y="0"/>
                  </a:lnTo>
                  <a:lnTo>
                    <a:pt x="0" y="0"/>
                  </a:lnTo>
                  <a:lnTo>
                    <a:pt x="0" y="0"/>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5"/>
            <p:cNvSpPr/>
            <p:nvPr/>
          </p:nvSpPr>
          <p:spPr>
            <a:xfrm>
              <a:off x="1590025" y="2607750"/>
              <a:ext cx="25" cy="1225"/>
            </a:xfrm>
            <a:custGeom>
              <a:avLst/>
              <a:gdLst/>
              <a:ahLst/>
              <a:cxnLst/>
              <a:rect l="l" t="t" r="r" b="b"/>
              <a:pathLst>
                <a:path w="1" h="49" fill="none" extrusionOk="0">
                  <a:moveTo>
                    <a:pt x="0" y="0"/>
                  </a:moveTo>
                  <a:lnTo>
                    <a:pt x="0" y="0"/>
                  </a:lnTo>
                  <a:lnTo>
                    <a:pt x="0" y="48"/>
                  </a:lnTo>
                  <a:lnTo>
                    <a:pt x="0" y="48"/>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5"/>
            <p:cNvSpPr/>
            <p:nvPr/>
          </p:nvSpPr>
          <p:spPr>
            <a:xfrm>
              <a:off x="1590025" y="2607750"/>
              <a:ext cx="25" cy="25"/>
            </a:xfrm>
            <a:custGeom>
              <a:avLst/>
              <a:gdLst/>
              <a:ahLst/>
              <a:cxnLst/>
              <a:rect l="l" t="t" r="r" b="b"/>
              <a:pathLst>
                <a:path w="1" h="1" fill="none" extrusionOk="0">
                  <a:moveTo>
                    <a:pt x="0" y="0"/>
                  </a:moveTo>
                  <a:lnTo>
                    <a:pt x="0" y="0"/>
                  </a:lnTo>
                  <a:lnTo>
                    <a:pt x="0" y="0"/>
                  </a:lnTo>
                  <a:lnTo>
                    <a:pt x="0" y="0"/>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5"/>
            <p:cNvSpPr/>
            <p:nvPr/>
          </p:nvSpPr>
          <p:spPr>
            <a:xfrm>
              <a:off x="1590025" y="2607750"/>
              <a:ext cx="25" cy="25"/>
            </a:xfrm>
            <a:custGeom>
              <a:avLst/>
              <a:gdLst/>
              <a:ahLst/>
              <a:cxnLst/>
              <a:rect l="l" t="t" r="r" b="b"/>
              <a:pathLst>
                <a:path w="1" h="1" fill="none" extrusionOk="0">
                  <a:moveTo>
                    <a:pt x="0" y="0"/>
                  </a:moveTo>
                  <a:lnTo>
                    <a:pt x="0" y="0"/>
                  </a:lnTo>
                  <a:lnTo>
                    <a:pt x="0" y="0"/>
                  </a:lnTo>
                  <a:lnTo>
                    <a:pt x="0" y="0"/>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5"/>
            <p:cNvSpPr/>
            <p:nvPr/>
          </p:nvSpPr>
          <p:spPr>
            <a:xfrm>
              <a:off x="1590025" y="2607750"/>
              <a:ext cx="1225" cy="25"/>
            </a:xfrm>
            <a:custGeom>
              <a:avLst/>
              <a:gdLst/>
              <a:ahLst/>
              <a:cxnLst/>
              <a:rect l="l" t="t" r="r" b="b"/>
              <a:pathLst>
                <a:path w="49" h="1" fill="none" extrusionOk="0">
                  <a:moveTo>
                    <a:pt x="48" y="0"/>
                  </a:moveTo>
                  <a:lnTo>
                    <a:pt x="48" y="0"/>
                  </a:lnTo>
                  <a:lnTo>
                    <a:pt x="0" y="0"/>
                  </a:lnTo>
                  <a:lnTo>
                    <a:pt x="0" y="0"/>
                  </a:lnTo>
                  <a:lnTo>
                    <a:pt x="48"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5"/>
            <p:cNvSpPr/>
            <p:nvPr/>
          </p:nvSpPr>
          <p:spPr>
            <a:xfrm>
              <a:off x="1591225" y="2607750"/>
              <a:ext cx="25" cy="25"/>
            </a:xfrm>
            <a:custGeom>
              <a:avLst/>
              <a:gdLst/>
              <a:ahLst/>
              <a:cxnLst/>
              <a:rect l="l" t="t" r="r" b="b"/>
              <a:pathLst>
                <a:path w="1" h="1" fill="none" extrusionOk="0">
                  <a:moveTo>
                    <a:pt x="0" y="0"/>
                  </a:moveTo>
                  <a:lnTo>
                    <a:pt x="0" y="0"/>
                  </a:lnTo>
                  <a:lnTo>
                    <a:pt x="0" y="0"/>
                  </a:lnTo>
                  <a:lnTo>
                    <a:pt x="0" y="0"/>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5"/>
            <p:cNvSpPr/>
            <p:nvPr/>
          </p:nvSpPr>
          <p:spPr>
            <a:xfrm>
              <a:off x="1591225" y="2607750"/>
              <a:ext cx="25" cy="25"/>
            </a:xfrm>
            <a:custGeom>
              <a:avLst/>
              <a:gdLst/>
              <a:ahLst/>
              <a:cxnLst/>
              <a:rect l="l" t="t" r="r" b="b"/>
              <a:pathLst>
                <a:path w="1" h="1" fill="none" extrusionOk="0">
                  <a:moveTo>
                    <a:pt x="0" y="0"/>
                  </a:moveTo>
                  <a:lnTo>
                    <a:pt x="0" y="0"/>
                  </a:lnTo>
                  <a:lnTo>
                    <a:pt x="0" y="0"/>
                  </a:lnTo>
                  <a:lnTo>
                    <a:pt x="0" y="0"/>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5"/>
            <p:cNvSpPr/>
            <p:nvPr/>
          </p:nvSpPr>
          <p:spPr>
            <a:xfrm>
              <a:off x="1591225" y="2607750"/>
              <a:ext cx="25" cy="25"/>
            </a:xfrm>
            <a:custGeom>
              <a:avLst/>
              <a:gdLst/>
              <a:ahLst/>
              <a:cxnLst/>
              <a:rect l="l" t="t" r="r" b="b"/>
              <a:pathLst>
                <a:path w="1" h="1" fill="none" extrusionOk="0">
                  <a:moveTo>
                    <a:pt x="0" y="0"/>
                  </a:moveTo>
                  <a:lnTo>
                    <a:pt x="0" y="0"/>
                  </a:lnTo>
                  <a:lnTo>
                    <a:pt x="0" y="0"/>
                  </a:lnTo>
                  <a:lnTo>
                    <a:pt x="0" y="0"/>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5"/>
            <p:cNvSpPr/>
            <p:nvPr/>
          </p:nvSpPr>
          <p:spPr>
            <a:xfrm>
              <a:off x="1591225" y="2607750"/>
              <a:ext cx="1225" cy="25"/>
            </a:xfrm>
            <a:custGeom>
              <a:avLst/>
              <a:gdLst/>
              <a:ahLst/>
              <a:cxnLst/>
              <a:rect l="l" t="t" r="r" b="b"/>
              <a:pathLst>
                <a:path w="49" h="1" fill="none" extrusionOk="0">
                  <a:moveTo>
                    <a:pt x="48" y="0"/>
                  </a:moveTo>
                  <a:lnTo>
                    <a:pt x="48" y="0"/>
                  </a:lnTo>
                  <a:lnTo>
                    <a:pt x="0" y="0"/>
                  </a:lnTo>
                  <a:lnTo>
                    <a:pt x="0" y="0"/>
                  </a:lnTo>
                  <a:lnTo>
                    <a:pt x="48"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5"/>
            <p:cNvSpPr/>
            <p:nvPr/>
          </p:nvSpPr>
          <p:spPr>
            <a:xfrm>
              <a:off x="1592425" y="2607750"/>
              <a:ext cx="25" cy="25"/>
            </a:xfrm>
            <a:custGeom>
              <a:avLst/>
              <a:gdLst/>
              <a:ahLst/>
              <a:cxnLst/>
              <a:rect l="l" t="t" r="r" b="b"/>
              <a:pathLst>
                <a:path w="1" h="1" fill="none" extrusionOk="0">
                  <a:moveTo>
                    <a:pt x="0" y="0"/>
                  </a:moveTo>
                  <a:lnTo>
                    <a:pt x="0" y="0"/>
                  </a:lnTo>
                  <a:lnTo>
                    <a:pt x="0" y="0"/>
                  </a:lnTo>
                  <a:lnTo>
                    <a:pt x="0" y="0"/>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5"/>
            <p:cNvSpPr/>
            <p:nvPr/>
          </p:nvSpPr>
          <p:spPr>
            <a:xfrm>
              <a:off x="1592425" y="2607750"/>
              <a:ext cx="25" cy="25"/>
            </a:xfrm>
            <a:custGeom>
              <a:avLst/>
              <a:gdLst/>
              <a:ahLst/>
              <a:cxnLst/>
              <a:rect l="l" t="t" r="r" b="b"/>
              <a:pathLst>
                <a:path w="1" h="1" fill="none" extrusionOk="0">
                  <a:moveTo>
                    <a:pt x="0" y="0"/>
                  </a:moveTo>
                  <a:lnTo>
                    <a:pt x="0" y="0"/>
                  </a:lnTo>
                  <a:lnTo>
                    <a:pt x="0" y="0"/>
                  </a:lnTo>
                  <a:lnTo>
                    <a:pt x="0" y="0"/>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5"/>
            <p:cNvSpPr/>
            <p:nvPr/>
          </p:nvSpPr>
          <p:spPr>
            <a:xfrm>
              <a:off x="1593625" y="2607750"/>
              <a:ext cx="25" cy="25"/>
            </a:xfrm>
            <a:custGeom>
              <a:avLst/>
              <a:gdLst/>
              <a:ahLst/>
              <a:cxnLst/>
              <a:rect l="l" t="t" r="r" b="b"/>
              <a:pathLst>
                <a:path w="1" h="1" fill="none" extrusionOk="0">
                  <a:moveTo>
                    <a:pt x="0" y="0"/>
                  </a:moveTo>
                  <a:lnTo>
                    <a:pt x="0" y="0"/>
                  </a:lnTo>
                  <a:lnTo>
                    <a:pt x="0" y="0"/>
                  </a:lnTo>
                  <a:lnTo>
                    <a:pt x="0" y="0"/>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5"/>
            <p:cNvSpPr/>
            <p:nvPr/>
          </p:nvSpPr>
          <p:spPr>
            <a:xfrm>
              <a:off x="1593625" y="2607750"/>
              <a:ext cx="25" cy="25"/>
            </a:xfrm>
            <a:custGeom>
              <a:avLst/>
              <a:gdLst/>
              <a:ahLst/>
              <a:cxnLst/>
              <a:rect l="l" t="t" r="r" b="b"/>
              <a:pathLst>
                <a:path w="1" h="1" fill="none" extrusionOk="0">
                  <a:moveTo>
                    <a:pt x="0" y="0"/>
                  </a:moveTo>
                  <a:lnTo>
                    <a:pt x="0" y="0"/>
                  </a:lnTo>
                  <a:lnTo>
                    <a:pt x="0" y="0"/>
                  </a:lnTo>
                  <a:lnTo>
                    <a:pt x="0" y="0"/>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5"/>
            <p:cNvSpPr/>
            <p:nvPr/>
          </p:nvSpPr>
          <p:spPr>
            <a:xfrm>
              <a:off x="1477175" y="2515300"/>
              <a:ext cx="192125" cy="96075"/>
            </a:xfrm>
            <a:custGeom>
              <a:avLst/>
              <a:gdLst/>
              <a:ahLst/>
              <a:cxnLst/>
              <a:rect l="l" t="t" r="r" b="b"/>
              <a:pathLst>
                <a:path w="7685" h="3843" fill="none" extrusionOk="0">
                  <a:moveTo>
                    <a:pt x="7684" y="0"/>
                  </a:moveTo>
                  <a:lnTo>
                    <a:pt x="7684" y="0"/>
                  </a:lnTo>
                  <a:lnTo>
                    <a:pt x="7204" y="721"/>
                  </a:lnTo>
                  <a:lnTo>
                    <a:pt x="6724" y="1297"/>
                  </a:lnTo>
                  <a:lnTo>
                    <a:pt x="6195" y="1777"/>
                  </a:lnTo>
                  <a:lnTo>
                    <a:pt x="5667" y="2161"/>
                  </a:lnTo>
                  <a:lnTo>
                    <a:pt x="5091" y="2450"/>
                  </a:lnTo>
                  <a:lnTo>
                    <a:pt x="4514" y="2594"/>
                  </a:lnTo>
                  <a:lnTo>
                    <a:pt x="3938" y="2738"/>
                  </a:lnTo>
                  <a:lnTo>
                    <a:pt x="3314" y="2738"/>
                  </a:lnTo>
                  <a:lnTo>
                    <a:pt x="3314" y="2738"/>
                  </a:lnTo>
                  <a:lnTo>
                    <a:pt x="2882" y="2738"/>
                  </a:lnTo>
                  <a:lnTo>
                    <a:pt x="2449" y="2690"/>
                  </a:lnTo>
                  <a:lnTo>
                    <a:pt x="1585" y="2498"/>
                  </a:lnTo>
                  <a:lnTo>
                    <a:pt x="768" y="2258"/>
                  </a:lnTo>
                  <a:lnTo>
                    <a:pt x="0" y="1969"/>
                  </a:lnTo>
                  <a:lnTo>
                    <a:pt x="0" y="1969"/>
                  </a:lnTo>
                  <a:lnTo>
                    <a:pt x="336" y="2354"/>
                  </a:lnTo>
                  <a:lnTo>
                    <a:pt x="672" y="2738"/>
                  </a:lnTo>
                  <a:lnTo>
                    <a:pt x="1057" y="3074"/>
                  </a:lnTo>
                  <a:lnTo>
                    <a:pt x="1489" y="3314"/>
                  </a:lnTo>
                  <a:lnTo>
                    <a:pt x="1969" y="3554"/>
                  </a:lnTo>
                  <a:lnTo>
                    <a:pt x="2449" y="3698"/>
                  </a:lnTo>
                  <a:lnTo>
                    <a:pt x="2978" y="3794"/>
                  </a:lnTo>
                  <a:lnTo>
                    <a:pt x="3506" y="3842"/>
                  </a:lnTo>
                  <a:lnTo>
                    <a:pt x="3506" y="3842"/>
                  </a:lnTo>
                  <a:lnTo>
                    <a:pt x="3890" y="3842"/>
                  </a:lnTo>
                  <a:lnTo>
                    <a:pt x="4226" y="3794"/>
                  </a:lnTo>
                  <a:lnTo>
                    <a:pt x="4226" y="3794"/>
                  </a:lnTo>
                  <a:lnTo>
                    <a:pt x="4226" y="3794"/>
                  </a:lnTo>
                  <a:lnTo>
                    <a:pt x="4226" y="3794"/>
                  </a:lnTo>
                  <a:lnTo>
                    <a:pt x="4274" y="3794"/>
                  </a:lnTo>
                  <a:lnTo>
                    <a:pt x="4274" y="3794"/>
                  </a:lnTo>
                  <a:lnTo>
                    <a:pt x="4274" y="3794"/>
                  </a:lnTo>
                  <a:lnTo>
                    <a:pt x="4274" y="3794"/>
                  </a:lnTo>
                  <a:lnTo>
                    <a:pt x="4274" y="3794"/>
                  </a:lnTo>
                  <a:lnTo>
                    <a:pt x="4274" y="3794"/>
                  </a:lnTo>
                  <a:lnTo>
                    <a:pt x="4466" y="3746"/>
                  </a:lnTo>
                  <a:lnTo>
                    <a:pt x="4466" y="3746"/>
                  </a:lnTo>
                  <a:lnTo>
                    <a:pt x="4466" y="3746"/>
                  </a:lnTo>
                  <a:lnTo>
                    <a:pt x="4466" y="3746"/>
                  </a:lnTo>
                  <a:lnTo>
                    <a:pt x="4466" y="3746"/>
                  </a:lnTo>
                  <a:lnTo>
                    <a:pt x="4466" y="3746"/>
                  </a:lnTo>
                  <a:lnTo>
                    <a:pt x="4466" y="3746"/>
                  </a:lnTo>
                  <a:lnTo>
                    <a:pt x="4466" y="3746"/>
                  </a:lnTo>
                  <a:lnTo>
                    <a:pt x="4466" y="3746"/>
                  </a:lnTo>
                  <a:lnTo>
                    <a:pt x="4466" y="3746"/>
                  </a:lnTo>
                  <a:lnTo>
                    <a:pt x="4466" y="3746"/>
                  </a:lnTo>
                  <a:lnTo>
                    <a:pt x="4466" y="3746"/>
                  </a:lnTo>
                  <a:lnTo>
                    <a:pt x="4466" y="3746"/>
                  </a:lnTo>
                  <a:lnTo>
                    <a:pt x="4466" y="3746"/>
                  </a:lnTo>
                  <a:lnTo>
                    <a:pt x="4514" y="3746"/>
                  </a:lnTo>
                  <a:lnTo>
                    <a:pt x="4514" y="3746"/>
                  </a:lnTo>
                  <a:lnTo>
                    <a:pt x="4514" y="3698"/>
                  </a:lnTo>
                  <a:lnTo>
                    <a:pt x="4514" y="3698"/>
                  </a:lnTo>
                  <a:lnTo>
                    <a:pt x="4514" y="3698"/>
                  </a:lnTo>
                  <a:lnTo>
                    <a:pt x="4514" y="3698"/>
                  </a:lnTo>
                  <a:lnTo>
                    <a:pt x="4514" y="3698"/>
                  </a:lnTo>
                  <a:lnTo>
                    <a:pt x="4514" y="3698"/>
                  </a:lnTo>
                  <a:lnTo>
                    <a:pt x="4514" y="3698"/>
                  </a:lnTo>
                  <a:lnTo>
                    <a:pt x="4514" y="3698"/>
                  </a:lnTo>
                  <a:lnTo>
                    <a:pt x="4514" y="3698"/>
                  </a:lnTo>
                  <a:lnTo>
                    <a:pt x="4514" y="3698"/>
                  </a:lnTo>
                  <a:lnTo>
                    <a:pt x="4514" y="3698"/>
                  </a:lnTo>
                  <a:lnTo>
                    <a:pt x="4514" y="3698"/>
                  </a:lnTo>
                  <a:lnTo>
                    <a:pt x="4562" y="3698"/>
                  </a:lnTo>
                  <a:lnTo>
                    <a:pt x="4562" y="3698"/>
                  </a:lnTo>
                  <a:lnTo>
                    <a:pt x="4562" y="3698"/>
                  </a:lnTo>
                  <a:lnTo>
                    <a:pt x="4562" y="3698"/>
                  </a:lnTo>
                  <a:lnTo>
                    <a:pt x="4562" y="3698"/>
                  </a:lnTo>
                  <a:lnTo>
                    <a:pt x="4562" y="3698"/>
                  </a:lnTo>
                  <a:lnTo>
                    <a:pt x="4562" y="3698"/>
                  </a:lnTo>
                  <a:lnTo>
                    <a:pt x="4562" y="3698"/>
                  </a:lnTo>
                  <a:lnTo>
                    <a:pt x="4562" y="3698"/>
                  </a:lnTo>
                  <a:lnTo>
                    <a:pt x="4562" y="3698"/>
                  </a:lnTo>
                  <a:lnTo>
                    <a:pt x="4562" y="3698"/>
                  </a:lnTo>
                  <a:lnTo>
                    <a:pt x="4562" y="3698"/>
                  </a:lnTo>
                  <a:lnTo>
                    <a:pt x="4562" y="3698"/>
                  </a:lnTo>
                  <a:lnTo>
                    <a:pt x="4562" y="3698"/>
                  </a:lnTo>
                  <a:lnTo>
                    <a:pt x="4562" y="3698"/>
                  </a:lnTo>
                  <a:lnTo>
                    <a:pt x="4562" y="3698"/>
                  </a:lnTo>
                  <a:lnTo>
                    <a:pt x="4610" y="3698"/>
                  </a:lnTo>
                  <a:lnTo>
                    <a:pt x="4610" y="3698"/>
                  </a:lnTo>
                  <a:lnTo>
                    <a:pt x="4610" y="3698"/>
                  </a:lnTo>
                  <a:lnTo>
                    <a:pt x="4610" y="3698"/>
                  </a:lnTo>
                  <a:lnTo>
                    <a:pt x="4610" y="3698"/>
                  </a:lnTo>
                  <a:lnTo>
                    <a:pt x="4610" y="3698"/>
                  </a:lnTo>
                  <a:lnTo>
                    <a:pt x="4610" y="3698"/>
                  </a:lnTo>
                  <a:lnTo>
                    <a:pt x="4610" y="3698"/>
                  </a:lnTo>
                  <a:lnTo>
                    <a:pt x="4610" y="3698"/>
                  </a:lnTo>
                  <a:lnTo>
                    <a:pt x="4610" y="3698"/>
                  </a:lnTo>
                  <a:lnTo>
                    <a:pt x="4658" y="3698"/>
                  </a:lnTo>
                  <a:lnTo>
                    <a:pt x="4658" y="3698"/>
                  </a:lnTo>
                  <a:lnTo>
                    <a:pt x="4658" y="3698"/>
                  </a:lnTo>
                  <a:lnTo>
                    <a:pt x="4658" y="3698"/>
                  </a:lnTo>
                  <a:lnTo>
                    <a:pt x="4658" y="3698"/>
                  </a:lnTo>
                  <a:lnTo>
                    <a:pt x="4658" y="3698"/>
                  </a:lnTo>
                  <a:lnTo>
                    <a:pt x="4658" y="3698"/>
                  </a:lnTo>
                  <a:lnTo>
                    <a:pt x="4658" y="3698"/>
                  </a:lnTo>
                  <a:lnTo>
                    <a:pt x="5283" y="3458"/>
                  </a:lnTo>
                  <a:lnTo>
                    <a:pt x="5811" y="3122"/>
                  </a:lnTo>
                  <a:lnTo>
                    <a:pt x="6339" y="2738"/>
                  </a:lnTo>
                  <a:lnTo>
                    <a:pt x="6724" y="2306"/>
                  </a:lnTo>
                  <a:lnTo>
                    <a:pt x="7108" y="1777"/>
                  </a:lnTo>
                  <a:lnTo>
                    <a:pt x="7396" y="1249"/>
                  </a:lnTo>
                  <a:lnTo>
                    <a:pt x="7588" y="625"/>
                  </a:lnTo>
                  <a:lnTo>
                    <a:pt x="768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5"/>
            <p:cNvSpPr/>
            <p:nvPr/>
          </p:nvSpPr>
          <p:spPr>
            <a:xfrm>
              <a:off x="1534800" y="2426450"/>
              <a:ext cx="51650" cy="36050"/>
            </a:xfrm>
            <a:custGeom>
              <a:avLst/>
              <a:gdLst/>
              <a:ahLst/>
              <a:cxnLst/>
              <a:rect l="l" t="t" r="r" b="b"/>
              <a:pathLst>
                <a:path w="2066" h="1442" extrusionOk="0">
                  <a:moveTo>
                    <a:pt x="961" y="0"/>
                  </a:moveTo>
                  <a:lnTo>
                    <a:pt x="721" y="48"/>
                  </a:lnTo>
                  <a:lnTo>
                    <a:pt x="480" y="97"/>
                  </a:lnTo>
                  <a:lnTo>
                    <a:pt x="288" y="193"/>
                  </a:lnTo>
                  <a:lnTo>
                    <a:pt x="96" y="385"/>
                  </a:lnTo>
                  <a:lnTo>
                    <a:pt x="0" y="577"/>
                  </a:lnTo>
                  <a:lnTo>
                    <a:pt x="0" y="769"/>
                  </a:lnTo>
                  <a:lnTo>
                    <a:pt x="48" y="913"/>
                  </a:lnTo>
                  <a:lnTo>
                    <a:pt x="192" y="1105"/>
                  </a:lnTo>
                  <a:lnTo>
                    <a:pt x="384" y="1249"/>
                  </a:lnTo>
                  <a:lnTo>
                    <a:pt x="625" y="1345"/>
                  </a:lnTo>
                  <a:lnTo>
                    <a:pt x="865" y="1393"/>
                  </a:lnTo>
                  <a:lnTo>
                    <a:pt x="1105" y="1441"/>
                  </a:lnTo>
                  <a:lnTo>
                    <a:pt x="1345" y="1393"/>
                  </a:lnTo>
                  <a:lnTo>
                    <a:pt x="1585" y="1345"/>
                  </a:lnTo>
                  <a:lnTo>
                    <a:pt x="1777" y="1201"/>
                  </a:lnTo>
                  <a:lnTo>
                    <a:pt x="1921" y="1057"/>
                  </a:lnTo>
                  <a:lnTo>
                    <a:pt x="2065" y="865"/>
                  </a:lnTo>
                  <a:lnTo>
                    <a:pt x="2065" y="673"/>
                  </a:lnTo>
                  <a:lnTo>
                    <a:pt x="1969" y="481"/>
                  </a:lnTo>
                  <a:lnTo>
                    <a:pt x="1873" y="337"/>
                  </a:lnTo>
                  <a:lnTo>
                    <a:pt x="1681" y="193"/>
                  </a:lnTo>
                  <a:lnTo>
                    <a:pt x="1441" y="97"/>
                  </a:lnTo>
                  <a:lnTo>
                    <a:pt x="1201" y="48"/>
                  </a:lnTo>
                  <a:lnTo>
                    <a:pt x="961" y="0"/>
                  </a:lnTo>
                  <a:close/>
                </a:path>
              </a:pathLst>
            </a:custGeom>
            <a:solidFill>
              <a:srgbClr val="FFFFFF">
                <a:alpha val="24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5"/>
            <p:cNvSpPr/>
            <p:nvPr/>
          </p:nvSpPr>
          <p:spPr>
            <a:xfrm>
              <a:off x="1534800" y="2426450"/>
              <a:ext cx="51650" cy="36050"/>
            </a:xfrm>
            <a:custGeom>
              <a:avLst/>
              <a:gdLst/>
              <a:ahLst/>
              <a:cxnLst/>
              <a:rect l="l" t="t" r="r" b="b"/>
              <a:pathLst>
                <a:path w="2066" h="1442" fill="none" extrusionOk="0">
                  <a:moveTo>
                    <a:pt x="961" y="0"/>
                  </a:moveTo>
                  <a:lnTo>
                    <a:pt x="961" y="0"/>
                  </a:lnTo>
                  <a:lnTo>
                    <a:pt x="721" y="48"/>
                  </a:lnTo>
                  <a:lnTo>
                    <a:pt x="480" y="97"/>
                  </a:lnTo>
                  <a:lnTo>
                    <a:pt x="288" y="193"/>
                  </a:lnTo>
                  <a:lnTo>
                    <a:pt x="96" y="385"/>
                  </a:lnTo>
                  <a:lnTo>
                    <a:pt x="96" y="385"/>
                  </a:lnTo>
                  <a:lnTo>
                    <a:pt x="0" y="577"/>
                  </a:lnTo>
                  <a:lnTo>
                    <a:pt x="0" y="769"/>
                  </a:lnTo>
                  <a:lnTo>
                    <a:pt x="48" y="913"/>
                  </a:lnTo>
                  <a:lnTo>
                    <a:pt x="192" y="1105"/>
                  </a:lnTo>
                  <a:lnTo>
                    <a:pt x="384" y="1249"/>
                  </a:lnTo>
                  <a:lnTo>
                    <a:pt x="625" y="1345"/>
                  </a:lnTo>
                  <a:lnTo>
                    <a:pt x="865" y="1393"/>
                  </a:lnTo>
                  <a:lnTo>
                    <a:pt x="1105" y="1441"/>
                  </a:lnTo>
                  <a:lnTo>
                    <a:pt x="1105" y="1441"/>
                  </a:lnTo>
                  <a:lnTo>
                    <a:pt x="1345" y="1393"/>
                  </a:lnTo>
                  <a:lnTo>
                    <a:pt x="1585" y="1345"/>
                  </a:lnTo>
                  <a:lnTo>
                    <a:pt x="1777" y="1201"/>
                  </a:lnTo>
                  <a:lnTo>
                    <a:pt x="1921" y="1057"/>
                  </a:lnTo>
                  <a:lnTo>
                    <a:pt x="1921" y="1057"/>
                  </a:lnTo>
                  <a:lnTo>
                    <a:pt x="2065" y="865"/>
                  </a:lnTo>
                  <a:lnTo>
                    <a:pt x="2065" y="673"/>
                  </a:lnTo>
                  <a:lnTo>
                    <a:pt x="1969" y="481"/>
                  </a:lnTo>
                  <a:lnTo>
                    <a:pt x="1873" y="337"/>
                  </a:lnTo>
                  <a:lnTo>
                    <a:pt x="1681" y="193"/>
                  </a:lnTo>
                  <a:lnTo>
                    <a:pt x="1441" y="97"/>
                  </a:lnTo>
                  <a:lnTo>
                    <a:pt x="1201" y="48"/>
                  </a:lnTo>
                  <a:lnTo>
                    <a:pt x="96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5"/>
            <p:cNvSpPr/>
            <p:nvPr/>
          </p:nvSpPr>
          <p:spPr>
            <a:xfrm>
              <a:off x="1477175" y="2515300"/>
              <a:ext cx="192125" cy="96075"/>
            </a:xfrm>
            <a:custGeom>
              <a:avLst/>
              <a:gdLst/>
              <a:ahLst/>
              <a:cxnLst/>
              <a:rect l="l" t="t" r="r" b="b"/>
              <a:pathLst>
                <a:path w="7685" h="3843" extrusionOk="0">
                  <a:moveTo>
                    <a:pt x="7684" y="0"/>
                  </a:moveTo>
                  <a:lnTo>
                    <a:pt x="7204" y="721"/>
                  </a:lnTo>
                  <a:lnTo>
                    <a:pt x="6724" y="1297"/>
                  </a:lnTo>
                  <a:lnTo>
                    <a:pt x="6195" y="1777"/>
                  </a:lnTo>
                  <a:lnTo>
                    <a:pt x="5667" y="2161"/>
                  </a:lnTo>
                  <a:lnTo>
                    <a:pt x="5091" y="2450"/>
                  </a:lnTo>
                  <a:lnTo>
                    <a:pt x="4514" y="2594"/>
                  </a:lnTo>
                  <a:lnTo>
                    <a:pt x="3938" y="2738"/>
                  </a:lnTo>
                  <a:lnTo>
                    <a:pt x="2882" y="2738"/>
                  </a:lnTo>
                  <a:lnTo>
                    <a:pt x="2449" y="2690"/>
                  </a:lnTo>
                  <a:lnTo>
                    <a:pt x="1585" y="2498"/>
                  </a:lnTo>
                  <a:lnTo>
                    <a:pt x="768" y="2258"/>
                  </a:lnTo>
                  <a:lnTo>
                    <a:pt x="0" y="1969"/>
                  </a:lnTo>
                  <a:lnTo>
                    <a:pt x="336" y="2354"/>
                  </a:lnTo>
                  <a:lnTo>
                    <a:pt x="672" y="2738"/>
                  </a:lnTo>
                  <a:lnTo>
                    <a:pt x="1057" y="3074"/>
                  </a:lnTo>
                  <a:lnTo>
                    <a:pt x="1489" y="3314"/>
                  </a:lnTo>
                  <a:lnTo>
                    <a:pt x="1969" y="3554"/>
                  </a:lnTo>
                  <a:lnTo>
                    <a:pt x="2449" y="3698"/>
                  </a:lnTo>
                  <a:lnTo>
                    <a:pt x="2978" y="3794"/>
                  </a:lnTo>
                  <a:lnTo>
                    <a:pt x="3506" y="3842"/>
                  </a:lnTo>
                  <a:lnTo>
                    <a:pt x="3890" y="3842"/>
                  </a:lnTo>
                  <a:lnTo>
                    <a:pt x="4226" y="3794"/>
                  </a:lnTo>
                  <a:lnTo>
                    <a:pt x="4274" y="3794"/>
                  </a:lnTo>
                  <a:lnTo>
                    <a:pt x="4466" y="3746"/>
                  </a:lnTo>
                  <a:lnTo>
                    <a:pt x="4514" y="3746"/>
                  </a:lnTo>
                  <a:lnTo>
                    <a:pt x="4514" y="3698"/>
                  </a:lnTo>
                  <a:lnTo>
                    <a:pt x="4658" y="3698"/>
                  </a:lnTo>
                  <a:lnTo>
                    <a:pt x="5283" y="3458"/>
                  </a:lnTo>
                  <a:lnTo>
                    <a:pt x="5811" y="3122"/>
                  </a:lnTo>
                  <a:lnTo>
                    <a:pt x="6339" y="2738"/>
                  </a:lnTo>
                  <a:lnTo>
                    <a:pt x="6724" y="2306"/>
                  </a:lnTo>
                  <a:lnTo>
                    <a:pt x="7108" y="1777"/>
                  </a:lnTo>
                  <a:lnTo>
                    <a:pt x="7396" y="1249"/>
                  </a:lnTo>
                  <a:lnTo>
                    <a:pt x="7588" y="625"/>
                  </a:lnTo>
                  <a:lnTo>
                    <a:pt x="7684" y="0"/>
                  </a:lnTo>
                  <a:close/>
                </a:path>
              </a:pathLst>
            </a:custGeom>
            <a:solidFill>
              <a:schemeClr val="dk1">
                <a:alpha val="33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84"/>
        <p:cNvGrpSpPr/>
        <p:nvPr/>
      </p:nvGrpSpPr>
      <p:grpSpPr>
        <a:xfrm>
          <a:off x="0" y="0"/>
          <a:ext cx="0" cy="0"/>
          <a:chOff x="0" y="0"/>
          <a:chExt cx="0" cy="0"/>
        </a:xfrm>
      </p:grpSpPr>
      <p:grpSp>
        <p:nvGrpSpPr>
          <p:cNvPr id="485" name="Google Shape;485;p9"/>
          <p:cNvGrpSpPr/>
          <p:nvPr/>
        </p:nvGrpSpPr>
        <p:grpSpPr>
          <a:xfrm>
            <a:off x="2662658" y="810379"/>
            <a:ext cx="6367911" cy="3922930"/>
            <a:chOff x="1569550" y="629994"/>
            <a:chExt cx="5900038" cy="3634698"/>
          </a:xfrm>
        </p:grpSpPr>
        <p:grpSp>
          <p:nvGrpSpPr>
            <p:cNvPr id="486" name="Google Shape;486;p9"/>
            <p:cNvGrpSpPr/>
            <p:nvPr/>
          </p:nvGrpSpPr>
          <p:grpSpPr>
            <a:xfrm>
              <a:off x="1569550" y="629994"/>
              <a:ext cx="5900038" cy="3634698"/>
              <a:chOff x="6012925" y="2964625"/>
              <a:chExt cx="1368950" cy="1009975"/>
            </a:xfrm>
          </p:grpSpPr>
          <p:sp>
            <p:nvSpPr>
              <p:cNvPr id="487" name="Google Shape;487;p9"/>
              <p:cNvSpPr/>
              <p:nvPr/>
            </p:nvSpPr>
            <p:spPr>
              <a:xfrm>
                <a:off x="6057275" y="3010525"/>
                <a:ext cx="1324600" cy="885925"/>
              </a:xfrm>
              <a:custGeom>
                <a:avLst/>
                <a:gdLst/>
                <a:ahLst/>
                <a:cxnLst/>
                <a:rect l="l" t="t" r="r" b="b"/>
                <a:pathLst>
                  <a:path w="52984" h="35437" extrusionOk="0">
                    <a:moveTo>
                      <a:pt x="38866" y="0"/>
                    </a:moveTo>
                    <a:lnTo>
                      <a:pt x="38261" y="20"/>
                    </a:lnTo>
                    <a:lnTo>
                      <a:pt x="37656" y="81"/>
                    </a:lnTo>
                    <a:lnTo>
                      <a:pt x="37071" y="182"/>
                    </a:lnTo>
                    <a:lnTo>
                      <a:pt x="36466" y="323"/>
                    </a:lnTo>
                    <a:lnTo>
                      <a:pt x="35861" y="525"/>
                    </a:lnTo>
                    <a:lnTo>
                      <a:pt x="35276" y="767"/>
                    </a:lnTo>
                    <a:lnTo>
                      <a:pt x="34691" y="1089"/>
                    </a:lnTo>
                    <a:lnTo>
                      <a:pt x="34146" y="1412"/>
                    </a:lnTo>
                    <a:lnTo>
                      <a:pt x="33602" y="1694"/>
                    </a:lnTo>
                    <a:lnTo>
                      <a:pt x="33057" y="1936"/>
                    </a:lnTo>
                    <a:lnTo>
                      <a:pt x="32553" y="2158"/>
                    </a:lnTo>
                    <a:lnTo>
                      <a:pt x="32029" y="2360"/>
                    </a:lnTo>
                    <a:lnTo>
                      <a:pt x="31525" y="2541"/>
                    </a:lnTo>
                    <a:lnTo>
                      <a:pt x="31040" y="2683"/>
                    </a:lnTo>
                    <a:lnTo>
                      <a:pt x="30536" y="2804"/>
                    </a:lnTo>
                    <a:lnTo>
                      <a:pt x="30052" y="2904"/>
                    </a:lnTo>
                    <a:lnTo>
                      <a:pt x="29568" y="2985"/>
                    </a:lnTo>
                    <a:lnTo>
                      <a:pt x="29084" y="3046"/>
                    </a:lnTo>
                    <a:lnTo>
                      <a:pt x="28600" y="3086"/>
                    </a:lnTo>
                    <a:lnTo>
                      <a:pt x="28116" y="3126"/>
                    </a:lnTo>
                    <a:lnTo>
                      <a:pt x="27148" y="3126"/>
                    </a:lnTo>
                    <a:lnTo>
                      <a:pt x="26644" y="3106"/>
                    </a:lnTo>
                    <a:lnTo>
                      <a:pt x="26139" y="3066"/>
                    </a:lnTo>
                    <a:lnTo>
                      <a:pt x="25091" y="2945"/>
                    </a:lnTo>
                    <a:lnTo>
                      <a:pt x="24022" y="2804"/>
                    </a:lnTo>
                    <a:lnTo>
                      <a:pt x="22872" y="2622"/>
                    </a:lnTo>
                    <a:lnTo>
                      <a:pt x="20371" y="2199"/>
                    </a:lnTo>
                    <a:lnTo>
                      <a:pt x="19000" y="1957"/>
                    </a:lnTo>
                    <a:lnTo>
                      <a:pt x="17507" y="1735"/>
                    </a:lnTo>
                    <a:lnTo>
                      <a:pt x="16741" y="1654"/>
                    </a:lnTo>
                    <a:lnTo>
                      <a:pt x="15974" y="1594"/>
                    </a:lnTo>
                    <a:lnTo>
                      <a:pt x="15208" y="1594"/>
                    </a:lnTo>
                    <a:lnTo>
                      <a:pt x="14442" y="1634"/>
                    </a:lnTo>
                    <a:lnTo>
                      <a:pt x="13675" y="1694"/>
                    </a:lnTo>
                    <a:lnTo>
                      <a:pt x="12929" y="1815"/>
                    </a:lnTo>
                    <a:lnTo>
                      <a:pt x="12183" y="1957"/>
                    </a:lnTo>
                    <a:lnTo>
                      <a:pt x="11437" y="2158"/>
                    </a:lnTo>
                    <a:lnTo>
                      <a:pt x="10710" y="2380"/>
                    </a:lnTo>
                    <a:lnTo>
                      <a:pt x="10005" y="2642"/>
                    </a:lnTo>
                    <a:lnTo>
                      <a:pt x="9299" y="2945"/>
                    </a:lnTo>
                    <a:lnTo>
                      <a:pt x="8613" y="3288"/>
                    </a:lnTo>
                    <a:lnTo>
                      <a:pt x="7947" y="3651"/>
                    </a:lnTo>
                    <a:lnTo>
                      <a:pt x="7302" y="4054"/>
                    </a:lnTo>
                    <a:lnTo>
                      <a:pt x="6657" y="4498"/>
                    </a:lnTo>
                    <a:lnTo>
                      <a:pt x="6051" y="4962"/>
                    </a:lnTo>
                    <a:lnTo>
                      <a:pt x="5446" y="5466"/>
                    </a:lnTo>
                    <a:lnTo>
                      <a:pt x="4882" y="6010"/>
                    </a:lnTo>
                    <a:lnTo>
                      <a:pt x="4337" y="6575"/>
                    </a:lnTo>
                    <a:lnTo>
                      <a:pt x="3813" y="7180"/>
                    </a:lnTo>
                    <a:lnTo>
                      <a:pt x="3329" y="7805"/>
                    </a:lnTo>
                    <a:lnTo>
                      <a:pt x="2865" y="8471"/>
                    </a:lnTo>
                    <a:lnTo>
                      <a:pt x="2441" y="9157"/>
                    </a:lnTo>
                    <a:lnTo>
                      <a:pt x="2038" y="9883"/>
                    </a:lnTo>
                    <a:lnTo>
                      <a:pt x="1675" y="10629"/>
                    </a:lnTo>
                    <a:lnTo>
                      <a:pt x="1332" y="11416"/>
                    </a:lnTo>
                    <a:lnTo>
                      <a:pt x="1050" y="12202"/>
                    </a:lnTo>
                    <a:lnTo>
                      <a:pt x="787" y="13049"/>
                    </a:lnTo>
                    <a:lnTo>
                      <a:pt x="566" y="13896"/>
                    </a:lnTo>
                    <a:lnTo>
                      <a:pt x="384" y="14784"/>
                    </a:lnTo>
                    <a:lnTo>
                      <a:pt x="243" y="15691"/>
                    </a:lnTo>
                    <a:lnTo>
                      <a:pt x="142" y="16619"/>
                    </a:lnTo>
                    <a:lnTo>
                      <a:pt x="82" y="17547"/>
                    </a:lnTo>
                    <a:lnTo>
                      <a:pt x="41" y="18434"/>
                    </a:lnTo>
                    <a:lnTo>
                      <a:pt x="21" y="19302"/>
                    </a:lnTo>
                    <a:lnTo>
                      <a:pt x="1" y="20129"/>
                    </a:lnTo>
                    <a:lnTo>
                      <a:pt x="21" y="20915"/>
                    </a:lnTo>
                    <a:lnTo>
                      <a:pt x="61" y="21682"/>
                    </a:lnTo>
                    <a:lnTo>
                      <a:pt x="122" y="22408"/>
                    </a:lnTo>
                    <a:lnTo>
                      <a:pt x="203" y="23113"/>
                    </a:lnTo>
                    <a:lnTo>
                      <a:pt x="324" y="23799"/>
                    </a:lnTo>
                    <a:lnTo>
                      <a:pt x="465" y="24465"/>
                    </a:lnTo>
                    <a:lnTo>
                      <a:pt x="646" y="25090"/>
                    </a:lnTo>
                    <a:lnTo>
                      <a:pt x="848" y="25675"/>
                    </a:lnTo>
                    <a:lnTo>
                      <a:pt x="1070" y="26260"/>
                    </a:lnTo>
                    <a:lnTo>
                      <a:pt x="1332" y="26804"/>
                    </a:lnTo>
                    <a:lnTo>
                      <a:pt x="1635" y="27349"/>
                    </a:lnTo>
                    <a:lnTo>
                      <a:pt x="1977" y="27853"/>
                    </a:lnTo>
                    <a:lnTo>
                      <a:pt x="2340" y="28337"/>
                    </a:lnTo>
                    <a:lnTo>
                      <a:pt x="2744" y="28801"/>
                    </a:lnTo>
                    <a:lnTo>
                      <a:pt x="3208" y="29265"/>
                    </a:lnTo>
                    <a:lnTo>
                      <a:pt x="3692" y="29688"/>
                    </a:lnTo>
                    <a:lnTo>
                      <a:pt x="4216" y="30092"/>
                    </a:lnTo>
                    <a:lnTo>
                      <a:pt x="4781" y="30495"/>
                    </a:lnTo>
                    <a:lnTo>
                      <a:pt x="5406" y="30878"/>
                    </a:lnTo>
                    <a:lnTo>
                      <a:pt x="6072" y="31241"/>
                    </a:lnTo>
                    <a:lnTo>
                      <a:pt x="6757" y="31584"/>
                    </a:lnTo>
                    <a:lnTo>
                      <a:pt x="7524" y="31927"/>
                    </a:lnTo>
                    <a:lnTo>
                      <a:pt x="8331" y="32250"/>
                    </a:lnTo>
                    <a:lnTo>
                      <a:pt x="9178" y="32552"/>
                    </a:lnTo>
                    <a:lnTo>
                      <a:pt x="10085" y="32855"/>
                    </a:lnTo>
                    <a:lnTo>
                      <a:pt x="11033" y="33157"/>
                    </a:lnTo>
                    <a:lnTo>
                      <a:pt x="12042" y="33440"/>
                    </a:lnTo>
                    <a:lnTo>
                      <a:pt x="13111" y="33702"/>
                    </a:lnTo>
                    <a:lnTo>
                      <a:pt x="14200" y="33964"/>
                    </a:lnTo>
                    <a:lnTo>
                      <a:pt x="15309" y="34206"/>
                    </a:lnTo>
                    <a:lnTo>
                      <a:pt x="16438" y="34408"/>
                    </a:lnTo>
                    <a:lnTo>
                      <a:pt x="17568" y="34610"/>
                    </a:lnTo>
                    <a:lnTo>
                      <a:pt x="18697" y="34771"/>
                    </a:lnTo>
                    <a:lnTo>
                      <a:pt x="19847" y="34932"/>
                    </a:lnTo>
                    <a:lnTo>
                      <a:pt x="21017" y="35053"/>
                    </a:lnTo>
                    <a:lnTo>
                      <a:pt x="22166" y="35174"/>
                    </a:lnTo>
                    <a:lnTo>
                      <a:pt x="23316" y="35255"/>
                    </a:lnTo>
                    <a:lnTo>
                      <a:pt x="24486" y="35336"/>
                    </a:lnTo>
                    <a:lnTo>
                      <a:pt x="25635" y="35396"/>
                    </a:lnTo>
                    <a:lnTo>
                      <a:pt x="26785" y="35416"/>
                    </a:lnTo>
                    <a:lnTo>
                      <a:pt x="27935" y="35437"/>
                    </a:lnTo>
                    <a:lnTo>
                      <a:pt x="29064" y="35437"/>
                    </a:lnTo>
                    <a:lnTo>
                      <a:pt x="30193" y="35416"/>
                    </a:lnTo>
                    <a:lnTo>
                      <a:pt x="31323" y="35376"/>
                    </a:lnTo>
                    <a:lnTo>
                      <a:pt x="32432" y="35316"/>
                    </a:lnTo>
                    <a:lnTo>
                      <a:pt x="33521" y="35255"/>
                    </a:lnTo>
                    <a:lnTo>
                      <a:pt x="34610" y="35154"/>
                    </a:lnTo>
                    <a:lnTo>
                      <a:pt x="35659" y="35053"/>
                    </a:lnTo>
                    <a:lnTo>
                      <a:pt x="36708" y="34932"/>
                    </a:lnTo>
                    <a:lnTo>
                      <a:pt x="37716" y="34811"/>
                    </a:lnTo>
                    <a:lnTo>
                      <a:pt x="38725" y="34650"/>
                    </a:lnTo>
                    <a:lnTo>
                      <a:pt x="39693" y="34489"/>
                    </a:lnTo>
                    <a:lnTo>
                      <a:pt x="40641" y="34307"/>
                    </a:lnTo>
                    <a:lnTo>
                      <a:pt x="41569" y="34105"/>
                    </a:lnTo>
                    <a:lnTo>
                      <a:pt x="42456" y="33904"/>
                    </a:lnTo>
                    <a:lnTo>
                      <a:pt x="43303" y="33682"/>
                    </a:lnTo>
                    <a:lnTo>
                      <a:pt x="44130" y="33460"/>
                    </a:lnTo>
                    <a:lnTo>
                      <a:pt x="44917" y="33198"/>
                    </a:lnTo>
                    <a:lnTo>
                      <a:pt x="45683" y="32936"/>
                    </a:lnTo>
                    <a:lnTo>
                      <a:pt x="46389" y="32673"/>
                    </a:lnTo>
                    <a:lnTo>
                      <a:pt x="46732" y="32532"/>
                    </a:lnTo>
                    <a:lnTo>
                      <a:pt x="47075" y="32371"/>
                    </a:lnTo>
                    <a:lnTo>
                      <a:pt x="47397" y="32210"/>
                    </a:lnTo>
                    <a:lnTo>
                      <a:pt x="47700" y="32048"/>
                    </a:lnTo>
                    <a:lnTo>
                      <a:pt x="48002" y="31867"/>
                    </a:lnTo>
                    <a:lnTo>
                      <a:pt x="48305" y="31685"/>
                    </a:lnTo>
                    <a:lnTo>
                      <a:pt x="48849" y="31282"/>
                    </a:lnTo>
                    <a:lnTo>
                      <a:pt x="49374" y="30858"/>
                    </a:lnTo>
                    <a:lnTo>
                      <a:pt x="49858" y="30415"/>
                    </a:lnTo>
                    <a:lnTo>
                      <a:pt x="50281" y="29930"/>
                    </a:lnTo>
                    <a:lnTo>
                      <a:pt x="50705" y="29406"/>
                    </a:lnTo>
                    <a:lnTo>
                      <a:pt x="51068" y="28882"/>
                    </a:lnTo>
                    <a:lnTo>
                      <a:pt x="51391" y="28317"/>
                    </a:lnTo>
                    <a:lnTo>
                      <a:pt x="51693" y="27732"/>
                    </a:lnTo>
                    <a:lnTo>
                      <a:pt x="51976" y="27107"/>
                    </a:lnTo>
                    <a:lnTo>
                      <a:pt x="52197" y="26482"/>
                    </a:lnTo>
                    <a:lnTo>
                      <a:pt x="52399" y="25836"/>
                    </a:lnTo>
                    <a:lnTo>
                      <a:pt x="52581" y="25171"/>
                    </a:lnTo>
                    <a:lnTo>
                      <a:pt x="52722" y="24485"/>
                    </a:lnTo>
                    <a:lnTo>
                      <a:pt x="52823" y="23779"/>
                    </a:lnTo>
                    <a:lnTo>
                      <a:pt x="52903" y="23053"/>
                    </a:lnTo>
                    <a:lnTo>
                      <a:pt x="52964" y="22327"/>
                    </a:lnTo>
                    <a:lnTo>
                      <a:pt x="52984" y="21581"/>
                    </a:lnTo>
                    <a:lnTo>
                      <a:pt x="52984" y="20814"/>
                    </a:lnTo>
                    <a:lnTo>
                      <a:pt x="52964" y="20048"/>
                    </a:lnTo>
                    <a:lnTo>
                      <a:pt x="52903" y="19261"/>
                    </a:lnTo>
                    <a:lnTo>
                      <a:pt x="52823" y="18475"/>
                    </a:lnTo>
                    <a:lnTo>
                      <a:pt x="52722" y="17688"/>
                    </a:lnTo>
                    <a:lnTo>
                      <a:pt x="52601" y="16881"/>
                    </a:lnTo>
                    <a:lnTo>
                      <a:pt x="52460" y="16075"/>
                    </a:lnTo>
                    <a:lnTo>
                      <a:pt x="52278" y="15268"/>
                    </a:lnTo>
                    <a:lnTo>
                      <a:pt x="52097" y="14461"/>
                    </a:lnTo>
                    <a:lnTo>
                      <a:pt x="51895" y="13634"/>
                    </a:lnTo>
                    <a:lnTo>
                      <a:pt x="51653" y="12827"/>
                    </a:lnTo>
                    <a:lnTo>
                      <a:pt x="51411" y="12001"/>
                    </a:lnTo>
                    <a:lnTo>
                      <a:pt x="51149" y="11214"/>
                    </a:lnTo>
                    <a:lnTo>
                      <a:pt x="50846" y="10427"/>
                    </a:lnTo>
                    <a:lnTo>
                      <a:pt x="50523" y="9661"/>
                    </a:lnTo>
                    <a:lnTo>
                      <a:pt x="50181" y="8915"/>
                    </a:lnTo>
                    <a:lnTo>
                      <a:pt x="49818" y="8209"/>
                    </a:lnTo>
                    <a:lnTo>
                      <a:pt x="49434" y="7503"/>
                    </a:lnTo>
                    <a:lnTo>
                      <a:pt x="49031" y="6837"/>
                    </a:lnTo>
                    <a:lnTo>
                      <a:pt x="48607" y="6192"/>
                    </a:lnTo>
                    <a:lnTo>
                      <a:pt x="48184" y="5567"/>
                    </a:lnTo>
                    <a:lnTo>
                      <a:pt x="47720" y="4982"/>
                    </a:lnTo>
                    <a:lnTo>
                      <a:pt x="47256" y="4417"/>
                    </a:lnTo>
                    <a:lnTo>
                      <a:pt x="46752" y="3893"/>
                    </a:lnTo>
                    <a:lnTo>
                      <a:pt x="46268" y="3389"/>
                    </a:lnTo>
                    <a:lnTo>
                      <a:pt x="45743" y="2925"/>
                    </a:lnTo>
                    <a:lnTo>
                      <a:pt x="45219" y="2481"/>
                    </a:lnTo>
                    <a:lnTo>
                      <a:pt x="44675" y="2078"/>
                    </a:lnTo>
                    <a:lnTo>
                      <a:pt x="44130" y="1694"/>
                    </a:lnTo>
                    <a:lnTo>
                      <a:pt x="43565" y="1351"/>
                    </a:lnTo>
                    <a:lnTo>
                      <a:pt x="43001" y="1049"/>
                    </a:lnTo>
                    <a:lnTo>
                      <a:pt x="42436" y="787"/>
                    </a:lnTo>
                    <a:lnTo>
                      <a:pt x="41851" y="565"/>
                    </a:lnTo>
                    <a:lnTo>
                      <a:pt x="41266" y="363"/>
                    </a:lnTo>
                    <a:lnTo>
                      <a:pt x="40661" y="222"/>
                    </a:lnTo>
                    <a:lnTo>
                      <a:pt x="40076" y="101"/>
                    </a:lnTo>
                    <a:lnTo>
                      <a:pt x="39471" y="41"/>
                    </a:lnTo>
                    <a:lnTo>
                      <a:pt x="3886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9"/>
              <p:cNvSpPr/>
              <p:nvPr/>
            </p:nvSpPr>
            <p:spPr>
              <a:xfrm>
                <a:off x="7165050" y="2964625"/>
                <a:ext cx="189600" cy="218350"/>
              </a:xfrm>
              <a:custGeom>
                <a:avLst/>
                <a:gdLst/>
                <a:ahLst/>
                <a:cxnLst/>
                <a:rect l="l" t="t" r="r" b="b"/>
                <a:pathLst>
                  <a:path w="7584" h="8734" extrusionOk="0">
                    <a:moveTo>
                      <a:pt x="545" y="1"/>
                    </a:moveTo>
                    <a:lnTo>
                      <a:pt x="424" y="41"/>
                    </a:lnTo>
                    <a:lnTo>
                      <a:pt x="323" y="102"/>
                    </a:lnTo>
                    <a:lnTo>
                      <a:pt x="243" y="182"/>
                    </a:lnTo>
                    <a:lnTo>
                      <a:pt x="162" y="283"/>
                    </a:lnTo>
                    <a:lnTo>
                      <a:pt x="101" y="384"/>
                    </a:lnTo>
                    <a:lnTo>
                      <a:pt x="41" y="505"/>
                    </a:lnTo>
                    <a:lnTo>
                      <a:pt x="21" y="626"/>
                    </a:lnTo>
                    <a:lnTo>
                      <a:pt x="0" y="787"/>
                    </a:lnTo>
                    <a:lnTo>
                      <a:pt x="41" y="969"/>
                    </a:lnTo>
                    <a:lnTo>
                      <a:pt x="121" y="1150"/>
                    </a:lnTo>
                    <a:lnTo>
                      <a:pt x="222" y="1372"/>
                    </a:lnTo>
                    <a:lnTo>
                      <a:pt x="404" y="1635"/>
                    </a:lnTo>
                    <a:lnTo>
                      <a:pt x="626" y="1917"/>
                    </a:lnTo>
                    <a:lnTo>
                      <a:pt x="908" y="2219"/>
                    </a:lnTo>
                    <a:lnTo>
                      <a:pt x="1251" y="2582"/>
                    </a:lnTo>
                    <a:lnTo>
                      <a:pt x="1695" y="2966"/>
                    </a:lnTo>
                    <a:lnTo>
                      <a:pt x="2199" y="3389"/>
                    </a:lnTo>
                    <a:lnTo>
                      <a:pt x="2784" y="3853"/>
                    </a:lnTo>
                    <a:lnTo>
                      <a:pt x="3207" y="4236"/>
                    </a:lnTo>
                    <a:lnTo>
                      <a:pt x="3631" y="4660"/>
                    </a:lnTo>
                    <a:lnTo>
                      <a:pt x="4034" y="5104"/>
                    </a:lnTo>
                    <a:lnTo>
                      <a:pt x="4438" y="5567"/>
                    </a:lnTo>
                    <a:lnTo>
                      <a:pt x="5184" y="6475"/>
                    </a:lnTo>
                    <a:lnTo>
                      <a:pt x="5849" y="7322"/>
                    </a:lnTo>
                    <a:lnTo>
                      <a:pt x="6434" y="8028"/>
                    </a:lnTo>
                    <a:lnTo>
                      <a:pt x="6676" y="8310"/>
                    </a:lnTo>
                    <a:lnTo>
                      <a:pt x="6918" y="8532"/>
                    </a:lnTo>
                    <a:lnTo>
                      <a:pt x="7120" y="8673"/>
                    </a:lnTo>
                    <a:lnTo>
                      <a:pt x="7201" y="8714"/>
                    </a:lnTo>
                    <a:lnTo>
                      <a:pt x="7281" y="8734"/>
                    </a:lnTo>
                    <a:lnTo>
                      <a:pt x="7362" y="8734"/>
                    </a:lnTo>
                    <a:lnTo>
                      <a:pt x="7423" y="8714"/>
                    </a:lnTo>
                    <a:lnTo>
                      <a:pt x="7483" y="8653"/>
                    </a:lnTo>
                    <a:lnTo>
                      <a:pt x="7523" y="8573"/>
                    </a:lnTo>
                    <a:lnTo>
                      <a:pt x="7564" y="8472"/>
                    </a:lnTo>
                    <a:lnTo>
                      <a:pt x="7584" y="8351"/>
                    </a:lnTo>
                    <a:lnTo>
                      <a:pt x="7584" y="8230"/>
                    </a:lnTo>
                    <a:lnTo>
                      <a:pt x="7564" y="8088"/>
                    </a:lnTo>
                    <a:lnTo>
                      <a:pt x="7483" y="7766"/>
                    </a:lnTo>
                    <a:lnTo>
                      <a:pt x="7342" y="7403"/>
                    </a:lnTo>
                    <a:lnTo>
                      <a:pt x="7160" y="6999"/>
                    </a:lnTo>
                    <a:lnTo>
                      <a:pt x="6939" y="6576"/>
                    </a:lnTo>
                    <a:lnTo>
                      <a:pt x="6676" y="6132"/>
                    </a:lnTo>
                    <a:lnTo>
                      <a:pt x="6374" y="5668"/>
                    </a:lnTo>
                    <a:lnTo>
                      <a:pt x="6071" y="5184"/>
                    </a:lnTo>
                    <a:lnTo>
                      <a:pt x="5749" y="4700"/>
                    </a:lnTo>
                    <a:lnTo>
                      <a:pt x="5063" y="3772"/>
                    </a:lnTo>
                    <a:lnTo>
                      <a:pt x="4397" y="2925"/>
                    </a:lnTo>
                    <a:lnTo>
                      <a:pt x="3812" y="2199"/>
                    </a:lnTo>
                    <a:lnTo>
                      <a:pt x="3550" y="1897"/>
                    </a:lnTo>
                    <a:lnTo>
                      <a:pt x="3288" y="1594"/>
                    </a:lnTo>
                    <a:lnTo>
                      <a:pt x="3006" y="1332"/>
                    </a:lnTo>
                    <a:lnTo>
                      <a:pt x="2743" y="1090"/>
                    </a:lnTo>
                    <a:lnTo>
                      <a:pt x="2481" y="868"/>
                    </a:lnTo>
                    <a:lnTo>
                      <a:pt x="2219" y="687"/>
                    </a:lnTo>
                    <a:lnTo>
                      <a:pt x="1957" y="505"/>
                    </a:lnTo>
                    <a:lnTo>
                      <a:pt x="1715" y="364"/>
                    </a:lnTo>
                    <a:lnTo>
                      <a:pt x="1473" y="243"/>
                    </a:lnTo>
                    <a:lnTo>
                      <a:pt x="1271" y="142"/>
                    </a:lnTo>
                    <a:lnTo>
                      <a:pt x="1049" y="61"/>
                    </a:lnTo>
                    <a:lnTo>
                      <a:pt x="868" y="21"/>
                    </a:lnTo>
                    <a:lnTo>
                      <a:pt x="70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9"/>
              <p:cNvSpPr/>
              <p:nvPr/>
            </p:nvSpPr>
            <p:spPr>
              <a:xfrm>
                <a:off x="6116275" y="3023125"/>
                <a:ext cx="172475" cy="132125"/>
              </a:xfrm>
              <a:custGeom>
                <a:avLst/>
                <a:gdLst/>
                <a:ahLst/>
                <a:cxnLst/>
                <a:rect l="l" t="t" r="r" b="b"/>
                <a:pathLst>
                  <a:path w="6899" h="5285" extrusionOk="0">
                    <a:moveTo>
                      <a:pt x="5386" y="0"/>
                    </a:moveTo>
                    <a:lnTo>
                      <a:pt x="5063" y="21"/>
                    </a:lnTo>
                    <a:lnTo>
                      <a:pt x="4720" y="81"/>
                    </a:lnTo>
                    <a:lnTo>
                      <a:pt x="4357" y="162"/>
                    </a:lnTo>
                    <a:lnTo>
                      <a:pt x="3974" y="283"/>
                    </a:lnTo>
                    <a:lnTo>
                      <a:pt x="3591" y="444"/>
                    </a:lnTo>
                    <a:lnTo>
                      <a:pt x="3207" y="626"/>
                    </a:lnTo>
                    <a:lnTo>
                      <a:pt x="2804" y="827"/>
                    </a:lnTo>
                    <a:lnTo>
                      <a:pt x="2401" y="1090"/>
                    </a:lnTo>
                    <a:lnTo>
                      <a:pt x="1997" y="1372"/>
                    </a:lnTo>
                    <a:lnTo>
                      <a:pt x="1796" y="1533"/>
                    </a:lnTo>
                    <a:lnTo>
                      <a:pt x="1614" y="1695"/>
                    </a:lnTo>
                    <a:lnTo>
                      <a:pt x="1271" y="2017"/>
                    </a:lnTo>
                    <a:lnTo>
                      <a:pt x="969" y="2380"/>
                    </a:lnTo>
                    <a:lnTo>
                      <a:pt x="707" y="2743"/>
                    </a:lnTo>
                    <a:lnTo>
                      <a:pt x="485" y="3106"/>
                    </a:lnTo>
                    <a:lnTo>
                      <a:pt x="323" y="3469"/>
                    </a:lnTo>
                    <a:lnTo>
                      <a:pt x="182" y="3812"/>
                    </a:lnTo>
                    <a:lnTo>
                      <a:pt x="81" y="4135"/>
                    </a:lnTo>
                    <a:lnTo>
                      <a:pt x="21" y="4438"/>
                    </a:lnTo>
                    <a:lnTo>
                      <a:pt x="1" y="4700"/>
                    </a:lnTo>
                    <a:lnTo>
                      <a:pt x="1" y="4922"/>
                    </a:lnTo>
                    <a:lnTo>
                      <a:pt x="61" y="5103"/>
                    </a:lnTo>
                    <a:lnTo>
                      <a:pt x="81" y="5164"/>
                    </a:lnTo>
                    <a:lnTo>
                      <a:pt x="122" y="5224"/>
                    </a:lnTo>
                    <a:lnTo>
                      <a:pt x="182" y="5264"/>
                    </a:lnTo>
                    <a:lnTo>
                      <a:pt x="243" y="5285"/>
                    </a:lnTo>
                    <a:lnTo>
                      <a:pt x="384" y="5285"/>
                    </a:lnTo>
                    <a:lnTo>
                      <a:pt x="485" y="5244"/>
                    </a:lnTo>
                    <a:lnTo>
                      <a:pt x="565" y="5184"/>
                    </a:lnTo>
                    <a:lnTo>
                      <a:pt x="767" y="5043"/>
                    </a:lnTo>
                    <a:lnTo>
                      <a:pt x="989" y="4861"/>
                    </a:lnTo>
                    <a:lnTo>
                      <a:pt x="1493" y="4377"/>
                    </a:lnTo>
                    <a:lnTo>
                      <a:pt x="2078" y="3792"/>
                    </a:lnTo>
                    <a:lnTo>
                      <a:pt x="2401" y="3469"/>
                    </a:lnTo>
                    <a:lnTo>
                      <a:pt x="2764" y="3127"/>
                    </a:lnTo>
                    <a:lnTo>
                      <a:pt x="3167" y="2804"/>
                    </a:lnTo>
                    <a:lnTo>
                      <a:pt x="3591" y="2461"/>
                    </a:lnTo>
                    <a:lnTo>
                      <a:pt x="4034" y="2118"/>
                    </a:lnTo>
                    <a:lnTo>
                      <a:pt x="4539" y="1795"/>
                    </a:lnTo>
                    <a:lnTo>
                      <a:pt x="5063" y="1493"/>
                    </a:lnTo>
                    <a:lnTo>
                      <a:pt x="5628" y="1190"/>
                    </a:lnTo>
                    <a:lnTo>
                      <a:pt x="6253" y="928"/>
                    </a:lnTo>
                    <a:lnTo>
                      <a:pt x="6898" y="686"/>
                    </a:lnTo>
                    <a:lnTo>
                      <a:pt x="6838" y="585"/>
                    </a:lnTo>
                    <a:lnTo>
                      <a:pt x="6777" y="505"/>
                    </a:lnTo>
                    <a:lnTo>
                      <a:pt x="6616" y="343"/>
                    </a:lnTo>
                    <a:lnTo>
                      <a:pt x="6434" y="202"/>
                    </a:lnTo>
                    <a:lnTo>
                      <a:pt x="6213" y="101"/>
                    </a:lnTo>
                    <a:lnTo>
                      <a:pt x="5971" y="41"/>
                    </a:lnTo>
                    <a:lnTo>
                      <a:pt x="568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9"/>
              <p:cNvSpPr/>
              <p:nvPr/>
            </p:nvSpPr>
            <p:spPr>
              <a:xfrm>
                <a:off x="6524700" y="3909025"/>
                <a:ext cx="511300" cy="65575"/>
              </a:xfrm>
              <a:custGeom>
                <a:avLst/>
                <a:gdLst/>
                <a:ahLst/>
                <a:cxnLst/>
                <a:rect l="l" t="t" r="r" b="b"/>
                <a:pathLst>
                  <a:path w="20452" h="2623" extrusionOk="0">
                    <a:moveTo>
                      <a:pt x="19806" y="1"/>
                    </a:moveTo>
                    <a:lnTo>
                      <a:pt x="19342" y="41"/>
                    </a:lnTo>
                    <a:lnTo>
                      <a:pt x="18757" y="142"/>
                    </a:lnTo>
                    <a:lnTo>
                      <a:pt x="18051" y="283"/>
                    </a:lnTo>
                    <a:lnTo>
                      <a:pt x="17325" y="384"/>
                    </a:lnTo>
                    <a:lnTo>
                      <a:pt x="16539" y="505"/>
                    </a:lnTo>
                    <a:lnTo>
                      <a:pt x="15712" y="586"/>
                    </a:lnTo>
                    <a:lnTo>
                      <a:pt x="14824" y="666"/>
                    </a:lnTo>
                    <a:lnTo>
                      <a:pt x="13896" y="727"/>
                    </a:lnTo>
                    <a:lnTo>
                      <a:pt x="12928" y="787"/>
                    </a:lnTo>
                    <a:lnTo>
                      <a:pt x="11920" y="807"/>
                    </a:lnTo>
                    <a:lnTo>
                      <a:pt x="10851" y="828"/>
                    </a:lnTo>
                    <a:lnTo>
                      <a:pt x="9742" y="828"/>
                    </a:lnTo>
                    <a:lnTo>
                      <a:pt x="8592" y="807"/>
                    </a:lnTo>
                    <a:lnTo>
                      <a:pt x="7382" y="767"/>
                    </a:lnTo>
                    <a:lnTo>
                      <a:pt x="6152" y="707"/>
                    </a:lnTo>
                    <a:lnTo>
                      <a:pt x="4861" y="606"/>
                    </a:lnTo>
                    <a:lnTo>
                      <a:pt x="3530" y="505"/>
                    </a:lnTo>
                    <a:lnTo>
                      <a:pt x="2158" y="384"/>
                    </a:lnTo>
                    <a:lnTo>
                      <a:pt x="1614" y="344"/>
                    </a:lnTo>
                    <a:lnTo>
                      <a:pt x="1150" y="344"/>
                    </a:lnTo>
                    <a:lnTo>
                      <a:pt x="767" y="384"/>
                    </a:lnTo>
                    <a:lnTo>
                      <a:pt x="444" y="444"/>
                    </a:lnTo>
                    <a:lnTo>
                      <a:pt x="323" y="505"/>
                    </a:lnTo>
                    <a:lnTo>
                      <a:pt x="222" y="545"/>
                    </a:lnTo>
                    <a:lnTo>
                      <a:pt x="141" y="606"/>
                    </a:lnTo>
                    <a:lnTo>
                      <a:pt x="61" y="666"/>
                    </a:lnTo>
                    <a:lnTo>
                      <a:pt x="20" y="747"/>
                    </a:lnTo>
                    <a:lnTo>
                      <a:pt x="0" y="807"/>
                    </a:lnTo>
                    <a:lnTo>
                      <a:pt x="0" y="888"/>
                    </a:lnTo>
                    <a:lnTo>
                      <a:pt x="20" y="969"/>
                    </a:lnTo>
                    <a:lnTo>
                      <a:pt x="41" y="1050"/>
                    </a:lnTo>
                    <a:lnTo>
                      <a:pt x="101" y="1130"/>
                    </a:lnTo>
                    <a:lnTo>
                      <a:pt x="182" y="1211"/>
                    </a:lnTo>
                    <a:lnTo>
                      <a:pt x="283" y="1292"/>
                    </a:lnTo>
                    <a:lnTo>
                      <a:pt x="404" y="1372"/>
                    </a:lnTo>
                    <a:lnTo>
                      <a:pt x="545" y="1453"/>
                    </a:lnTo>
                    <a:lnTo>
                      <a:pt x="888" y="1614"/>
                    </a:lnTo>
                    <a:lnTo>
                      <a:pt x="1331" y="1776"/>
                    </a:lnTo>
                    <a:lnTo>
                      <a:pt x="1856" y="1897"/>
                    </a:lnTo>
                    <a:lnTo>
                      <a:pt x="2461" y="2018"/>
                    </a:lnTo>
                    <a:lnTo>
                      <a:pt x="3167" y="2098"/>
                    </a:lnTo>
                    <a:lnTo>
                      <a:pt x="4659" y="2260"/>
                    </a:lnTo>
                    <a:lnTo>
                      <a:pt x="6172" y="2401"/>
                    </a:lnTo>
                    <a:lnTo>
                      <a:pt x="7685" y="2522"/>
                    </a:lnTo>
                    <a:lnTo>
                      <a:pt x="9197" y="2603"/>
                    </a:lnTo>
                    <a:lnTo>
                      <a:pt x="9964" y="2623"/>
                    </a:lnTo>
                    <a:lnTo>
                      <a:pt x="11517" y="2623"/>
                    </a:lnTo>
                    <a:lnTo>
                      <a:pt x="12303" y="2582"/>
                    </a:lnTo>
                    <a:lnTo>
                      <a:pt x="13090" y="2542"/>
                    </a:lnTo>
                    <a:lnTo>
                      <a:pt x="13876" y="2481"/>
                    </a:lnTo>
                    <a:lnTo>
                      <a:pt x="14683" y="2381"/>
                    </a:lnTo>
                    <a:lnTo>
                      <a:pt x="15490" y="2280"/>
                    </a:lnTo>
                    <a:lnTo>
                      <a:pt x="16276" y="2139"/>
                    </a:lnTo>
                    <a:lnTo>
                      <a:pt x="17023" y="1957"/>
                    </a:lnTo>
                    <a:lnTo>
                      <a:pt x="17708" y="1776"/>
                    </a:lnTo>
                    <a:lnTo>
                      <a:pt x="18334" y="1554"/>
                    </a:lnTo>
                    <a:lnTo>
                      <a:pt x="18898" y="1332"/>
                    </a:lnTo>
                    <a:lnTo>
                      <a:pt x="19362" y="1110"/>
                    </a:lnTo>
                    <a:lnTo>
                      <a:pt x="19766" y="888"/>
                    </a:lnTo>
                    <a:lnTo>
                      <a:pt x="20088" y="686"/>
                    </a:lnTo>
                    <a:lnTo>
                      <a:pt x="20310" y="485"/>
                    </a:lnTo>
                    <a:lnTo>
                      <a:pt x="20371" y="404"/>
                    </a:lnTo>
                    <a:lnTo>
                      <a:pt x="20431" y="323"/>
                    </a:lnTo>
                    <a:lnTo>
                      <a:pt x="20451" y="243"/>
                    </a:lnTo>
                    <a:lnTo>
                      <a:pt x="20451" y="182"/>
                    </a:lnTo>
                    <a:lnTo>
                      <a:pt x="20411" y="122"/>
                    </a:lnTo>
                    <a:lnTo>
                      <a:pt x="20350" y="81"/>
                    </a:lnTo>
                    <a:lnTo>
                      <a:pt x="20270" y="41"/>
                    </a:lnTo>
                    <a:lnTo>
                      <a:pt x="20149" y="21"/>
                    </a:lnTo>
                    <a:lnTo>
                      <a:pt x="199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9"/>
              <p:cNvSpPr/>
              <p:nvPr/>
            </p:nvSpPr>
            <p:spPr>
              <a:xfrm>
                <a:off x="6012925" y="3613050"/>
                <a:ext cx="210775" cy="250125"/>
              </a:xfrm>
              <a:custGeom>
                <a:avLst/>
                <a:gdLst/>
                <a:ahLst/>
                <a:cxnLst/>
                <a:rect l="l" t="t" r="r" b="b"/>
                <a:pathLst>
                  <a:path w="8431" h="10005" extrusionOk="0">
                    <a:moveTo>
                      <a:pt x="101" y="1"/>
                    </a:moveTo>
                    <a:lnTo>
                      <a:pt x="61" y="485"/>
                    </a:lnTo>
                    <a:lnTo>
                      <a:pt x="20" y="949"/>
                    </a:lnTo>
                    <a:lnTo>
                      <a:pt x="0" y="1413"/>
                    </a:lnTo>
                    <a:lnTo>
                      <a:pt x="20" y="1876"/>
                    </a:lnTo>
                    <a:lnTo>
                      <a:pt x="40" y="2320"/>
                    </a:lnTo>
                    <a:lnTo>
                      <a:pt x="81" y="2744"/>
                    </a:lnTo>
                    <a:lnTo>
                      <a:pt x="141" y="3167"/>
                    </a:lnTo>
                    <a:lnTo>
                      <a:pt x="202" y="3591"/>
                    </a:lnTo>
                    <a:lnTo>
                      <a:pt x="303" y="3994"/>
                    </a:lnTo>
                    <a:lnTo>
                      <a:pt x="424" y="4377"/>
                    </a:lnTo>
                    <a:lnTo>
                      <a:pt x="565" y="4761"/>
                    </a:lnTo>
                    <a:lnTo>
                      <a:pt x="706" y="5144"/>
                    </a:lnTo>
                    <a:lnTo>
                      <a:pt x="887" y="5507"/>
                    </a:lnTo>
                    <a:lnTo>
                      <a:pt x="1089" y="5850"/>
                    </a:lnTo>
                    <a:lnTo>
                      <a:pt x="1311" y="6193"/>
                    </a:lnTo>
                    <a:lnTo>
                      <a:pt x="1553" y="6515"/>
                    </a:lnTo>
                    <a:lnTo>
                      <a:pt x="1795" y="6818"/>
                    </a:lnTo>
                    <a:lnTo>
                      <a:pt x="2077" y="7120"/>
                    </a:lnTo>
                    <a:lnTo>
                      <a:pt x="2380" y="7423"/>
                    </a:lnTo>
                    <a:lnTo>
                      <a:pt x="2723" y="7705"/>
                    </a:lnTo>
                    <a:lnTo>
                      <a:pt x="3066" y="7967"/>
                    </a:lnTo>
                    <a:lnTo>
                      <a:pt x="3429" y="8209"/>
                    </a:lnTo>
                    <a:lnTo>
                      <a:pt x="3832" y="8451"/>
                    </a:lnTo>
                    <a:lnTo>
                      <a:pt x="4235" y="8673"/>
                    </a:lnTo>
                    <a:lnTo>
                      <a:pt x="4679" y="8895"/>
                    </a:lnTo>
                    <a:lnTo>
                      <a:pt x="5143" y="9097"/>
                    </a:lnTo>
                    <a:lnTo>
                      <a:pt x="5627" y="9278"/>
                    </a:lnTo>
                    <a:lnTo>
                      <a:pt x="6131" y="9440"/>
                    </a:lnTo>
                    <a:lnTo>
                      <a:pt x="6676" y="9601"/>
                    </a:lnTo>
                    <a:lnTo>
                      <a:pt x="7241" y="9742"/>
                    </a:lnTo>
                    <a:lnTo>
                      <a:pt x="7825" y="9883"/>
                    </a:lnTo>
                    <a:lnTo>
                      <a:pt x="8431" y="10004"/>
                    </a:lnTo>
                    <a:lnTo>
                      <a:pt x="7785" y="9641"/>
                    </a:lnTo>
                    <a:lnTo>
                      <a:pt x="7180" y="9278"/>
                    </a:lnTo>
                    <a:lnTo>
                      <a:pt x="6595" y="8895"/>
                    </a:lnTo>
                    <a:lnTo>
                      <a:pt x="6051" y="8512"/>
                    </a:lnTo>
                    <a:lnTo>
                      <a:pt x="5526" y="8109"/>
                    </a:lnTo>
                    <a:lnTo>
                      <a:pt x="5042" y="7705"/>
                    </a:lnTo>
                    <a:lnTo>
                      <a:pt x="4598" y="7282"/>
                    </a:lnTo>
                    <a:lnTo>
                      <a:pt x="4155" y="6878"/>
                    </a:lnTo>
                    <a:lnTo>
                      <a:pt x="3751" y="6455"/>
                    </a:lnTo>
                    <a:lnTo>
                      <a:pt x="3388" y="6031"/>
                    </a:lnTo>
                    <a:lnTo>
                      <a:pt x="3025" y="5608"/>
                    </a:lnTo>
                    <a:lnTo>
                      <a:pt x="2703" y="5204"/>
                    </a:lnTo>
                    <a:lnTo>
                      <a:pt x="2400" y="4801"/>
                    </a:lnTo>
                    <a:lnTo>
                      <a:pt x="2118" y="4398"/>
                    </a:lnTo>
                    <a:lnTo>
                      <a:pt x="1856" y="3994"/>
                    </a:lnTo>
                    <a:lnTo>
                      <a:pt x="1634" y="3611"/>
                    </a:lnTo>
                    <a:lnTo>
                      <a:pt x="1210" y="2865"/>
                    </a:lnTo>
                    <a:lnTo>
                      <a:pt x="887" y="2179"/>
                    </a:lnTo>
                    <a:lnTo>
                      <a:pt x="605" y="1574"/>
                    </a:lnTo>
                    <a:lnTo>
                      <a:pt x="403" y="1029"/>
                    </a:lnTo>
                    <a:lnTo>
                      <a:pt x="262" y="606"/>
                    </a:lnTo>
                    <a:lnTo>
                      <a:pt x="161" y="263"/>
                    </a:lnTo>
                    <a:lnTo>
                      <a:pt x="10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2" name="Google Shape;492;p9"/>
            <p:cNvSpPr/>
            <p:nvPr/>
          </p:nvSpPr>
          <p:spPr>
            <a:xfrm rot="6334360">
              <a:off x="5988775" y="729157"/>
              <a:ext cx="242061" cy="765883"/>
            </a:xfrm>
            <a:custGeom>
              <a:avLst/>
              <a:gdLst/>
              <a:ahLst/>
              <a:cxnLst/>
              <a:rect l="l" t="t" r="r" b="b"/>
              <a:pathLst>
                <a:path w="4660" h="12546" extrusionOk="0">
                  <a:moveTo>
                    <a:pt x="2985" y="0"/>
                  </a:moveTo>
                  <a:lnTo>
                    <a:pt x="2824" y="21"/>
                  </a:lnTo>
                  <a:lnTo>
                    <a:pt x="2642" y="61"/>
                  </a:lnTo>
                  <a:lnTo>
                    <a:pt x="2481" y="101"/>
                  </a:lnTo>
                  <a:lnTo>
                    <a:pt x="2320" y="162"/>
                  </a:lnTo>
                  <a:lnTo>
                    <a:pt x="2158" y="242"/>
                  </a:lnTo>
                  <a:lnTo>
                    <a:pt x="2017" y="323"/>
                  </a:lnTo>
                  <a:lnTo>
                    <a:pt x="1896" y="404"/>
                  </a:lnTo>
                  <a:lnTo>
                    <a:pt x="1775" y="505"/>
                  </a:lnTo>
                  <a:lnTo>
                    <a:pt x="1634" y="646"/>
                  </a:lnTo>
                  <a:lnTo>
                    <a:pt x="1493" y="787"/>
                  </a:lnTo>
                  <a:lnTo>
                    <a:pt x="1251" y="1110"/>
                  </a:lnTo>
                  <a:lnTo>
                    <a:pt x="1049" y="1473"/>
                  </a:lnTo>
                  <a:lnTo>
                    <a:pt x="847" y="1856"/>
                  </a:lnTo>
                  <a:lnTo>
                    <a:pt x="686" y="2259"/>
                  </a:lnTo>
                  <a:lnTo>
                    <a:pt x="525" y="2642"/>
                  </a:lnTo>
                  <a:lnTo>
                    <a:pt x="404" y="3046"/>
                  </a:lnTo>
                  <a:lnTo>
                    <a:pt x="303" y="3409"/>
                  </a:lnTo>
                  <a:lnTo>
                    <a:pt x="182" y="3893"/>
                  </a:lnTo>
                  <a:lnTo>
                    <a:pt x="101" y="4397"/>
                  </a:lnTo>
                  <a:lnTo>
                    <a:pt x="41" y="4901"/>
                  </a:lnTo>
                  <a:lnTo>
                    <a:pt x="0" y="5426"/>
                  </a:lnTo>
                  <a:lnTo>
                    <a:pt x="0" y="5970"/>
                  </a:lnTo>
                  <a:lnTo>
                    <a:pt x="21" y="6495"/>
                  </a:lnTo>
                  <a:lnTo>
                    <a:pt x="61" y="7039"/>
                  </a:lnTo>
                  <a:lnTo>
                    <a:pt x="142" y="7564"/>
                  </a:lnTo>
                  <a:lnTo>
                    <a:pt x="242" y="8108"/>
                  </a:lnTo>
                  <a:lnTo>
                    <a:pt x="384" y="8612"/>
                  </a:lnTo>
                  <a:lnTo>
                    <a:pt x="545" y="9137"/>
                  </a:lnTo>
                  <a:lnTo>
                    <a:pt x="726" y="9621"/>
                  </a:lnTo>
                  <a:lnTo>
                    <a:pt x="948" y="10105"/>
                  </a:lnTo>
                  <a:lnTo>
                    <a:pt x="1190" y="10569"/>
                  </a:lnTo>
                  <a:lnTo>
                    <a:pt x="1453" y="10992"/>
                  </a:lnTo>
                  <a:lnTo>
                    <a:pt x="1755" y="11396"/>
                  </a:lnTo>
                  <a:lnTo>
                    <a:pt x="1957" y="11638"/>
                  </a:lnTo>
                  <a:lnTo>
                    <a:pt x="2179" y="11860"/>
                  </a:lnTo>
                  <a:lnTo>
                    <a:pt x="2441" y="12041"/>
                  </a:lnTo>
                  <a:lnTo>
                    <a:pt x="2703" y="12223"/>
                  </a:lnTo>
                  <a:lnTo>
                    <a:pt x="2965" y="12364"/>
                  </a:lnTo>
                  <a:lnTo>
                    <a:pt x="3227" y="12465"/>
                  </a:lnTo>
                  <a:lnTo>
                    <a:pt x="3510" y="12525"/>
                  </a:lnTo>
                  <a:lnTo>
                    <a:pt x="3752" y="12545"/>
                  </a:lnTo>
                  <a:lnTo>
                    <a:pt x="3994" y="12525"/>
                  </a:lnTo>
                  <a:lnTo>
                    <a:pt x="4095" y="12505"/>
                  </a:lnTo>
                  <a:lnTo>
                    <a:pt x="4195" y="12465"/>
                  </a:lnTo>
                  <a:lnTo>
                    <a:pt x="4276" y="12424"/>
                  </a:lnTo>
                  <a:lnTo>
                    <a:pt x="4377" y="12344"/>
                  </a:lnTo>
                  <a:lnTo>
                    <a:pt x="4437" y="12283"/>
                  </a:lnTo>
                  <a:lnTo>
                    <a:pt x="4498" y="12182"/>
                  </a:lnTo>
                  <a:lnTo>
                    <a:pt x="4558" y="12081"/>
                  </a:lnTo>
                  <a:lnTo>
                    <a:pt x="4599" y="11960"/>
                  </a:lnTo>
                  <a:lnTo>
                    <a:pt x="4639" y="11819"/>
                  </a:lnTo>
                  <a:lnTo>
                    <a:pt x="4639" y="11658"/>
                  </a:lnTo>
                  <a:lnTo>
                    <a:pt x="4659" y="11496"/>
                  </a:lnTo>
                  <a:lnTo>
                    <a:pt x="4639" y="11315"/>
                  </a:lnTo>
                  <a:lnTo>
                    <a:pt x="4619" y="11113"/>
                  </a:lnTo>
                  <a:lnTo>
                    <a:pt x="4558" y="10891"/>
                  </a:lnTo>
                  <a:lnTo>
                    <a:pt x="4377" y="10629"/>
                  </a:lnTo>
                  <a:lnTo>
                    <a:pt x="4216" y="10367"/>
                  </a:lnTo>
                  <a:lnTo>
                    <a:pt x="4054" y="10105"/>
                  </a:lnTo>
                  <a:lnTo>
                    <a:pt x="3913" y="9822"/>
                  </a:lnTo>
                  <a:lnTo>
                    <a:pt x="3792" y="9540"/>
                  </a:lnTo>
                  <a:lnTo>
                    <a:pt x="3671" y="9258"/>
                  </a:lnTo>
                  <a:lnTo>
                    <a:pt x="3550" y="8955"/>
                  </a:lnTo>
                  <a:lnTo>
                    <a:pt x="3449" y="8653"/>
                  </a:lnTo>
                  <a:lnTo>
                    <a:pt x="3288" y="8027"/>
                  </a:lnTo>
                  <a:lnTo>
                    <a:pt x="3167" y="7402"/>
                  </a:lnTo>
                  <a:lnTo>
                    <a:pt x="3086" y="6777"/>
                  </a:lnTo>
                  <a:lnTo>
                    <a:pt x="3066" y="6132"/>
                  </a:lnTo>
                  <a:lnTo>
                    <a:pt x="3046" y="5769"/>
                  </a:lnTo>
                  <a:lnTo>
                    <a:pt x="3066" y="5406"/>
                  </a:lnTo>
                  <a:lnTo>
                    <a:pt x="3086" y="5043"/>
                  </a:lnTo>
                  <a:lnTo>
                    <a:pt x="3106" y="4679"/>
                  </a:lnTo>
                  <a:lnTo>
                    <a:pt x="3147" y="4437"/>
                  </a:lnTo>
                  <a:lnTo>
                    <a:pt x="3187" y="4175"/>
                  </a:lnTo>
                  <a:lnTo>
                    <a:pt x="3348" y="3691"/>
                  </a:lnTo>
                  <a:lnTo>
                    <a:pt x="3530" y="3187"/>
                  </a:lnTo>
                  <a:lnTo>
                    <a:pt x="3711" y="2703"/>
                  </a:lnTo>
                  <a:lnTo>
                    <a:pt x="3873" y="2199"/>
                  </a:lnTo>
                  <a:lnTo>
                    <a:pt x="3933" y="1957"/>
                  </a:lnTo>
                  <a:lnTo>
                    <a:pt x="3974" y="1695"/>
                  </a:lnTo>
                  <a:lnTo>
                    <a:pt x="4014" y="1452"/>
                  </a:lnTo>
                  <a:lnTo>
                    <a:pt x="4014" y="1190"/>
                  </a:lnTo>
                  <a:lnTo>
                    <a:pt x="3994" y="948"/>
                  </a:lnTo>
                  <a:lnTo>
                    <a:pt x="3953" y="686"/>
                  </a:lnTo>
                  <a:lnTo>
                    <a:pt x="3893" y="505"/>
                  </a:lnTo>
                  <a:lnTo>
                    <a:pt x="3812" y="363"/>
                  </a:lnTo>
                  <a:lnTo>
                    <a:pt x="3711" y="242"/>
                  </a:lnTo>
                  <a:lnTo>
                    <a:pt x="3590" y="142"/>
                  </a:lnTo>
                  <a:lnTo>
                    <a:pt x="3449" y="81"/>
                  </a:lnTo>
                  <a:lnTo>
                    <a:pt x="3308" y="21"/>
                  </a:lnTo>
                  <a:lnTo>
                    <a:pt x="314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3" name="Google Shape;493;p9"/>
          <p:cNvSpPr txBox="1">
            <a:spLocks noGrp="1"/>
          </p:cNvSpPr>
          <p:nvPr>
            <p:ph type="subTitle" idx="1"/>
          </p:nvPr>
        </p:nvSpPr>
        <p:spPr>
          <a:xfrm>
            <a:off x="3890575" y="2470449"/>
            <a:ext cx="4533300" cy="1450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900"/>
              <a:buNone/>
              <a:defRPr sz="1600"/>
            </a:lvl1pPr>
            <a:lvl2pPr lvl="1" algn="ctr" rtl="0">
              <a:lnSpc>
                <a:spcPct val="100000"/>
              </a:lnSpc>
              <a:spcBef>
                <a:spcPts val="1600"/>
              </a:spcBef>
              <a:spcAft>
                <a:spcPts val="0"/>
              </a:spcAft>
              <a:buSzPts val="1900"/>
              <a:buNone/>
              <a:defRPr sz="1900"/>
            </a:lvl2pPr>
            <a:lvl3pPr lvl="2" algn="ctr" rtl="0">
              <a:lnSpc>
                <a:spcPct val="100000"/>
              </a:lnSpc>
              <a:spcBef>
                <a:spcPts val="1600"/>
              </a:spcBef>
              <a:spcAft>
                <a:spcPts val="0"/>
              </a:spcAft>
              <a:buSzPts val="1900"/>
              <a:buNone/>
              <a:defRPr sz="1900"/>
            </a:lvl3pPr>
            <a:lvl4pPr lvl="3" algn="ctr" rtl="0">
              <a:lnSpc>
                <a:spcPct val="100000"/>
              </a:lnSpc>
              <a:spcBef>
                <a:spcPts val="1600"/>
              </a:spcBef>
              <a:spcAft>
                <a:spcPts val="0"/>
              </a:spcAft>
              <a:buSzPts val="1900"/>
              <a:buNone/>
              <a:defRPr sz="1900"/>
            </a:lvl4pPr>
            <a:lvl5pPr lvl="4" algn="ctr" rtl="0">
              <a:lnSpc>
                <a:spcPct val="100000"/>
              </a:lnSpc>
              <a:spcBef>
                <a:spcPts val="1600"/>
              </a:spcBef>
              <a:spcAft>
                <a:spcPts val="0"/>
              </a:spcAft>
              <a:buSzPts val="1900"/>
              <a:buNone/>
              <a:defRPr sz="1900"/>
            </a:lvl5pPr>
            <a:lvl6pPr lvl="5" algn="ctr" rtl="0">
              <a:lnSpc>
                <a:spcPct val="100000"/>
              </a:lnSpc>
              <a:spcBef>
                <a:spcPts val="1600"/>
              </a:spcBef>
              <a:spcAft>
                <a:spcPts val="0"/>
              </a:spcAft>
              <a:buSzPts val="1900"/>
              <a:buNone/>
              <a:defRPr sz="1900"/>
            </a:lvl6pPr>
            <a:lvl7pPr lvl="6" algn="ctr" rtl="0">
              <a:lnSpc>
                <a:spcPct val="100000"/>
              </a:lnSpc>
              <a:spcBef>
                <a:spcPts val="1600"/>
              </a:spcBef>
              <a:spcAft>
                <a:spcPts val="0"/>
              </a:spcAft>
              <a:buSzPts val="1900"/>
              <a:buNone/>
              <a:defRPr sz="1900"/>
            </a:lvl7pPr>
            <a:lvl8pPr lvl="7" algn="ctr" rtl="0">
              <a:lnSpc>
                <a:spcPct val="100000"/>
              </a:lnSpc>
              <a:spcBef>
                <a:spcPts val="1600"/>
              </a:spcBef>
              <a:spcAft>
                <a:spcPts val="0"/>
              </a:spcAft>
              <a:buSzPts val="1900"/>
              <a:buNone/>
              <a:defRPr sz="1900"/>
            </a:lvl8pPr>
            <a:lvl9pPr lvl="8" algn="ctr" rtl="0">
              <a:lnSpc>
                <a:spcPct val="100000"/>
              </a:lnSpc>
              <a:spcBef>
                <a:spcPts val="1600"/>
              </a:spcBef>
              <a:spcAft>
                <a:spcPts val="1600"/>
              </a:spcAft>
              <a:buSzPts val="1900"/>
              <a:buNone/>
              <a:defRPr sz="1900"/>
            </a:lvl9pPr>
          </a:lstStyle>
          <a:p>
            <a:endParaRPr/>
          </a:p>
        </p:txBody>
      </p:sp>
      <p:sp>
        <p:nvSpPr>
          <p:cNvPr id="494" name="Google Shape;494;p9"/>
          <p:cNvSpPr txBox="1">
            <a:spLocks noGrp="1"/>
          </p:cNvSpPr>
          <p:nvPr>
            <p:ph type="title"/>
          </p:nvPr>
        </p:nvSpPr>
        <p:spPr>
          <a:xfrm>
            <a:off x="3890600" y="1707885"/>
            <a:ext cx="45333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900"/>
              <a:buNone/>
              <a:defRPr sz="39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endParaRPr/>
          </a:p>
        </p:txBody>
      </p:sp>
      <p:sp>
        <p:nvSpPr>
          <p:cNvPr id="495" name="Google Shape;495;p9"/>
          <p:cNvSpPr/>
          <p:nvPr/>
        </p:nvSpPr>
        <p:spPr>
          <a:xfrm rot="-10459115">
            <a:off x="-1615191" y="4422128"/>
            <a:ext cx="6161576" cy="3441099"/>
          </a:xfrm>
          <a:custGeom>
            <a:avLst/>
            <a:gdLst/>
            <a:ahLst/>
            <a:cxnLst/>
            <a:rect l="l" t="t" r="r" b="b"/>
            <a:pathLst>
              <a:path w="52984" h="35437" extrusionOk="0">
                <a:moveTo>
                  <a:pt x="38866" y="0"/>
                </a:moveTo>
                <a:lnTo>
                  <a:pt x="38261" y="20"/>
                </a:lnTo>
                <a:lnTo>
                  <a:pt x="37656" y="81"/>
                </a:lnTo>
                <a:lnTo>
                  <a:pt x="37071" y="182"/>
                </a:lnTo>
                <a:lnTo>
                  <a:pt x="36466" y="323"/>
                </a:lnTo>
                <a:lnTo>
                  <a:pt x="35861" y="525"/>
                </a:lnTo>
                <a:lnTo>
                  <a:pt x="35276" y="767"/>
                </a:lnTo>
                <a:lnTo>
                  <a:pt x="34691" y="1089"/>
                </a:lnTo>
                <a:lnTo>
                  <a:pt x="34146" y="1412"/>
                </a:lnTo>
                <a:lnTo>
                  <a:pt x="33602" y="1694"/>
                </a:lnTo>
                <a:lnTo>
                  <a:pt x="33057" y="1936"/>
                </a:lnTo>
                <a:lnTo>
                  <a:pt x="32553" y="2158"/>
                </a:lnTo>
                <a:lnTo>
                  <a:pt x="32029" y="2360"/>
                </a:lnTo>
                <a:lnTo>
                  <a:pt x="31525" y="2541"/>
                </a:lnTo>
                <a:lnTo>
                  <a:pt x="31040" y="2683"/>
                </a:lnTo>
                <a:lnTo>
                  <a:pt x="30536" y="2804"/>
                </a:lnTo>
                <a:lnTo>
                  <a:pt x="30052" y="2904"/>
                </a:lnTo>
                <a:lnTo>
                  <a:pt x="29568" y="2985"/>
                </a:lnTo>
                <a:lnTo>
                  <a:pt x="29084" y="3046"/>
                </a:lnTo>
                <a:lnTo>
                  <a:pt x="28600" y="3086"/>
                </a:lnTo>
                <a:lnTo>
                  <a:pt x="28116" y="3126"/>
                </a:lnTo>
                <a:lnTo>
                  <a:pt x="27148" y="3126"/>
                </a:lnTo>
                <a:lnTo>
                  <a:pt x="26644" y="3106"/>
                </a:lnTo>
                <a:lnTo>
                  <a:pt x="26139" y="3066"/>
                </a:lnTo>
                <a:lnTo>
                  <a:pt x="25091" y="2945"/>
                </a:lnTo>
                <a:lnTo>
                  <a:pt x="24022" y="2804"/>
                </a:lnTo>
                <a:lnTo>
                  <a:pt x="22872" y="2622"/>
                </a:lnTo>
                <a:lnTo>
                  <a:pt x="20371" y="2199"/>
                </a:lnTo>
                <a:lnTo>
                  <a:pt x="19000" y="1957"/>
                </a:lnTo>
                <a:lnTo>
                  <a:pt x="17507" y="1735"/>
                </a:lnTo>
                <a:lnTo>
                  <a:pt x="16741" y="1654"/>
                </a:lnTo>
                <a:lnTo>
                  <a:pt x="15974" y="1594"/>
                </a:lnTo>
                <a:lnTo>
                  <a:pt x="15208" y="1594"/>
                </a:lnTo>
                <a:lnTo>
                  <a:pt x="14442" y="1634"/>
                </a:lnTo>
                <a:lnTo>
                  <a:pt x="13675" y="1694"/>
                </a:lnTo>
                <a:lnTo>
                  <a:pt x="12929" y="1815"/>
                </a:lnTo>
                <a:lnTo>
                  <a:pt x="12183" y="1957"/>
                </a:lnTo>
                <a:lnTo>
                  <a:pt x="11437" y="2158"/>
                </a:lnTo>
                <a:lnTo>
                  <a:pt x="10710" y="2380"/>
                </a:lnTo>
                <a:lnTo>
                  <a:pt x="10005" y="2642"/>
                </a:lnTo>
                <a:lnTo>
                  <a:pt x="9299" y="2945"/>
                </a:lnTo>
                <a:lnTo>
                  <a:pt x="8613" y="3288"/>
                </a:lnTo>
                <a:lnTo>
                  <a:pt x="7947" y="3651"/>
                </a:lnTo>
                <a:lnTo>
                  <a:pt x="7302" y="4054"/>
                </a:lnTo>
                <a:lnTo>
                  <a:pt x="6657" y="4498"/>
                </a:lnTo>
                <a:lnTo>
                  <a:pt x="6051" y="4962"/>
                </a:lnTo>
                <a:lnTo>
                  <a:pt x="5446" y="5466"/>
                </a:lnTo>
                <a:lnTo>
                  <a:pt x="4882" y="6010"/>
                </a:lnTo>
                <a:lnTo>
                  <a:pt x="4337" y="6575"/>
                </a:lnTo>
                <a:lnTo>
                  <a:pt x="3813" y="7180"/>
                </a:lnTo>
                <a:lnTo>
                  <a:pt x="3329" y="7805"/>
                </a:lnTo>
                <a:lnTo>
                  <a:pt x="2865" y="8471"/>
                </a:lnTo>
                <a:lnTo>
                  <a:pt x="2441" y="9157"/>
                </a:lnTo>
                <a:lnTo>
                  <a:pt x="2038" y="9883"/>
                </a:lnTo>
                <a:lnTo>
                  <a:pt x="1675" y="10629"/>
                </a:lnTo>
                <a:lnTo>
                  <a:pt x="1332" y="11416"/>
                </a:lnTo>
                <a:lnTo>
                  <a:pt x="1050" y="12202"/>
                </a:lnTo>
                <a:lnTo>
                  <a:pt x="787" y="13049"/>
                </a:lnTo>
                <a:lnTo>
                  <a:pt x="566" y="13896"/>
                </a:lnTo>
                <a:lnTo>
                  <a:pt x="384" y="14784"/>
                </a:lnTo>
                <a:lnTo>
                  <a:pt x="243" y="15691"/>
                </a:lnTo>
                <a:lnTo>
                  <a:pt x="142" y="16619"/>
                </a:lnTo>
                <a:lnTo>
                  <a:pt x="82" y="17547"/>
                </a:lnTo>
                <a:lnTo>
                  <a:pt x="41" y="18434"/>
                </a:lnTo>
                <a:lnTo>
                  <a:pt x="21" y="19302"/>
                </a:lnTo>
                <a:lnTo>
                  <a:pt x="1" y="20129"/>
                </a:lnTo>
                <a:lnTo>
                  <a:pt x="21" y="20915"/>
                </a:lnTo>
                <a:lnTo>
                  <a:pt x="61" y="21682"/>
                </a:lnTo>
                <a:lnTo>
                  <a:pt x="122" y="22408"/>
                </a:lnTo>
                <a:lnTo>
                  <a:pt x="203" y="23113"/>
                </a:lnTo>
                <a:lnTo>
                  <a:pt x="324" y="23799"/>
                </a:lnTo>
                <a:lnTo>
                  <a:pt x="465" y="24465"/>
                </a:lnTo>
                <a:lnTo>
                  <a:pt x="646" y="25090"/>
                </a:lnTo>
                <a:lnTo>
                  <a:pt x="848" y="25675"/>
                </a:lnTo>
                <a:lnTo>
                  <a:pt x="1070" y="26260"/>
                </a:lnTo>
                <a:lnTo>
                  <a:pt x="1332" y="26804"/>
                </a:lnTo>
                <a:lnTo>
                  <a:pt x="1635" y="27349"/>
                </a:lnTo>
                <a:lnTo>
                  <a:pt x="1977" y="27853"/>
                </a:lnTo>
                <a:lnTo>
                  <a:pt x="2340" y="28337"/>
                </a:lnTo>
                <a:lnTo>
                  <a:pt x="2744" y="28801"/>
                </a:lnTo>
                <a:lnTo>
                  <a:pt x="3208" y="29265"/>
                </a:lnTo>
                <a:lnTo>
                  <a:pt x="3692" y="29688"/>
                </a:lnTo>
                <a:lnTo>
                  <a:pt x="4216" y="30092"/>
                </a:lnTo>
                <a:lnTo>
                  <a:pt x="4781" y="30495"/>
                </a:lnTo>
                <a:lnTo>
                  <a:pt x="5406" y="30878"/>
                </a:lnTo>
                <a:lnTo>
                  <a:pt x="6072" y="31241"/>
                </a:lnTo>
                <a:lnTo>
                  <a:pt x="6757" y="31584"/>
                </a:lnTo>
                <a:lnTo>
                  <a:pt x="7524" y="31927"/>
                </a:lnTo>
                <a:lnTo>
                  <a:pt x="8331" y="32250"/>
                </a:lnTo>
                <a:lnTo>
                  <a:pt x="9178" y="32552"/>
                </a:lnTo>
                <a:lnTo>
                  <a:pt x="10085" y="32855"/>
                </a:lnTo>
                <a:lnTo>
                  <a:pt x="11033" y="33157"/>
                </a:lnTo>
                <a:lnTo>
                  <a:pt x="12042" y="33440"/>
                </a:lnTo>
                <a:lnTo>
                  <a:pt x="13111" y="33702"/>
                </a:lnTo>
                <a:lnTo>
                  <a:pt x="14200" y="33964"/>
                </a:lnTo>
                <a:lnTo>
                  <a:pt x="15309" y="34206"/>
                </a:lnTo>
                <a:lnTo>
                  <a:pt x="16438" y="34408"/>
                </a:lnTo>
                <a:lnTo>
                  <a:pt x="17568" y="34610"/>
                </a:lnTo>
                <a:lnTo>
                  <a:pt x="18697" y="34771"/>
                </a:lnTo>
                <a:lnTo>
                  <a:pt x="19847" y="34932"/>
                </a:lnTo>
                <a:lnTo>
                  <a:pt x="21017" y="35053"/>
                </a:lnTo>
                <a:lnTo>
                  <a:pt x="22166" y="35174"/>
                </a:lnTo>
                <a:lnTo>
                  <a:pt x="23316" y="35255"/>
                </a:lnTo>
                <a:lnTo>
                  <a:pt x="24486" y="35336"/>
                </a:lnTo>
                <a:lnTo>
                  <a:pt x="25635" y="35396"/>
                </a:lnTo>
                <a:lnTo>
                  <a:pt x="26785" y="35416"/>
                </a:lnTo>
                <a:lnTo>
                  <a:pt x="27935" y="35437"/>
                </a:lnTo>
                <a:lnTo>
                  <a:pt x="29064" y="35437"/>
                </a:lnTo>
                <a:lnTo>
                  <a:pt x="30193" y="35416"/>
                </a:lnTo>
                <a:lnTo>
                  <a:pt x="31323" y="35376"/>
                </a:lnTo>
                <a:lnTo>
                  <a:pt x="32432" y="35316"/>
                </a:lnTo>
                <a:lnTo>
                  <a:pt x="33521" y="35255"/>
                </a:lnTo>
                <a:lnTo>
                  <a:pt x="34610" y="35154"/>
                </a:lnTo>
                <a:lnTo>
                  <a:pt x="35659" y="35053"/>
                </a:lnTo>
                <a:lnTo>
                  <a:pt x="36708" y="34932"/>
                </a:lnTo>
                <a:lnTo>
                  <a:pt x="37716" y="34811"/>
                </a:lnTo>
                <a:lnTo>
                  <a:pt x="38725" y="34650"/>
                </a:lnTo>
                <a:lnTo>
                  <a:pt x="39693" y="34489"/>
                </a:lnTo>
                <a:lnTo>
                  <a:pt x="40641" y="34307"/>
                </a:lnTo>
                <a:lnTo>
                  <a:pt x="41569" y="34105"/>
                </a:lnTo>
                <a:lnTo>
                  <a:pt x="42456" y="33904"/>
                </a:lnTo>
                <a:lnTo>
                  <a:pt x="43303" y="33682"/>
                </a:lnTo>
                <a:lnTo>
                  <a:pt x="44130" y="33460"/>
                </a:lnTo>
                <a:lnTo>
                  <a:pt x="44917" y="33198"/>
                </a:lnTo>
                <a:lnTo>
                  <a:pt x="45683" y="32936"/>
                </a:lnTo>
                <a:lnTo>
                  <a:pt x="46389" y="32673"/>
                </a:lnTo>
                <a:lnTo>
                  <a:pt x="46732" y="32532"/>
                </a:lnTo>
                <a:lnTo>
                  <a:pt x="47075" y="32371"/>
                </a:lnTo>
                <a:lnTo>
                  <a:pt x="47397" y="32210"/>
                </a:lnTo>
                <a:lnTo>
                  <a:pt x="47700" y="32048"/>
                </a:lnTo>
                <a:lnTo>
                  <a:pt x="48002" y="31867"/>
                </a:lnTo>
                <a:lnTo>
                  <a:pt x="48305" y="31685"/>
                </a:lnTo>
                <a:lnTo>
                  <a:pt x="48849" y="31282"/>
                </a:lnTo>
                <a:lnTo>
                  <a:pt x="49374" y="30858"/>
                </a:lnTo>
                <a:lnTo>
                  <a:pt x="49858" y="30415"/>
                </a:lnTo>
                <a:lnTo>
                  <a:pt x="50281" y="29930"/>
                </a:lnTo>
                <a:lnTo>
                  <a:pt x="50705" y="29406"/>
                </a:lnTo>
                <a:lnTo>
                  <a:pt x="51068" y="28882"/>
                </a:lnTo>
                <a:lnTo>
                  <a:pt x="51391" y="28317"/>
                </a:lnTo>
                <a:lnTo>
                  <a:pt x="51693" y="27732"/>
                </a:lnTo>
                <a:lnTo>
                  <a:pt x="51976" y="27107"/>
                </a:lnTo>
                <a:lnTo>
                  <a:pt x="52197" y="26482"/>
                </a:lnTo>
                <a:lnTo>
                  <a:pt x="52399" y="25836"/>
                </a:lnTo>
                <a:lnTo>
                  <a:pt x="52581" y="25171"/>
                </a:lnTo>
                <a:lnTo>
                  <a:pt x="52722" y="24485"/>
                </a:lnTo>
                <a:lnTo>
                  <a:pt x="52823" y="23779"/>
                </a:lnTo>
                <a:lnTo>
                  <a:pt x="52903" y="23053"/>
                </a:lnTo>
                <a:lnTo>
                  <a:pt x="52964" y="22327"/>
                </a:lnTo>
                <a:lnTo>
                  <a:pt x="52984" y="21581"/>
                </a:lnTo>
                <a:lnTo>
                  <a:pt x="52984" y="20814"/>
                </a:lnTo>
                <a:lnTo>
                  <a:pt x="52964" y="20048"/>
                </a:lnTo>
                <a:lnTo>
                  <a:pt x="52903" y="19261"/>
                </a:lnTo>
                <a:lnTo>
                  <a:pt x="52823" y="18475"/>
                </a:lnTo>
                <a:lnTo>
                  <a:pt x="52722" y="17688"/>
                </a:lnTo>
                <a:lnTo>
                  <a:pt x="52601" y="16881"/>
                </a:lnTo>
                <a:lnTo>
                  <a:pt x="52460" y="16075"/>
                </a:lnTo>
                <a:lnTo>
                  <a:pt x="52278" y="15268"/>
                </a:lnTo>
                <a:lnTo>
                  <a:pt x="52097" y="14461"/>
                </a:lnTo>
                <a:lnTo>
                  <a:pt x="51895" y="13634"/>
                </a:lnTo>
                <a:lnTo>
                  <a:pt x="51653" y="12827"/>
                </a:lnTo>
                <a:lnTo>
                  <a:pt x="51411" y="12001"/>
                </a:lnTo>
                <a:lnTo>
                  <a:pt x="51149" y="11214"/>
                </a:lnTo>
                <a:lnTo>
                  <a:pt x="50846" y="10427"/>
                </a:lnTo>
                <a:lnTo>
                  <a:pt x="50523" y="9661"/>
                </a:lnTo>
                <a:lnTo>
                  <a:pt x="50181" y="8915"/>
                </a:lnTo>
                <a:lnTo>
                  <a:pt x="49818" y="8209"/>
                </a:lnTo>
                <a:lnTo>
                  <a:pt x="49434" y="7503"/>
                </a:lnTo>
                <a:lnTo>
                  <a:pt x="49031" y="6837"/>
                </a:lnTo>
                <a:lnTo>
                  <a:pt x="48607" y="6192"/>
                </a:lnTo>
                <a:lnTo>
                  <a:pt x="48184" y="5567"/>
                </a:lnTo>
                <a:lnTo>
                  <a:pt x="47720" y="4982"/>
                </a:lnTo>
                <a:lnTo>
                  <a:pt x="47256" y="4417"/>
                </a:lnTo>
                <a:lnTo>
                  <a:pt x="46752" y="3893"/>
                </a:lnTo>
                <a:lnTo>
                  <a:pt x="46268" y="3389"/>
                </a:lnTo>
                <a:lnTo>
                  <a:pt x="45743" y="2925"/>
                </a:lnTo>
                <a:lnTo>
                  <a:pt x="45219" y="2481"/>
                </a:lnTo>
                <a:lnTo>
                  <a:pt x="44675" y="2078"/>
                </a:lnTo>
                <a:lnTo>
                  <a:pt x="44130" y="1694"/>
                </a:lnTo>
                <a:lnTo>
                  <a:pt x="43565" y="1351"/>
                </a:lnTo>
                <a:lnTo>
                  <a:pt x="43001" y="1049"/>
                </a:lnTo>
                <a:lnTo>
                  <a:pt x="42436" y="787"/>
                </a:lnTo>
                <a:lnTo>
                  <a:pt x="41851" y="565"/>
                </a:lnTo>
                <a:lnTo>
                  <a:pt x="41266" y="363"/>
                </a:lnTo>
                <a:lnTo>
                  <a:pt x="40661" y="222"/>
                </a:lnTo>
                <a:lnTo>
                  <a:pt x="40076" y="101"/>
                </a:lnTo>
                <a:lnTo>
                  <a:pt x="39471" y="41"/>
                </a:lnTo>
                <a:lnTo>
                  <a:pt x="3886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6" name="Google Shape;496;p9"/>
          <p:cNvGrpSpPr/>
          <p:nvPr/>
        </p:nvGrpSpPr>
        <p:grpSpPr>
          <a:xfrm flipH="1">
            <a:off x="-6539" y="-10007"/>
            <a:ext cx="3109462" cy="1842098"/>
            <a:chOff x="238125" y="3383650"/>
            <a:chExt cx="1287775" cy="762900"/>
          </a:xfrm>
        </p:grpSpPr>
        <p:sp>
          <p:nvSpPr>
            <p:cNvPr id="497" name="Google Shape;497;p9"/>
            <p:cNvSpPr/>
            <p:nvPr/>
          </p:nvSpPr>
          <p:spPr>
            <a:xfrm>
              <a:off x="598125" y="3383650"/>
              <a:ext cx="927775" cy="557175"/>
            </a:xfrm>
            <a:custGeom>
              <a:avLst/>
              <a:gdLst/>
              <a:ahLst/>
              <a:cxnLst/>
              <a:rect l="l" t="t" r="r" b="b"/>
              <a:pathLst>
                <a:path w="37111" h="22287" extrusionOk="0">
                  <a:moveTo>
                    <a:pt x="37050" y="0"/>
                  </a:moveTo>
                  <a:lnTo>
                    <a:pt x="0" y="101"/>
                  </a:lnTo>
                  <a:lnTo>
                    <a:pt x="1090" y="161"/>
                  </a:lnTo>
                  <a:lnTo>
                    <a:pt x="2118" y="242"/>
                  </a:lnTo>
                  <a:lnTo>
                    <a:pt x="3127" y="343"/>
                  </a:lnTo>
                  <a:lnTo>
                    <a:pt x="4095" y="464"/>
                  </a:lnTo>
                  <a:lnTo>
                    <a:pt x="5002" y="585"/>
                  </a:lnTo>
                  <a:lnTo>
                    <a:pt x="5890" y="726"/>
                  </a:lnTo>
                  <a:lnTo>
                    <a:pt x="6737" y="867"/>
                  </a:lnTo>
                  <a:lnTo>
                    <a:pt x="7523" y="1029"/>
                  </a:lnTo>
                  <a:lnTo>
                    <a:pt x="8310" y="1210"/>
                  </a:lnTo>
                  <a:lnTo>
                    <a:pt x="9036" y="1412"/>
                  </a:lnTo>
                  <a:lnTo>
                    <a:pt x="9742" y="1613"/>
                  </a:lnTo>
                  <a:lnTo>
                    <a:pt x="10407" y="1835"/>
                  </a:lnTo>
                  <a:lnTo>
                    <a:pt x="11033" y="2077"/>
                  </a:lnTo>
                  <a:lnTo>
                    <a:pt x="11658" y="2340"/>
                  </a:lnTo>
                  <a:lnTo>
                    <a:pt x="12223" y="2602"/>
                  </a:lnTo>
                  <a:lnTo>
                    <a:pt x="12767" y="2884"/>
                  </a:lnTo>
                  <a:lnTo>
                    <a:pt x="13292" y="3187"/>
                  </a:lnTo>
                  <a:lnTo>
                    <a:pt x="13796" y="3509"/>
                  </a:lnTo>
                  <a:lnTo>
                    <a:pt x="14260" y="3852"/>
                  </a:lnTo>
                  <a:lnTo>
                    <a:pt x="14724" y="4195"/>
                  </a:lnTo>
                  <a:lnTo>
                    <a:pt x="15147" y="4558"/>
                  </a:lnTo>
                  <a:lnTo>
                    <a:pt x="15551" y="4941"/>
                  </a:lnTo>
                  <a:lnTo>
                    <a:pt x="15934" y="5345"/>
                  </a:lnTo>
                  <a:lnTo>
                    <a:pt x="16297" y="5768"/>
                  </a:lnTo>
                  <a:lnTo>
                    <a:pt x="16660" y="6192"/>
                  </a:lnTo>
                  <a:lnTo>
                    <a:pt x="16982" y="6656"/>
                  </a:lnTo>
                  <a:lnTo>
                    <a:pt x="17305" y="7120"/>
                  </a:lnTo>
                  <a:lnTo>
                    <a:pt x="17608" y="7624"/>
                  </a:lnTo>
                  <a:lnTo>
                    <a:pt x="17910" y="8128"/>
                  </a:lnTo>
                  <a:lnTo>
                    <a:pt x="18172" y="8652"/>
                  </a:lnTo>
                  <a:lnTo>
                    <a:pt x="18455" y="9197"/>
                  </a:lnTo>
                  <a:lnTo>
                    <a:pt x="18717" y="9762"/>
                  </a:lnTo>
                  <a:lnTo>
                    <a:pt x="19241" y="11032"/>
                  </a:lnTo>
                  <a:lnTo>
                    <a:pt x="19786" y="12343"/>
                  </a:lnTo>
                  <a:lnTo>
                    <a:pt x="20351" y="13695"/>
                  </a:lnTo>
                  <a:lnTo>
                    <a:pt x="20653" y="14360"/>
                  </a:lnTo>
                  <a:lnTo>
                    <a:pt x="20956" y="15026"/>
                  </a:lnTo>
                  <a:lnTo>
                    <a:pt x="21258" y="15671"/>
                  </a:lnTo>
                  <a:lnTo>
                    <a:pt x="21601" y="16316"/>
                  </a:lnTo>
                  <a:lnTo>
                    <a:pt x="21944" y="16962"/>
                  </a:lnTo>
                  <a:lnTo>
                    <a:pt x="22327" y="17567"/>
                  </a:lnTo>
                  <a:lnTo>
                    <a:pt x="22710" y="18152"/>
                  </a:lnTo>
                  <a:lnTo>
                    <a:pt x="23134" y="18717"/>
                  </a:lnTo>
                  <a:lnTo>
                    <a:pt x="23578" y="19261"/>
                  </a:lnTo>
                  <a:lnTo>
                    <a:pt x="24042" y="19765"/>
                  </a:lnTo>
                  <a:lnTo>
                    <a:pt x="24284" y="20007"/>
                  </a:lnTo>
                  <a:lnTo>
                    <a:pt x="24546" y="20229"/>
                  </a:lnTo>
                  <a:lnTo>
                    <a:pt x="24808" y="20451"/>
                  </a:lnTo>
                  <a:lnTo>
                    <a:pt x="25070" y="20653"/>
                  </a:lnTo>
                  <a:lnTo>
                    <a:pt x="25352" y="20854"/>
                  </a:lnTo>
                  <a:lnTo>
                    <a:pt x="25635" y="21036"/>
                  </a:lnTo>
                  <a:lnTo>
                    <a:pt x="25937" y="21217"/>
                  </a:lnTo>
                  <a:lnTo>
                    <a:pt x="26240" y="21379"/>
                  </a:lnTo>
                  <a:lnTo>
                    <a:pt x="26563" y="21540"/>
                  </a:lnTo>
                  <a:lnTo>
                    <a:pt x="26885" y="21681"/>
                  </a:lnTo>
                  <a:lnTo>
                    <a:pt x="27228" y="21802"/>
                  </a:lnTo>
                  <a:lnTo>
                    <a:pt x="27571" y="21923"/>
                  </a:lnTo>
                  <a:lnTo>
                    <a:pt x="27934" y="22024"/>
                  </a:lnTo>
                  <a:lnTo>
                    <a:pt x="28297" y="22105"/>
                  </a:lnTo>
                  <a:lnTo>
                    <a:pt x="28680" y="22165"/>
                  </a:lnTo>
                  <a:lnTo>
                    <a:pt x="29064" y="22226"/>
                  </a:lnTo>
                  <a:lnTo>
                    <a:pt x="29467" y="22266"/>
                  </a:lnTo>
                  <a:lnTo>
                    <a:pt x="29890" y="22286"/>
                  </a:lnTo>
                  <a:lnTo>
                    <a:pt x="30758" y="22286"/>
                  </a:lnTo>
                  <a:lnTo>
                    <a:pt x="31201" y="22266"/>
                  </a:lnTo>
                  <a:lnTo>
                    <a:pt x="31665" y="22206"/>
                  </a:lnTo>
                  <a:lnTo>
                    <a:pt x="32149" y="22145"/>
                  </a:lnTo>
                  <a:lnTo>
                    <a:pt x="32654" y="22065"/>
                  </a:lnTo>
                  <a:lnTo>
                    <a:pt x="33158" y="21964"/>
                  </a:lnTo>
                  <a:lnTo>
                    <a:pt x="33682" y="21843"/>
                  </a:lnTo>
                  <a:lnTo>
                    <a:pt x="34207" y="21701"/>
                  </a:lnTo>
                  <a:lnTo>
                    <a:pt x="34751" y="21540"/>
                  </a:lnTo>
                  <a:lnTo>
                    <a:pt x="35316" y="21359"/>
                  </a:lnTo>
                  <a:lnTo>
                    <a:pt x="35901" y="21157"/>
                  </a:lnTo>
                  <a:lnTo>
                    <a:pt x="36506" y="20935"/>
                  </a:lnTo>
                  <a:lnTo>
                    <a:pt x="37111" y="20673"/>
                  </a:lnTo>
                  <a:lnTo>
                    <a:pt x="3705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9"/>
            <p:cNvSpPr/>
            <p:nvPr/>
          </p:nvSpPr>
          <p:spPr>
            <a:xfrm>
              <a:off x="238125" y="3425500"/>
              <a:ext cx="780025" cy="218350"/>
            </a:xfrm>
            <a:custGeom>
              <a:avLst/>
              <a:gdLst/>
              <a:ahLst/>
              <a:cxnLst/>
              <a:rect l="l" t="t" r="r" b="b"/>
              <a:pathLst>
                <a:path w="31201" h="8734" extrusionOk="0">
                  <a:moveTo>
                    <a:pt x="13453" y="0"/>
                  </a:moveTo>
                  <a:lnTo>
                    <a:pt x="12787" y="20"/>
                  </a:lnTo>
                  <a:lnTo>
                    <a:pt x="12121" y="40"/>
                  </a:lnTo>
                  <a:lnTo>
                    <a:pt x="11456" y="81"/>
                  </a:lnTo>
                  <a:lnTo>
                    <a:pt x="10790" y="141"/>
                  </a:lnTo>
                  <a:lnTo>
                    <a:pt x="10125" y="202"/>
                  </a:lnTo>
                  <a:lnTo>
                    <a:pt x="9459" y="303"/>
                  </a:lnTo>
                  <a:lnTo>
                    <a:pt x="8794" y="383"/>
                  </a:lnTo>
                  <a:lnTo>
                    <a:pt x="8128" y="504"/>
                  </a:lnTo>
                  <a:lnTo>
                    <a:pt x="7462" y="625"/>
                  </a:lnTo>
                  <a:lnTo>
                    <a:pt x="6111" y="908"/>
                  </a:lnTo>
                  <a:lnTo>
                    <a:pt x="4760" y="1230"/>
                  </a:lnTo>
                  <a:lnTo>
                    <a:pt x="3388" y="1613"/>
                  </a:lnTo>
                  <a:lnTo>
                    <a:pt x="2924" y="1755"/>
                  </a:lnTo>
                  <a:lnTo>
                    <a:pt x="2481" y="1936"/>
                  </a:lnTo>
                  <a:lnTo>
                    <a:pt x="2077" y="2138"/>
                  </a:lnTo>
                  <a:lnTo>
                    <a:pt x="1714" y="2340"/>
                  </a:lnTo>
                  <a:lnTo>
                    <a:pt x="1392" y="2561"/>
                  </a:lnTo>
                  <a:lnTo>
                    <a:pt x="1109" y="2803"/>
                  </a:lnTo>
                  <a:lnTo>
                    <a:pt x="847" y="3045"/>
                  </a:lnTo>
                  <a:lnTo>
                    <a:pt x="625" y="3308"/>
                  </a:lnTo>
                  <a:lnTo>
                    <a:pt x="444" y="3570"/>
                  </a:lnTo>
                  <a:lnTo>
                    <a:pt x="282" y="3832"/>
                  </a:lnTo>
                  <a:lnTo>
                    <a:pt x="161" y="4114"/>
                  </a:lnTo>
                  <a:lnTo>
                    <a:pt x="81" y="4377"/>
                  </a:lnTo>
                  <a:lnTo>
                    <a:pt x="20" y="4659"/>
                  </a:lnTo>
                  <a:lnTo>
                    <a:pt x="0" y="4921"/>
                  </a:lnTo>
                  <a:lnTo>
                    <a:pt x="20" y="5183"/>
                  </a:lnTo>
                  <a:lnTo>
                    <a:pt x="40" y="5425"/>
                  </a:lnTo>
                  <a:lnTo>
                    <a:pt x="121" y="5667"/>
                  </a:lnTo>
                  <a:lnTo>
                    <a:pt x="222" y="5909"/>
                  </a:lnTo>
                  <a:lnTo>
                    <a:pt x="343" y="6111"/>
                  </a:lnTo>
                  <a:lnTo>
                    <a:pt x="484" y="6313"/>
                  </a:lnTo>
                  <a:lnTo>
                    <a:pt x="666" y="6494"/>
                  </a:lnTo>
                  <a:lnTo>
                    <a:pt x="887" y="6656"/>
                  </a:lnTo>
                  <a:lnTo>
                    <a:pt x="1109" y="6797"/>
                  </a:lnTo>
                  <a:lnTo>
                    <a:pt x="1371" y="6918"/>
                  </a:lnTo>
                  <a:lnTo>
                    <a:pt x="1654" y="6999"/>
                  </a:lnTo>
                  <a:lnTo>
                    <a:pt x="1977" y="7059"/>
                  </a:lnTo>
                  <a:lnTo>
                    <a:pt x="2299" y="7099"/>
                  </a:lnTo>
                  <a:lnTo>
                    <a:pt x="2662" y="7079"/>
                  </a:lnTo>
                  <a:lnTo>
                    <a:pt x="3045" y="7059"/>
                  </a:lnTo>
                  <a:lnTo>
                    <a:pt x="3449" y="6978"/>
                  </a:lnTo>
                  <a:lnTo>
                    <a:pt x="3872" y="6857"/>
                  </a:lnTo>
                  <a:lnTo>
                    <a:pt x="4316" y="6716"/>
                  </a:lnTo>
                  <a:lnTo>
                    <a:pt x="5224" y="6373"/>
                  </a:lnTo>
                  <a:lnTo>
                    <a:pt x="6131" y="6051"/>
                  </a:lnTo>
                  <a:lnTo>
                    <a:pt x="7019" y="5748"/>
                  </a:lnTo>
                  <a:lnTo>
                    <a:pt x="7886" y="5466"/>
                  </a:lnTo>
                  <a:lnTo>
                    <a:pt x="8773" y="5224"/>
                  </a:lnTo>
                  <a:lnTo>
                    <a:pt x="9641" y="5002"/>
                  </a:lnTo>
                  <a:lnTo>
                    <a:pt x="10508" y="4800"/>
                  </a:lnTo>
                  <a:lnTo>
                    <a:pt x="11395" y="4619"/>
                  </a:lnTo>
                  <a:lnTo>
                    <a:pt x="12283" y="4477"/>
                  </a:lnTo>
                  <a:lnTo>
                    <a:pt x="13170" y="4356"/>
                  </a:lnTo>
                  <a:lnTo>
                    <a:pt x="14078" y="4256"/>
                  </a:lnTo>
                  <a:lnTo>
                    <a:pt x="15006" y="4195"/>
                  </a:lnTo>
                  <a:lnTo>
                    <a:pt x="15933" y="4175"/>
                  </a:lnTo>
                  <a:lnTo>
                    <a:pt x="16901" y="4175"/>
                  </a:lnTo>
                  <a:lnTo>
                    <a:pt x="17890" y="4215"/>
                  </a:lnTo>
                  <a:lnTo>
                    <a:pt x="18898" y="4296"/>
                  </a:lnTo>
                  <a:lnTo>
                    <a:pt x="19422" y="4356"/>
                  </a:lnTo>
                  <a:lnTo>
                    <a:pt x="19906" y="4437"/>
                  </a:lnTo>
                  <a:lnTo>
                    <a:pt x="20391" y="4538"/>
                  </a:lnTo>
                  <a:lnTo>
                    <a:pt x="20875" y="4659"/>
                  </a:lnTo>
                  <a:lnTo>
                    <a:pt x="21338" y="4800"/>
                  </a:lnTo>
                  <a:lnTo>
                    <a:pt x="21802" y="4961"/>
                  </a:lnTo>
                  <a:lnTo>
                    <a:pt x="22246" y="5123"/>
                  </a:lnTo>
                  <a:lnTo>
                    <a:pt x="22670" y="5304"/>
                  </a:lnTo>
                  <a:lnTo>
                    <a:pt x="23093" y="5506"/>
                  </a:lnTo>
                  <a:lnTo>
                    <a:pt x="23517" y="5708"/>
                  </a:lnTo>
                  <a:lnTo>
                    <a:pt x="24323" y="6131"/>
                  </a:lnTo>
                  <a:lnTo>
                    <a:pt x="25090" y="6555"/>
                  </a:lnTo>
                  <a:lnTo>
                    <a:pt x="25816" y="6999"/>
                  </a:lnTo>
                  <a:lnTo>
                    <a:pt x="26502" y="7422"/>
                  </a:lnTo>
                  <a:lnTo>
                    <a:pt x="27147" y="7805"/>
                  </a:lnTo>
                  <a:lnTo>
                    <a:pt x="27772" y="8128"/>
                  </a:lnTo>
                  <a:lnTo>
                    <a:pt x="28075" y="8289"/>
                  </a:lnTo>
                  <a:lnTo>
                    <a:pt x="28357" y="8410"/>
                  </a:lnTo>
                  <a:lnTo>
                    <a:pt x="28640" y="8511"/>
                  </a:lnTo>
                  <a:lnTo>
                    <a:pt x="28902" y="8612"/>
                  </a:lnTo>
                  <a:lnTo>
                    <a:pt x="29164" y="8673"/>
                  </a:lnTo>
                  <a:lnTo>
                    <a:pt x="29426" y="8713"/>
                  </a:lnTo>
                  <a:lnTo>
                    <a:pt x="29668" y="8733"/>
                  </a:lnTo>
                  <a:lnTo>
                    <a:pt x="29910" y="8713"/>
                  </a:lnTo>
                  <a:lnTo>
                    <a:pt x="30152" y="8673"/>
                  </a:lnTo>
                  <a:lnTo>
                    <a:pt x="30374" y="8592"/>
                  </a:lnTo>
                  <a:lnTo>
                    <a:pt x="30576" y="8511"/>
                  </a:lnTo>
                  <a:lnTo>
                    <a:pt x="30757" y="8390"/>
                  </a:lnTo>
                  <a:lnTo>
                    <a:pt x="30898" y="8269"/>
                  </a:lnTo>
                  <a:lnTo>
                    <a:pt x="31019" y="8128"/>
                  </a:lnTo>
                  <a:lnTo>
                    <a:pt x="31100" y="7987"/>
                  </a:lnTo>
                  <a:lnTo>
                    <a:pt x="31161" y="7825"/>
                  </a:lnTo>
                  <a:lnTo>
                    <a:pt x="31201" y="7664"/>
                  </a:lnTo>
                  <a:lnTo>
                    <a:pt x="31201" y="7483"/>
                  </a:lnTo>
                  <a:lnTo>
                    <a:pt x="31201" y="7301"/>
                  </a:lnTo>
                  <a:lnTo>
                    <a:pt x="31140" y="7120"/>
                  </a:lnTo>
                  <a:lnTo>
                    <a:pt x="31080" y="6918"/>
                  </a:lnTo>
                  <a:lnTo>
                    <a:pt x="30999" y="6716"/>
                  </a:lnTo>
                  <a:lnTo>
                    <a:pt x="30878" y="6514"/>
                  </a:lnTo>
                  <a:lnTo>
                    <a:pt x="30737" y="6293"/>
                  </a:lnTo>
                  <a:lnTo>
                    <a:pt x="30576" y="6071"/>
                  </a:lnTo>
                  <a:lnTo>
                    <a:pt x="30394" y="5849"/>
                  </a:lnTo>
                  <a:lnTo>
                    <a:pt x="30213" y="5627"/>
                  </a:lnTo>
                  <a:lnTo>
                    <a:pt x="29991" y="5405"/>
                  </a:lnTo>
                  <a:lnTo>
                    <a:pt x="29487" y="4961"/>
                  </a:lnTo>
                  <a:lnTo>
                    <a:pt x="28922" y="4498"/>
                  </a:lnTo>
                  <a:lnTo>
                    <a:pt x="28297" y="4054"/>
                  </a:lnTo>
                  <a:lnTo>
                    <a:pt x="27611" y="3610"/>
                  </a:lnTo>
                  <a:lnTo>
                    <a:pt x="26865" y="3207"/>
                  </a:lnTo>
                  <a:lnTo>
                    <a:pt x="26078" y="2803"/>
                  </a:lnTo>
                  <a:lnTo>
                    <a:pt x="25251" y="2420"/>
                  </a:lnTo>
                  <a:lnTo>
                    <a:pt x="24505" y="2138"/>
                  </a:lnTo>
                  <a:lnTo>
                    <a:pt x="23779" y="1856"/>
                  </a:lnTo>
                  <a:lnTo>
                    <a:pt x="23053" y="1593"/>
                  </a:lnTo>
                  <a:lnTo>
                    <a:pt x="22347" y="1371"/>
                  </a:lnTo>
                  <a:lnTo>
                    <a:pt x="21641" y="1150"/>
                  </a:lnTo>
                  <a:lnTo>
                    <a:pt x="20935" y="948"/>
                  </a:lnTo>
                  <a:lnTo>
                    <a:pt x="20229" y="787"/>
                  </a:lnTo>
                  <a:lnTo>
                    <a:pt x="19543" y="625"/>
                  </a:lnTo>
                  <a:lnTo>
                    <a:pt x="18858" y="484"/>
                  </a:lnTo>
                  <a:lnTo>
                    <a:pt x="18172" y="363"/>
                  </a:lnTo>
                  <a:lnTo>
                    <a:pt x="17486" y="262"/>
                  </a:lnTo>
                  <a:lnTo>
                    <a:pt x="16801" y="182"/>
                  </a:lnTo>
                  <a:lnTo>
                    <a:pt x="16135" y="101"/>
                  </a:lnTo>
                  <a:lnTo>
                    <a:pt x="15469" y="61"/>
                  </a:lnTo>
                  <a:lnTo>
                    <a:pt x="14784" y="20"/>
                  </a:lnTo>
                  <a:lnTo>
                    <a:pt x="141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9"/>
            <p:cNvSpPr/>
            <p:nvPr/>
          </p:nvSpPr>
          <p:spPr>
            <a:xfrm>
              <a:off x="1086700" y="3869200"/>
              <a:ext cx="392825" cy="277350"/>
            </a:xfrm>
            <a:custGeom>
              <a:avLst/>
              <a:gdLst/>
              <a:ahLst/>
              <a:cxnLst/>
              <a:rect l="l" t="t" r="r" b="b"/>
              <a:pathLst>
                <a:path w="15713" h="11094" extrusionOk="0">
                  <a:moveTo>
                    <a:pt x="929" y="0"/>
                  </a:moveTo>
                  <a:lnTo>
                    <a:pt x="727" y="21"/>
                  </a:lnTo>
                  <a:lnTo>
                    <a:pt x="545" y="61"/>
                  </a:lnTo>
                  <a:lnTo>
                    <a:pt x="384" y="142"/>
                  </a:lnTo>
                  <a:lnTo>
                    <a:pt x="263" y="242"/>
                  </a:lnTo>
                  <a:lnTo>
                    <a:pt x="162" y="384"/>
                  </a:lnTo>
                  <a:lnTo>
                    <a:pt x="82" y="525"/>
                  </a:lnTo>
                  <a:lnTo>
                    <a:pt x="41" y="706"/>
                  </a:lnTo>
                  <a:lnTo>
                    <a:pt x="1" y="908"/>
                  </a:lnTo>
                  <a:lnTo>
                    <a:pt x="1" y="1130"/>
                  </a:lnTo>
                  <a:lnTo>
                    <a:pt x="21" y="1352"/>
                  </a:lnTo>
                  <a:lnTo>
                    <a:pt x="61" y="1614"/>
                  </a:lnTo>
                  <a:lnTo>
                    <a:pt x="122" y="1876"/>
                  </a:lnTo>
                  <a:lnTo>
                    <a:pt x="203" y="2158"/>
                  </a:lnTo>
                  <a:lnTo>
                    <a:pt x="303" y="2461"/>
                  </a:lnTo>
                  <a:lnTo>
                    <a:pt x="445" y="2764"/>
                  </a:lnTo>
                  <a:lnTo>
                    <a:pt x="586" y="3086"/>
                  </a:lnTo>
                  <a:lnTo>
                    <a:pt x="747" y="3429"/>
                  </a:lnTo>
                  <a:lnTo>
                    <a:pt x="929" y="3752"/>
                  </a:lnTo>
                  <a:lnTo>
                    <a:pt x="1130" y="4115"/>
                  </a:lnTo>
                  <a:lnTo>
                    <a:pt x="1352" y="4458"/>
                  </a:lnTo>
                  <a:lnTo>
                    <a:pt x="1574" y="4821"/>
                  </a:lnTo>
                  <a:lnTo>
                    <a:pt x="2098" y="5527"/>
                  </a:lnTo>
                  <a:lnTo>
                    <a:pt x="2381" y="5890"/>
                  </a:lnTo>
                  <a:lnTo>
                    <a:pt x="2683" y="6253"/>
                  </a:lnTo>
                  <a:lnTo>
                    <a:pt x="3006" y="6616"/>
                  </a:lnTo>
                  <a:lnTo>
                    <a:pt x="3329" y="6979"/>
                  </a:lnTo>
                  <a:lnTo>
                    <a:pt x="3672" y="7322"/>
                  </a:lnTo>
                  <a:lnTo>
                    <a:pt x="4014" y="7665"/>
                  </a:lnTo>
                  <a:lnTo>
                    <a:pt x="4398" y="8007"/>
                  </a:lnTo>
                  <a:lnTo>
                    <a:pt x="4761" y="8350"/>
                  </a:lnTo>
                  <a:lnTo>
                    <a:pt x="5144" y="8653"/>
                  </a:lnTo>
                  <a:lnTo>
                    <a:pt x="5527" y="8955"/>
                  </a:lnTo>
                  <a:lnTo>
                    <a:pt x="5890" y="9217"/>
                  </a:lnTo>
                  <a:lnTo>
                    <a:pt x="6233" y="9460"/>
                  </a:lnTo>
                  <a:lnTo>
                    <a:pt x="6596" y="9681"/>
                  </a:lnTo>
                  <a:lnTo>
                    <a:pt x="6919" y="9883"/>
                  </a:lnTo>
                  <a:lnTo>
                    <a:pt x="7262" y="10065"/>
                  </a:lnTo>
                  <a:lnTo>
                    <a:pt x="7584" y="10246"/>
                  </a:lnTo>
                  <a:lnTo>
                    <a:pt x="7907" y="10387"/>
                  </a:lnTo>
                  <a:lnTo>
                    <a:pt x="8210" y="10528"/>
                  </a:lnTo>
                  <a:lnTo>
                    <a:pt x="8512" y="10629"/>
                  </a:lnTo>
                  <a:lnTo>
                    <a:pt x="8815" y="10730"/>
                  </a:lnTo>
                  <a:lnTo>
                    <a:pt x="9400" y="10891"/>
                  </a:lnTo>
                  <a:lnTo>
                    <a:pt x="9964" y="10992"/>
                  </a:lnTo>
                  <a:lnTo>
                    <a:pt x="10509" y="11053"/>
                  </a:lnTo>
                  <a:lnTo>
                    <a:pt x="11033" y="11093"/>
                  </a:lnTo>
                  <a:lnTo>
                    <a:pt x="11558" y="11073"/>
                  </a:lnTo>
                  <a:lnTo>
                    <a:pt x="12062" y="11053"/>
                  </a:lnTo>
                  <a:lnTo>
                    <a:pt x="12586" y="10992"/>
                  </a:lnTo>
                  <a:lnTo>
                    <a:pt x="13090" y="10932"/>
                  </a:lnTo>
                  <a:lnTo>
                    <a:pt x="14099" y="10811"/>
                  </a:lnTo>
                  <a:lnTo>
                    <a:pt x="14341" y="10770"/>
                  </a:lnTo>
                  <a:lnTo>
                    <a:pt x="14563" y="10730"/>
                  </a:lnTo>
                  <a:lnTo>
                    <a:pt x="14764" y="10649"/>
                  </a:lnTo>
                  <a:lnTo>
                    <a:pt x="14946" y="10589"/>
                  </a:lnTo>
                  <a:lnTo>
                    <a:pt x="15107" y="10508"/>
                  </a:lnTo>
                  <a:lnTo>
                    <a:pt x="15248" y="10407"/>
                  </a:lnTo>
                  <a:lnTo>
                    <a:pt x="15369" y="10307"/>
                  </a:lnTo>
                  <a:lnTo>
                    <a:pt x="15470" y="10206"/>
                  </a:lnTo>
                  <a:lnTo>
                    <a:pt x="15551" y="10085"/>
                  </a:lnTo>
                  <a:lnTo>
                    <a:pt x="15611" y="9964"/>
                  </a:lnTo>
                  <a:lnTo>
                    <a:pt x="15672" y="9843"/>
                  </a:lnTo>
                  <a:lnTo>
                    <a:pt x="15692" y="9722"/>
                  </a:lnTo>
                  <a:lnTo>
                    <a:pt x="15712" y="9601"/>
                  </a:lnTo>
                  <a:lnTo>
                    <a:pt x="15692" y="9480"/>
                  </a:lnTo>
                  <a:lnTo>
                    <a:pt x="15672" y="9339"/>
                  </a:lnTo>
                  <a:lnTo>
                    <a:pt x="15632" y="9217"/>
                  </a:lnTo>
                  <a:lnTo>
                    <a:pt x="15571" y="9096"/>
                  </a:lnTo>
                  <a:lnTo>
                    <a:pt x="15490" y="8975"/>
                  </a:lnTo>
                  <a:lnTo>
                    <a:pt x="15390" y="8854"/>
                  </a:lnTo>
                  <a:lnTo>
                    <a:pt x="15289" y="8754"/>
                  </a:lnTo>
                  <a:lnTo>
                    <a:pt x="15168" y="8633"/>
                  </a:lnTo>
                  <a:lnTo>
                    <a:pt x="15027" y="8552"/>
                  </a:lnTo>
                  <a:lnTo>
                    <a:pt x="14865" y="8451"/>
                  </a:lnTo>
                  <a:lnTo>
                    <a:pt x="14684" y="8370"/>
                  </a:lnTo>
                  <a:lnTo>
                    <a:pt x="14502" y="8310"/>
                  </a:lnTo>
                  <a:lnTo>
                    <a:pt x="14301" y="8249"/>
                  </a:lnTo>
                  <a:lnTo>
                    <a:pt x="14079" y="8209"/>
                  </a:lnTo>
                  <a:lnTo>
                    <a:pt x="13857" y="8169"/>
                  </a:lnTo>
                  <a:lnTo>
                    <a:pt x="13615" y="8149"/>
                  </a:lnTo>
                  <a:lnTo>
                    <a:pt x="13353" y="8149"/>
                  </a:lnTo>
                  <a:lnTo>
                    <a:pt x="13070" y="8169"/>
                  </a:lnTo>
                  <a:lnTo>
                    <a:pt x="12788" y="8189"/>
                  </a:lnTo>
                  <a:lnTo>
                    <a:pt x="12163" y="8270"/>
                  </a:lnTo>
                  <a:lnTo>
                    <a:pt x="11477" y="8310"/>
                  </a:lnTo>
                  <a:lnTo>
                    <a:pt x="10731" y="8330"/>
                  </a:lnTo>
                  <a:lnTo>
                    <a:pt x="10347" y="8310"/>
                  </a:lnTo>
                  <a:lnTo>
                    <a:pt x="9964" y="8290"/>
                  </a:lnTo>
                  <a:lnTo>
                    <a:pt x="9561" y="8249"/>
                  </a:lnTo>
                  <a:lnTo>
                    <a:pt x="9157" y="8189"/>
                  </a:lnTo>
                  <a:lnTo>
                    <a:pt x="8734" y="8128"/>
                  </a:lnTo>
                  <a:lnTo>
                    <a:pt x="8310" y="8028"/>
                  </a:lnTo>
                  <a:lnTo>
                    <a:pt x="7887" y="7907"/>
                  </a:lnTo>
                  <a:lnTo>
                    <a:pt x="7463" y="7786"/>
                  </a:lnTo>
                  <a:lnTo>
                    <a:pt x="7040" y="7624"/>
                  </a:lnTo>
                  <a:lnTo>
                    <a:pt x="6636" y="7443"/>
                  </a:lnTo>
                  <a:lnTo>
                    <a:pt x="6213" y="7221"/>
                  </a:lnTo>
                  <a:lnTo>
                    <a:pt x="5789" y="6999"/>
                  </a:lnTo>
                  <a:lnTo>
                    <a:pt x="5386" y="6717"/>
                  </a:lnTo>
                  <a:lnTo>
                    <a:pt x="4983" y="6434"/>
                  </a:lnTo>
                  <a:lnTo>
                    <a:pt x="4579" y="6112"/>
                  </a:lnTo>
                  <a:lnTo>
                    <a:pt x="4196" y="5748"/>
                  </a:lnTo>
                  <a:lnTo>
                    <a:pt x="3833" y="5345"/>
                  </a:lnTo>
                  <a:lnTo>
                    <a:pt x="3470" y="4922"/>
                  </a:lnTo>
                  <a:lnTo>
                    <a:pt x="3107" y="4438"/>
                  </a:lnTo>
                  <a:lnTo>
                    <a:pt x="2784" y="3933"/>
                  </a:lnTo>
                  <a:lnTo>
                    <a:pt x="2461" y="3389"/>
                  </a:lnTo>
                  <a:lnTo>
                    <a:pt x="2159" y="2804"/>
                  </a:lnTo>
                  <a:lnTo>
                    <a:pt x="1877" y="2179"/>
                  </a:lnTo>
                  <a:lnTo>
                    <a:pt x="1614" y="1493"/>
                  </a:lnTo>
                  <a:lnTo>
                    <a:pt x="1372" y="767"/>
                  </a:lnTo>
                  <a:lnTo>
                    <a:pt x="115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0" name="Google Shape;500;p9"/>
          <p:cNvGrpSpPr/>
          <p:nvPr/>
        </p:nvGrpSpPr>
        <p:grpSpPr>
          <a:xfrm rot="5400000" flipH="1">
            <a:off x="7418010" y="3221735"/>
            <a:ext cx="1296319" cy="2563468"/>
            <a:chOff x="961675" y="1958725"/>
            <a:chExt cx="563225" cy="1113825"/>
          </a:xfrm>
        </p:grpSpPr>
        <p:sp>
          <p:nvSpPr>
            <p:cNvPr id="501" name="Google Shape;501;p9"/>
            <p:cNvSpPr/>
            <p:nvPr/>
          </p:nvSpPr>
          <p:spPr>
            <a:xfrm>
              <a:off x="961675" y="1958725"/>
              <a:ext cx="284400" cy="1113825"/>
            </a:xfrm>
            <a:custGeom>
              <a:avLst/>
              <a:gdLst/>
              <a:ahLst/>
              <a:cxnLst/>
              <a:rect l="l" t="t" r="r" b="b"/>
              <a:pathLst>
                <a:path w="11376" h="44553" extrusionOk="0">
                  <a:moveTo>
                    <a:pt x="0" y="0"/>
                  </a:moveTo>
                  <a:lnTo>
                    <a:pt x="0" y="44553"/>
                  </a:lnTo>
                  <a:lnTo>
                    <a:pt x="645" y="44392"/>
                  </a:lnTo>
                  <a:lnTo>
                    <a:pt x="1251" y="44210"/>
                  </a:lnTo>
                  <a:lnTo>
                    <a:pt x="1835" y="43988"/>
                  </a:lnTo>
                  <a:lnTo>
                    <a:pt x="2400" y="43766"/>
                  </a:lnTo>
                  <a:lnTo>
                    <a:pt x="2925" y="43504"/>
                  </a:lnTo>
                  <a:lnTo>
                    <a:pt x="3429" y="43202"/>
                  </a:lnTo>
                  <a:lnTo>
                    <a:pt x="3913" y="42899"/>
                  </a:lnTo>
                  <a:lnTo>
                    <a:pt x="4357" y="42556"/>
                  </a:lnTo>
                  <a:lnTo>
                    <a:pt x="4800" y="42213"/>
                  </a:lnTo>
                  <a:lnTo>
                    <a:pt x="5204" y="41830"/>
                  </a:lnTo>
                  <a:lnTo>
                    <a:pt x="5567" y="41427"/>
                  </a:lnTo>
                  <a:lnTo>
                    <a:pt x="5930" y="41023"/>
                  </a:lnTo>
                  <a:lnTo>
                    <a:pt x="6252" y="40580"/>
                  </a:lnTo>
                  <a:lnTo>
                    <a:pt x="6555" y="40136"/>
                  </a:lnTo>
                  <a:lnTo>
                    <a:pt x="6837" y="39692"/>
                  </a:lnTo>
                  <a:lnTo>
                    <a:pt x="7099" y="39208"/>
                  </a:lnTo>
                  <a:lnTo>
                    <a:pt x="7341" y="38724"/>
                  </a:lnTo>
                  <a:lnTo>
                    <a:pt x="7563" y="38220"/>
                  </a:lnTo>
                  <a:lnTo>
                    <a:pt x="7745" y="37716"/>
                  </a:lnTo>
                  <a:lnTo>
                    <a:pt x="7926" y="37212"/>
                  </a:lnTo>
                  <a:lnTo>
                    <a:pt x="8068" y="36687"/>
                  </a:lnTo>
                  <a:lnTo>
                    <a:pt x="8189" y="36163"/>
                  </a:lnTo>
                  <a:lnTo>
                    <a:pt x="8310" y="35618"/>
                  </a:lnTo>
                  <a:lnTo>
                    <a:pt x="8390" y="35094"/>
                  </a:lnTo>
                  <a:lnTo>
                    <a:pt x="8451" y="34549"/>
                  </a:lnTo>
                  <a:lnTo>
                    <a:pt x="8491" y="34005"/>
                  </a:lnTo>
                  <a:lnTo>
                    <a:pt x="8531" y="33460"/>
                  </a:lnTo>
                  <a:lnTo>
                    <a:pt x="8531" y="32916"/>
                  </a:lnTo>
                  <a:lnTo>
                    <a:pt x="8511" y="32391"/>
                  </a:lnTo>
                  <a:lnTo>
                    <a:pt x="8491" y="31847"/>
                  </a:lnTo>
                  <a:lnTo>
                    <a:pt x="8451" y="31322"/>
                  </a:lnTo>
                  <a:lnTo>
                    <a:pt x="8370" y="30798"/>
                  </a:lnTo>
                  <a:lnTo>
                    <a:pt x="8269" y="30193"/>
                  </a:lnTo>
                  <a:lnTo>
                    <a:pt x="8128" y="29628"/>
                  </a:lnTo>
                  <a:lnTo>
                    <a:pt x="7967" y="29063"/>
                  </a:lnTo>
                  <a:lnTo>
                    <a:pt x="7785" y="28519"/>
                  </a:lnTo>
                  <a:lnTo>
                    <a:pt x="7583" y="27994"/>
                  </a:lnTo>
                  <a:lnTo>
                    <a:pt x="7341" y="27470"/>
                  </a:lnTo>
                  <a:lnTo>
                    <a:pt x="7099" y="26946"/>
                  </a:lnTo>
                  <a:lnTo>
                    <a:pt x="6857" y="26421"/>
                  </a:lnTo>
                  <a:lnTo>
                    <a:pt x="6313" y="25393"/>
                  </a:lnTo>
                  <a:lnTo>
                    <a:pt x="5768" y="24324"/>
                  </a:lnTo>
                  <a:lnTo>
                    <a:pt x="5224" y="23235"/>
                  </a:lnTo>
                  <a:lnTo>
                    <a:pt x="4962" y="22650"/>
                  </a:lnTo>
                  <a:lnTo>
                    <a:pt x="4720" y="22065"/>
                  </a:lnTo>
                  <a:lnTo>
                    <a:pt x="4478" y="21460"/>
                  </a:lnTo>
                  <a:lnTo>
                    <a:pt x="4276" y="20835"/>
                  </a:lnTo>
                  <a:lnTo>
                    <a:pt x="4074" y="20169"/>
                  </a:lnTo>
                  <a:lnTo>
                    <a:pt x="3913" y="19483"/>
                  </a:lnTo>
                  <a:lnTo>
                    <a:pt x="3772" y="18777"/>
                  </a:lnTo>
                  <a:lnTo>
                    <a:pt x="3651" y="18031"/>
                  </a:lnTo>
                  <a:lnTo>
                    <a:pt x="3570" y="17245"/>
                  </a:lnTo>
                  <a:lnTo>
                    <a:pt x="3530" y="16418"/>
                  </a:lnTo>
                  <a:lnTo>
                    <a:pt x="3530" y="15550"/>
                  </a:lnTo>
                  <a:lnTo>
                    <a:pt x="3570" y="14643"/>
                  </a:lnTo>
                  <a:lnTo>
                    <a:pt x="3651" y="13695"/>
                  </a:lnTo>
                  <a:lnTo>
                    <a:pt x="3772" y="12686"/>
                  </a:lnTo>
                  <a:lnTo>
                    <a:pt x="3953" y="11638"/>
                  </a:lnTo>
                  <a:lnTo>
                    <a:pt x="4195" y="10528"/>
                  </a:lnTo>
                  <a:lnTo>
                    <a:pt x="4478" y="9379"/>
                  </a:lnTo>
                  <a:lnTo>
                    <a:pt x="4841" y="8149"/>
                  </a:lnTo>
                  <a:lnTo>
                    <a:pt x="5083" y="7463"/>
                  </a:lnTo>
                  <a:lnTo>
                    <a:pt x="5345" y="6777"/>
                  </a:lnTo>
                  <a:lnTo>
                    <a:pt x="5627" y="6132"/>
                  </a:lnTo>
                  <a:lnTo>
                    <a:pt x="5950" y="5506"/>
                  </a:lnTo>
                  <a:lnTo>
                    <a:pt x="6293" y="4922"/>
                  </a:lnTo>
                  <a:lnTo>
                    <a:pt x="6656" y="4357"/>
                  </a:lnTo>
                  <a:lnTo>
                    <a:pt x="7039" y="3812"/>
                  </a:lnTo>
                  <a:lnTo>
                    <a:pt x="7462" y="3308"/>
                  </a:lnTo>
                  <a:lnTo>
                    <a:pt x="7886" y="2804"/>
                  </a:lnTo>
                  <a:lnTo>
                    <a:pt x="8330" y="2340"/>
                  </a:lnTo>
                  <a:lnTo>
                    <a:pt x="8814" y="1896"/>
                  </a:lnTo>
                  <a:lnTo>
                    <a:pt x="9298" y="1473"/>
                  </a:lnTo>
                  <a:lnTo>
                    <a:pt x="9782" y="1069"/>
                  </a:lnTo>
                  <a:lnTo>
                    <a:pt x="10306" y="706"/>
                  </a:lnTo>
                  <a:lnTo>
                    <a:pt x="10831" y="343"/>
                  </a:lnTo>
                  <a:lnTo>
                    <a:pt x="1137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9"/>
            <p:cNvSpPr/>
            <p:nvPr/>
          </p:nvSpPr>
          <p:spPr>
            <a:xfrm>
              <a:off x="1145700" y="1958725"/>
              <a:ext cx="379200" cy="552150"/>
            </a:xfrm>
            <a:custGeom>
              <a:avLst/>
              <a:gdLst/>
              <a:ahLst/>
              <a:cxnLst/>
              <a:rect l="l" t="t" r="r" b="b"/>
              <a:pathLst>
                <a:path w="15168" h="22086" extrusionOk="0">
                  <a:moveTo>
                    <a:pt x="7181" y="0"/>
                  </a:moveTo>
                  <a:lnTo>
                    <a:pt x="6475" y="908"/>
                  </a:lnTo>
                  <a:lnTo>
                    <a:pt x="5749" y="1876"/>
                  </a:lnTo>
                  <a:lnTo>
                    <a:pt x="5043" y="2884"/>
                  </a:lnTo>
                  <a:lnTo>
                    <a:pt x="4337" y="3933"/>
                  </a:lnTo>
                  <a:lnTo>
                    <a:pt x="3671" y="5022"/>
                  </a:lnTo>
                  <a:lnTo>
                    <a:pt x="3349" y="5587"/>
                  </a:lnTo>
                  <a:lnTo>
                    <a:pt x="3046" y="6172"/>
                  </a:lnTo>
                  <a:lnTo>
                    <a:pt x="2723" y="6757"/>
                  </a:lnTo>
                  <a:lnTo>
                    <a:pt x="2441" y="7342"/>
                  </a:lnTo>
                  <a:lnTo>
                    <a:pt x="2159" y="7947"/>
                  </a:lnTo>
                  <a:lnTo>
                    <a:pt x="1897" y="8572"/>
                  </a:lnTo>
                  <a:lnTo>
                    <a:pt x="1634" y="9197"/>
                  </a:lnTo>
                  <a:lnTo>
                    <a:pt x="1392" y="9823"/>
                  </a:lnTo>
                  <a:lnTo>
                    <a:pt x="1170" y="10448"/>
                  </a:lnTo>
                  <a:lnTo>
                    <a:pt x="969" y="11093"/>
                  </a:lnTo>
                  <a:lnTo>
                    <a:pt x="767" y="11759"/>
                  </a:lnTo>
                  <a:lnTo>
                    <a:pt x="606" y="12404"/>
                  </a:lnTo>
                  <a:lnTo>
                    <a:pt x="444" y="13070"/>
                  </a:lnTo>
                  <a:lnTo>
                    <a:pt x="323" y="13755"/>
                  </a:lnTo>
                  <a:lnTo>
                    <a:pt x="202" y="14421"/>
                  </a:lnTo>
                  <a:lnTo>
                    <a:pt x="122" y="15107"/>
                  </a:lnTo>
                  <a:lnTo>
                    <a:pt x="61" y="15813"/>
                  </a:lnTo>
                  <a:lnTo>
                    <a:pt x="21" y="16498"/>
                  </a:lnTo>
                  <a:lnTo>
                    <a:pt x="1" y="17204"/>
                  </a:lnTo>
                  <a:lnTo>
                    <a:pt x="21" y="17910"/>
                  </a:lnTo>
                  <a:lnTo>
                    <a:pt x="61" y="18616"/>
                  </a:lnTo>
                  <a:lnTo>
                    <a:pt x="122" y="19322"/>
                  </a:lnTo>
                  <a:lnTo>
                    <a:pt x="202" y="19745"/>
                  </a:lnTo>
                  <a:lnTo>
                    <a:pt x="303" y="20109"/>
                  </a:lnTo>
                  <a:lnTo>
                    <a:pt x="404" y="20451"/>
                  </a:lnTo>
                  <a:lnTo>
                    <a:pt x="505" y="20774"/>
                  </a:lnTo>
                  <a:lnTo>
                    <a:pt x="606" y="21036"/>
                  </a:lnTo>
                  <a:lnTo>
                    <a:pt x="727" y="21278"/>
                  </a:lnTo>
                  <a:lnTo>
                    <a:pt x="828" y="21480"/>
                  </a:lnTo>
                  <a:lnTo>
                    <a:pt x="949" y="21662"/>
                  </a:lnTo>
                  <a:lnTo>
                    <a:pt x="1070" y="21803"/>
                  </a:lnTo>
                  <a:lnTo>
                    <a:pt x="1211" y="21924"/>
                  </a:lnTo>
                  <a:lnTo>
                    <a:pt x="1332" y="22004"/>
                  </a:lnTo>
                  <a:lnTo>
                    <a:pt x="1453" y="22065"/>
                  </a:lnTo>
                  <a:lnTo>
                    <a:pt x="1574" y="22085"/>
                  </a:lnTo>
                  <a:lnTo>
                    <a:pt x="1715" y="22085"/>
                  </a:lnTo>
                  <a:lnTo>
                    <a:pt x="1836" y="22065"/>
                  </a:lnTo>
                  <a:lnTo>
                    <a:pt x="1957" y="22004"/>
                  </a:lnTo>
                  <a:lnTo>
                    <a:pt x="2078" y="21944"/>
                  </a:lnTo>
                  <a:lnTo>
                    <a:pt x="2199" y="21843"/>
                  </a:lnTo>
                  <a:lnTo>
                    <a:pt x="2320" y="21702"/>
                  </a:lnTo>
                  <a:lnTo>
                    <a:pt x="2421" y="21561"/>
                  </a:lnTo>
                  <a:lnTo>
                    <a:pt x="2542" y="21399"/>
                  </a:lnTo>
                  <a:lnTo>
                    <a:pt x="2623" y="21198"/>
                  </a:lnTo>
                  <a:lnTo>
                    <a:pt x="2723" y="20996"/>
                  </a:lnTo>
                  <a:lnTo>
                    <a:pt x="2804" y="20774"/>
                  </a:lnTo>
                  <a:lnTo>
                    <a:pt x="2885" y="20512"/>
                  </a:lnTo>
                  <a:lnTo>
                    <a:pt x="2965" y="20250"/>
                  </a:lnTo>
                  <a:lnTo>
                    <a:pt x="3026" y="19967"/>
                  </a:lnTo>
                  <a:lnTo>
                    <a:pt x="3066" y="19665"/>
                  </a:lnTo>
                  <a:lnTo>
                    <a:pt x="3107" y="19342"/>
                  </a:lnTo>
                  <a:lnTo>
                    <a:pt x="3147" y="19019"/>
                  </a:lnTo>
                  <a:lnTo>
                    <a:pt x="3167" y="18677"/>
                  </a:lnTo>
                  <a:lnTo>
                    <a:pt x="3167" y="18314"/>
                  </a:lnTo>
                  <a:lnTo>
                    <a:pt x="3167" y="17991"/>
                  </a:lnTo>
                  <a:lnTo>
                    <a:pt x="3207" y="17648"/>
                  </a:lnTo>
                  <a:lnTo>
                    <a:pt x="3248" y="17285"/>
                  </a:lnTo>
                  <a:lnTo>
                    <a:pt x="3308" y="16882"/>
                  </a:lnTo>
                  <a:lnTo>
                    <a:pt x="3409" y="16458"/>
                  </a:lnTo>
                  <a:lnTo>
                    <a:pt x="3510" y="15994"/>
                  </a:lnTo>
                  <a:lnTo>
                    <a:pt x="3651" y="15510"/>
                  </a:lnTo>
                  <a:lnTo>
                    <a:pt x="3792" y="15006"/>
                  </a:lnTo>
                  <a:lnTo>
                    <a:pt x="3974" y="14502"/>
                  </a:lnTo>
                  <a:lnTo>
                    <a:pt x="4176" y="13957"/>
                  </a:lnTo>
                  <a:lnTo>
                    <a:pt x="4397" y="13392"/>
                  </a:lnTo>
                  <a:lnTo>
                    <a:pt x="4639" y="12807"/>
                  </a:lnTo>
                  <a:lnTo>
                    <a:pt x="4902" y="12223"/>
                  </a:lnTo>
                  <a:lnTo>
                    <a:pt x="5204" y="11618"/>
                  </a:lnTo>
                  <a:lnTo>
                    <a:pt x="5507" y="10992"/>
                  </a:lnTo>
                  <a:lnTo>
                    <a:pt x="5850" y="10367"/>
                  </a:lnTo>
                  <a:lnTo>
                    <a:pt x="6233" y="9722"/>
                  </a:lnTo>
                  <a:lnTo>
                    <a:pt x="6616" y="9076"/>
                  </a:lnTo>
                  <a:lnTo>
                    <a:pt x="7040" y="8431"/>
                  </a:lnTo>
                  <a:lnTo>
                    <a:pt x="7503" y="7765"/>
                  </a:lnTo>
                  <a:lnTo>
                    <a:pt x="7967" y="7120"/>
                  </a:lnTo>
                  <a:lnTo>
                    <a:pt x="8471" y="6454"/>
                  </a:lnTo>
                  <a:lnTo>
                    <a:pt x="9016" y="5789"/>
                  </a:lnTo>
                  <a:lnTo>
                    <a:pt x="9581" y="5123"/>
                  </a:lnTo>
                  <a:lnTo>
                    <a:pt x="10166" y="4458"/>
                  </a:lnTo>
                  <a:lnTo>
                    <a:pt x="10791" y="3792"/>
                  </a:lnTo>
                  <a:lnTo>
                    <a:pt x="11436" y="3147"/>
                  </a:lnTo>
                  <a:lnTo>
                    <a:pt x="12122" y="2501"/>
                  </a:lnTo>
                  <a:lnTo>
                    <a:pt x="12848" y="1856"/>
                  </a:lnTo>
                  <a:lnTo>
                    <a:pt x="13574" y="1231"/>
                  </a:lnTo>
                  <a:lnTo>
                    <a:pt x="14361" y="605"/>
                  </a:lnTo>
                  <a:lnTo>
                    <a:pt x="1516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3" name="Google Shape;503;p9"/>
          <p:cNvSpPr/>
          <p:nvPr/>
        </p:nvSpPr>
        <p:spPr>
          <a:xfrm>
            <a:off x="1914965" y="1230182"/>
            <a:ext cx="475354" cy="442198"/>
          </a:xfrm>
          <a:custGeom>
            <a:avLst/>
            <a:gdLst/>
            <a:ahLst/>
            <a:cxnLst/>
            <a:rect l="l" t="t" r="r" b="b"/>
            <a:pathLst>
              <a:path w="5524" h="5139" extrusionOk="0">
                <a:moveTo>
                  <a:pt x="3122" y="0"/>
                </a:moveTo>
                <a:lnTo>
                  <a:pt x="2978" y="48"/>
                </a:lnTo>
                <a:lnTo>
                  <a:pt x="2594" y="288"/>
                </a:lnTo>
                <a:lnTo>
                  <a:pt x="2258" y="576"/>
                </a:lnTo>
                <a:lnTo>
                  <a:pt x="2018" y="817"/>
                </a:lnTo>
                <a:lnTo>
                  <a:pt x="2018" y="865"/>
                </a:lnTo>
                <a:lnTo>
                  <a:pt x="2066" y="913"/>
                </a:lnTo>
                <a:lnTo>
                  <a:pt x="2210" y="1057"/>
                </a:lnTo>
                <a:lnTo>
                  <a:pt x="2594" y="1345"/>
                </a:lnTo>
                <a:lnTo>
                  <a:pt x="2738" y="1489"/>
                </a:lnTo>
                <a:lnTo>
                  <a:pt x="2786" y="1585"/>
                </a:lnTo>
                <a:lnTo>
                  <a:pt x="2786" y="1681"/>
                </a:lnTo>
                <a:lnTo>
                  <a:pt x="2786" y="1777"/>
                </a:lnTo>
                <a:lnTo>
                  <a:pt x="2738" y="1873"/>
                </a:lnTo>
                <a:lnTo>
                  <a:pt x="2642" y="1969"/>
                </a:lnTo>
                <a:lnTo>
                  <a:pt x="2498" y="2065"/>
                </a:lnTo>
                <a:lnTo>
                  <a:pt x="2162" y="2209"/>
                </a:lnTo>
                <a:lnTo>
                  <a:pt x="1921" y="2209"/>
                </a:lnTo>
                <a:lnTo>
                  <a:pt x="1777" y="2113"/>
                </a:lnTo>
                <a:lnTo>
                  <a:pt x="1633" y="1969"/>
                </a:lnTo>
                <a:lnTo>
                  <a:pt x="1585" y="1777"/>
                </a:lnTo>
                <a:lnTo>
                  <a:pt x="1537" y="1585"/>
                </a:lnTo>
                <a:lnTo>
                  <a:pt x="1489" y="1393"/>
                </a:lnTo>
                <a:lnTo>
                  <a:pt x="1393" y="1297"/>
                </a:lnTo>
                <a:lnTo>
                  <a:pt x="1297" y="1249"/>
                </a:lnTo>
                <a:lnTo>
                  <a:pt x="1201" y="1249"/>
                </a:lnTo>
                <a:lnTo>
                  <a:pt x="1009" y="1297"/>
                </a:lnTo>
                <a:lnTo>
                  <a:pt x="865" y="1393"/>
                </a:lnTo>
                <a:lnTo>
                  <a:pt x="481" y="1681"/>
                </a:lnTo>
                <a:lnTo>
                  <a:pt x="337" y="1825"/>
                </a:lnTo>
                <a:lnTo>
                  <a:pt x="241" y="1969"/>
                </a:lnTo>
                <a:lnTo>
                  <a:pt x="193" y="2065"/>
                </a:lnTo>
                <a:lnTo>
                  <a:pt x="241" y="2113"/>
                </a:lnTo>
                <a:lnTo>
                  <a:pt x="289" y="2305"/>
                </a:lnTo>
                <a:lnTo>
                  <a:pt x="481" y="2546"/>
                </a:lnTo>
                <a:lnTo>
                  <a:pt x="673" y="2738"/>
                </a:lnTo>
                <a:lnTo>
                  <a:pt x="961" y="3074"/>
                </a:lnTo>
                <a:lnTo>
                  <a:pt x="1009" y="3170"/>
                </a:lnTo>
                <a:lnTo>
                  <a:pt x="961" y="3218"/>
                </a:lnTo>
                <a:lnTo>
                  <a:pt x="913" y="3218"/>
                </a:lnTo>
                <a:lnTo>
                  <a:pt x="529" y="3314"/>
                </a:lnTo>
                <a:lnTo>
                  <a:pt x="337" y="3362"/>
                </a:lnTo>
                <a:lnTo>
                  <a:pt x="193" y="3458"/>
                </a:lnTo>
                <a:lnTo>
                  <a:pt x="49" y="3602"/>
                </a:lnTo>
                <a:lnTo>
                  <a:pt x="0" y="3746"/>
                </a:lnTo>
                <a:lnTo>
                  <a:pt x="49" y="3890"/>
                </a:lnTo>
                <a:lnTo>
                  <a:pt x="145" y="4130"/>
                </a:lnTo>
                <a:lnTo>
                  <a:pt x="385" y="4370"/>
                </a:lnTo>
                <a:lnTo>
                  <a:pt x="625" y="4467"/>
                </a:lnTo>
                <a:lnTo>
                  <a:pt x="817" y="4467"/>
                </a:lnTo>
                <a:lnTo>
                  <a:pt x="1009" y="4370"/>
                </a:lnTo>
                <a:lnTo>
                  <a:pt x="1153" y="4274"/>
                </a:lnTo>
                <a:lnTo>
                  <a:pt x="1249" y="4130"/>
                </a:lnTo>
                <a:lnTo>
                  <a:pt x="1441" y="3890"/>
                </a:lnTo>
                <a:lnTo>
                  <a:pt x="1537" y="3938"/>
                </a:lnTo>
                <a:lnTo>
                  <a:pt x="1585" y="4034"/>
                </a:lnTo>
                <a:lnTo>
                  <a:pt x="1777" y="4418"/>
                </a:lnTo>
                <a:lnTo>
                  <a:pt x="1970" y="4851"/>
                </a:lnTo>
                <a:lnTo>
                  <a:pt x="2066" y="5043"/>
                </a:lnTo>
                <a:lnTo>
                  <a:pt x="2162" y="5139"/>
                </a:lnTo>
                <a:lnTo>
                  <a:pt x="2258" y="5139"/>
                </a:lnTo>
                <a:lnTo>
                  <a:pt x="2402" y="5043"/>
                </a:lnTo>
                <a:lnTo>
                  <a:pt x="2738" y="4803"/>
                </a:lnTo>
                <a:lnTo>
                  <a:pt x="3074" y="4515"/>
                </a:lnTo>
                <a:lnTo>
                  <a:pt x="3266" y="4322"/>
                </a:lnTo>
                <a:lnTo>
                  <a:pt x="3314" y="4226"/>
                </a:lnTo>
                <a:lnTo>
                  <a:pt x="3266" y="4178"/>
                </a:lnTo>
                <a:lnTo>
                  <a:pt x="3170" y="4034"/>
                </a:lnTo>
                <a:lnTo>
                  <a:pt x="3026" y="3890"/>
                </a:lnTo>
                <a:lnTo>
                  <a:pt x="2834" y="3650"/>
                </a:lnTo>
                <a:lnTo>
                  <a:pt x="2786" y="3506"/>
                </a:lnTo>
                <a:lnTo>
                  <a:pt x="2786" y="3362"/>
                </a:lnTo>
                <a:lnTo>
                  <a:pt x="2882" y="3218"/>
                </a:lnTo>
                <a:lnTo>
                  <a:pt x="3026" y="3122"/>
                </a:lnTo>
                <a:lnTo>
                  <a:pt x="3170" y="3074"/>
                </a:lnTo>
                <a:lnTo>
                  <a:pt x="3314" y="3026"/>
                </a:lnTo>
                <a:lnTo>
                  <a:pt x="3458" y="3026"/>
                </a:lnTo>
                <a:lnTo>
                  <a:pt x="3602" y="3074"/>
                </a:lnTo>
                <a:lnTo>
                  <a:pt x="3698" y="3170"/>
                </a:lnTo>
                <a:lnTo>
                  <a:pt x="3746" y="3266"/>
                </a:lnTo>
                <a:lnTo>
                  <a:pt x="3843" y="3506"/>
                </a:lnTo>
                <a:lnTo>
                  <a:pt x="3891" y="3746"/>
                </a:lnTo>
                <a:lnTo>
                  <a:pt x="3987" y="3938"/>
                </a:lnTo>
                <a:lnTo>
                  <a:pt x="4227" y="3938"/>
                </a:lnTo>
                <a:lnTo>
                  <a:pt x="4611" y="3698"/>
                </a:lnTo>
                <a:lnTo>
                  <a:pt x="5043" y="3410"/>
                </a:lnTo>
                <a:lnTo>
                  <a:pt x="5235" y="3218"/>
                </a:lnTo>
                <a:lnTo>
                  <a:pt x="5283" y="3170"/>
                </a:lnTo>
                <a:lnTo>
                  <a:pt x="5235" y="3074"/>
                </a:lnTo>
                <a:lnTo>
                  <a:pt x="5139" y="2834"/>
                </a:lnTo>
                <a:lnTo>
                  <a:pt x="4707" y="2257"/>
                </a:lnTo>
                <a:lnTo>
                  <a:pt x="4563" y="2017"/>
                </a:lnTo>
                <a:lnTo>
                  <a:pt x="4515" y="1969"/>
                </a:lnTo>
                <a:lnTo>
                  <a:pt x="4563" y="1921"/>
                </a:lnTo>
                <a:lnTo>
                  <a:pt x="4755" y="1873"/>
                </a:lnTo>
                <a:lnTo>
                  <a:pt x="5139" y="1729"/>
                </a:lnTo>
                <a:lnTo>
                  <a:pt x="5331" y="1585"/>
                </a:lnTo>
                <a:lnTo>
                  <a:pt x="5475" y="1393"/>
                </a:lnTo>
                <a:lnTo>
                  <a:pt x="5523" y="1249"/>
                </a:lnTo>
                <a:lnTo>
                  <a:pt x="5523" y="1057"/>
                </a:lnTo>
                <a:lnTo>
                  <a:pt x="5427" y="865"/>
                </a:lnTo>
                <a:lnTo>
                  <a:pt x="5283" y="673"/>
                </a:lnTo>
                <a:lnTo>
                  <a:pt x="5139" y="528"/>
                </a:lnTo>
                <a:lnTo>
                  <a:pt x="4947" y="432"/>
                </a:lnTo>
                <a:lnTo>
                  <a:pt x="4755" y="432"/>
                </a:lnTo>
                <a:lnTo>
                  <a:pt x="4611" y="480"/>
                </a:lnTo>
                <a:lnTo>
                  <a:pt x="4515" y="576"/>
                </a:lnTo>
                <a:lnTo>
                  <a:pt x="4419" y="673"/>
                </a:lnTo>
                <a:lnTo>
                  <a:pt x="4227" y="913"/>
                </a:lnTo>
                <a:lnTo>
                  <a:pt x="4131" y="1057"/>
                </a:lnTo>
                <a:lnTo>
                  <a:pt x="4035" y="1105"/>
                </a:lnTo>
                <a:lnTo>
                  <a:pt x="3939" y="1105"/>
                </a:lnTo>
                <a:lnTo>
                  <a:pt x="3843" y="1009"/>
                </a:lnTo>
                <a:lnTo>
                  <a:pt x="3602" y="625"/>
                </a:lnTo>
                <a:lnTo>
                  <a:pt x="3410" y="240"/>
                </a:lnTo>
                <a:lnTo>
                  <a:pt x="3314" y="96"/>
                </a:lnTo>
                <a:lnTo>
                  <a:pt x="321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4" name="Google Shape;504;p9"/>
          <p:cNvGrpSpPr/>
          <p:nvPr/>
        </p:nvGrpSpPr>
        <p:grpSpPr>
          <a:xfrm>
            <a:off x="5344099" y="1011675"/>
            <a:ext cx="475779" cy="475800"/>
            <a:chOff x="1460350" y="2402425"/>
            <a:chExt cx="208950" cy="208950"/>
          </a:xfrm>
        </p:grpSpPr>
        <p:sp>
          <p:nvSpPr>
            <p:cNvPr id="505" name="Google Shape;505;p9"/>
            <p:cNvSpPr/>
            <p:nvPr/>
          </p:nvSpPr>
          <p:spPr>
            <a:xfrm>
              <a:off x="1460350" y="2402425"/>
              <a:ext cx="208950" cy="208950"/>
            </a:xfrm>
            <a:custGeom>
              <a:avLst/>
              <a:gdLst/>
              <a:ahLst/>
              <a:cxnLst/>
              <a:rect l="l" t="t" r="r" b="b"/>
              <a:pathLst>
                <a:path w="8358" h="8358" extrusionOk="0">
                  <a:moveTo>
                    <a:pt x="4035" y="1"/>
                  </a:moveTo>
                  <a:lnTo>
                    <a:pt x="3651" y="49"/>
                  </a:lnTo>
                  <a:lnTo>
                    <a:pt x="3218" y="97"/>
                  </a:lnTo>
                  <a:lnTo>
                    <a:pt x="2786" y="241"/>
                  </a:lnTo>
                  <a:lnTo>
                    <a:pt x="2402" y="385"/>
                  </a:lnTo>
                  <a:lnTo>
                    <a:pt x="2066" y="577"/>
                  </a:lnTo>
                  <a:lnTo>
                    <a:pt x="1682" y="817"/>
                  </a:lnTo>
                  <a:lnTo>
                    <a:pt x="1393" y="1058"/>
                  </a:lnTo>
                  <a:lnTo>
                    <a:pt x="1105" y="1346"/>
                  </a:lnTo>
                  <a:lnTo>
                    <a:pt x="865" y="1634"/>
                  </a:lnTo>
                  <a:lnTo>
                    <a:pt x="625" y="1970"/>
                  </a:lnTo>
                  <a:lnTo>
                    <a:pt x="433" y="2354"/>
                  </a:lnTo>
                  <a:lnTo>
                    <a:pt x="241" y="2690"/>
                  </a:lnTo>
                  <a:lnTo>
                    <a:pt x="145" y="3075"/>
                  </a:lnTo>
                  <a:lnTo>
                    <a:pt x="49" y="3459"/>
                  </a:lnTo>
                  <a:lnTo>
                    <a:pt x="1" y="3891"/>
                  </a:lnTo>
                  <a:lnTo>
                    <a:pt x="1" y="4323"/>
                  </a:lnTo>
                  <a:lnTo>
                    <a:pt x="49" y="4707"/>
                  </a:lnTo>
                  <a:lnTo>
                    <a:pt x="97" y="5140"/>
                  </a:lnTo>
                  <a:lnTo>
                    <a:pt x="241" y="5572"/>
                  </a:lnTo>
                  <a:lnTo>
                    <a:pt x="385" y="5956"/>
                  </a:lnTo>
                  <a:lnTo>
                    <a:pt x="577" y="6292"/>
                  </a:lnTo>
                  <a:lnTo>
                    <a:pt x="817" y="6628"/>
                  </a:lnTo>
                  <a:lnTo>
                    <a:pt x="1057" y="6965"/>
                  </a:lnTo>
                  <a:lnTo>
                    <a:pt x="1345" y="7253"/>
                  </a:lnTo>
                  <a:lnTo>
                    <a:pt x="1634" y="7493"/>
                  </a:lnTo>
                  <a:lnTo>
                    <a:pt x="1970" y="7733"/>
                  </a:lnTo>
                  <a:lnTo>
                    <a:pt x="2306" y="7925"/>
                  </a:lnTo>
                  <a:lnTo>
                    <a:pt x="2690" y="8069"/>
                  </a:lnTo>
                  <a:lnTo>
                    <a:pt x="3074" y="8213"/>
                  </a:lnTo>
                  <a:lnTo>
                    <a:pt x="3458" y="8309"/>
                  </a:lnTo>
                  <a:lnTo>
                    <a:pt x="3891" y="8357"/>
                  </a:lnTo>
                  <a:lnTo>
                    <a:pt x="4275" y="8357"/>
                  </a:lnTo>
                  <a:lnTo>
                    <a:pt x="4707" y="8309"/>
                  </a:lnTo>
                  <a:lnTo>
                    <a:pt x="5139" y="8261"/>
                  </a:lnTo>
                  <a:lnTo>
                    <a:pt x="5524" y="8117"/>
                  </a:lnTo>
                  <a:lnTo>
                    <a:pt x="5956" y="7973"/>
                  </a:lnTo>
                  <a:lnTo>
                    <a:pt x="6292" y="7781"/>
                  </a:lnTo>
                  <a:lnTo>
                    <a:pt x="6628" y="7541"/>
                  </a:lnTo>
                  <a:lnTo>
                    <a:pt x="6964" y="7301"/>
                  </a:lnTo>
                  <a:lnTo>
                    <a:pt x="7252" y="7013"/>
                  </a:lnTo>
                  <a:lnTo>
                    <a:pt x="7493" y="6724"/>
                  </a:lnTo>
                  <a:lnTo>
                    <a:pt x="7733" y="6388"/>
                  </a:lnTo>
                  <a:lnTo>
                    <a:pt x="7925" y="6004"/>
                  </a:lnTo>
                  <a:lnTo>
                    <a:pt x="8069" y="5668"/>
                  </a:lnTo>
                  <a:lnTo>
                    <a:pt x="8213" y="5284"/>
                  </a:lnTo>
                  <a:lnTo>
                    <a:pt x="8309" y="4900"/>
                  </a:lnTo>
                  <a:lnTo>
                    <a:pt x="8357" y="4467"/>
                  </a:lnTo>
                  <a:lnTo>
                    <a:pt x="8357" y="4035"/>
                  </a:lnTo>
                  <a:lnTo>
                    <a:pt x="8309" y="3651"/>
                  </a:lnTo>
                  <a:lnTo>
                    <a:pt x="8261" y="3219"/>
                  </a:lnTo>
                  <a:lnTo>
                    <a:pt x="8117" y="2786"/>
                  </a:lnTo>
                  <a:lnTo>
                    <a:pt x="7973" y="2402"/>
                  </a:lnTo>
                  <a:lnTo>
                    <a:pt x="7781" y="2066"/>
                  </a:lnTo>
                  <a:lnTo>
                    <a:pt x="7541" y="1730"/>
                  </a:lnTo>
                  <a:lnTo>
                    <a:pt x="7300" y="1394"/>
                  </a:lnTo>
                  <a:lnTo>
                    <a:pt x="7012" y="1106"/>
                  </a:lnTo>
                  <a:lnTo>
                    <a:pt x="6724" y="865"/>
                  </a:lnTo>
                  <a:lnTo>
                    <a:pt x="6388" y="625"/>
                  </a:lnTo>
                  <a:lnTo>
                    <a:pt x="6004" y="433"/>
                  </a:lnTo>
                  <a:lnTo>
                    <a:pt x="5668" y="289"/>
                  </a:lnTo>
                  <a:lnTo>
                    <a:pt x="5283" y="145"/>
                  </a:lnTo>
                  <a:lnTo>
                    <a:pt x="4851" y="49"/>
                  </a:lnTo>
                  <a:lnTo>
                    <a:pt x="446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9"/>
            <p:cNvSpPr/>
            <p:nvPr/>
          </p:nvSpPr>
          <p:spPr>
            <a:xfrm>
              <a:off x="1460350" y="2402425"/>
              <a:ext cx="208950" cy="208950"/>
            </a:xfrm>
            <a:custGeom>
              <a:avLst/>
              <a:gdLst/>
              <a:ahLst/>
              <a:cxnLst/>
              <a:rect l="l" t="t" r="r" b="b"/>
              <a:pathLst>
                <a:path w="8358" h="8358" fill="none" extrusionOk="0">
                  <a:moveTo>
                    <a:pt x="8261" y="3219"/>
                  </a:moveTo>
                  <a:lnTo>
                    <a:pt x="8261" y="3219"/>
                  </a:lnTo>
                  <a:lnTo>
                    <a:pt x="8309" y="3651"/>
                  </a:lnTo>
                  <a:lnTo>
                    <a:pt x="8357" y="4035"/>
                  </a:lnTo>
                  <a:lnTo>
                    <a:pt x="8357" y="4467"/>
                  </a:lnTo>
                  <a:lnTo>
                    <a:pt x="8309" y="4900"/>
                  </a:lnTo>
                  <a:lnTo>
                    <a:pt x="8213" y="5284"/>
                  </a:lnTo>
                  <a:lnTo>
                    <a:pt x="8069" y="5668"/>
                  </a:lnTo>
                  <a:lnTo>
                    <a:pt x="7925" y="6004"/>
                  </a:lnTo>
                  <a:lnTo>
                    <a:pt x="7733" y="6388"/>
                  </a:lnTo>
                  <a:lnTo>
                    <a:pt x="7493" y="6724"/>
                  </a:lnTo>
                  <a:lnTo>
                    <a:pt x="7252" y="7013"/>
                  </a:lnTo>
                  <a:lnTo>
                    <a:pt x="6964" y="7301"/>
                  </a:lnTo>
                  <a:lnTo>
                    <a:pt x="6628" y="7541"/>
                  </a:lnTo>
                  <a:lnTo>
                    <a:pt x="6292" y="7781"/>
                  </a:lnTo>
                  <a:lnTo>
                    <a:pt x="5956" y="7973"/>
                  </a:lnTo>
                  <a:lnTo>
                    <a:pt x="5524" y="8117"/>
                  </a:lnTo>
                  <a:lnTo>
                    <a:pt x="5139" y="8261"/>
                  </a:lnTo>
                  <a:lnTo>
                    <a:pt x="5139" y="8261"/>
                  </a:lnTo>
                  <a:lnTo>
                    <a:pt x="4707" y="8309"/>
                  </a:lnTo>
                  <a:lnTo>
                    <a:pt x="4275" y="8357"/>
                  </a:lnTo>
                  <a:lnTo>
                    <a:pt x="3891" y="8357"/>
                  </a:lnTo>
                  <a:lnTo>
                    <a:pt x="3458" y="8309"/>
                  </a:lnTo>
                  <a:lnTo>
                    <a:pt x="3074" y="8213"/>
                  </a:lnTo>
                  <a:lnTo>
                    <a:pt x="2690" y="8069"/>
                  </a:lnTo>
                  <a:lnTo>
                    <a:pt x="2306" y="7925"/>
                  </a:lnTo>
                  <a:lnTo>
                    <a:pt x="1970" y="7733"/>
                  </a:lnTo>
                  <a:lnTo>
                    <a:pt x="1634" y="7493"/>
                  </a:lnTo>
                  <a:lnTo>
                    <a:pt x="1345" y="7253"/>
                  </a:lnTo>
                  <a:lnTo>
                    <a:pt x="1057" y="6965"/>
                  </a:lnTo>
                  <a:lnTo>
                    <a:pt x="817" y="6628"/>
                  </a:lnTo>
                  <a:lnTo>
                    <a:pt x="577" y="6292"/>
                  </a:lnTo>
                  <a:lnTo>
                    <a:pt x="385" y="5956"/>
                  </a:lnTo>
                  <a:lnTo>
                    <a:pt x="241" y="5572"/>
                  </a:lnTo>
                  <a:lnTo>
                    <a:pt x="97" y="5140"/>
                  </a:lnTo>
                  <a:lnTo>
                    <a:pt x="97" y="5140"/>
                  </a:lnTo>
                  <a:lnTo>
                    <a:pt x="49" y="4707"/>
                  </a:lnTo>
                  <a:lnTo>
                    <a:pt x="1" y="4323"/>
                  </a:lnTo>
                  <a:lnTo>
                    <a:pt x="1" y="3891"/>
                  </a:lnTo>
                  <a:lnTo>
                    <a:pt x="49" y="3459"/>
                  </a:lnTo>
                  <a:lnTo>
                    <a:pt x="145" y="3075"/>
                  </a:lnTo>
                  <a:lnTo>
                    <a:pt x="241" y="2690"/>
                  </a:lnTo>
                  <a:lnTo>
                    <a:pt x="433" y="2354"/>
                  </a:lnTo>
                  <a:lnTo>
                    <a:pt x="625" y="1970"/>
                  </a:lnTo>
                  <a:lnTo>
                    <a:pt x="865" y="1634"/>
                  </a:lnTo>
                  <a:lnTo>
                    <a:pt x="1105" y="1346"/>
                  </a:lnTo>
                  <a:lnTo>
                    <a:pt x="1393" y="1058"/>
                  </a:lnTo>
                  <a:lnTo>
                    <a:pt x="1682" y="817"/>
                  </a:lnTo>
                  <a:lnTo>
                    <a:pt x="2066" y="577"/>
                  </a:lnTo>
                  <a:lnTo>
                    <a:pt x="2402" y="385"/>
                  </a:lnTo>
                  <a:lnTo>
                    <a:pt x="2786" y="241"/>
                  </a:lnTo>
                  <a:lnTo>
                    <a:pt x="3218" y="97"/>
                  </a:lnTo>
                  <a:lnTo>
                    <a:pt x="3218" y="97"/>
                  </a:lnTo>
                  <a:lnTo>
                    <a:pt x="3651" y="49"/>
                  </a:lnTo>
                  <a:lnTo>
                    <a:pt x="4035" y="1"/>
                  </a:lnTo>
                  <a:lnTo>
                    <a:pt x="4467" y="1"/>
                  </a:lnTo>
                  <a:lnTo>
                    <a:pt x="4851" y="49"/>
                  </a:lnTo>
                  <a:lnTo>
                    <a:pt x="5283" y="145"/>
                  </a:lnTo>
                  <a:lnTo>
                    <a:pt x="5668" y="289"/>
                  </a:lnTo>
                  <a:lnTo>
                    <a:pt x="6004" y="433"/>
                  </a:lnTo>
                  <a:lnTo>
                    <a:pt x="6388" y="625"/>
                  </a:lnTo>
                  <a:lnTo>
                    <a:pt x="6724" y="865"/>
                  </a:lnTo>
                  <a:lnTo>
                    <a:pt x="7012" y="1106"/>
                  </a:lnTo>
                  <a:lnTo>
                    <a:pt x="7300" y="1394"/>
                  </a:lnTo>
                  <a:lnTo>
                    <a:pt x="7541" y="1730"/>
                  </a:lnTo>
                  <a:lnTo>
                    <a:pt x="7781" y="2066"/>
                  </a:lnTo>
                  <a:lnTo>
                    <a:pt x="7973" y="2402"/>
                  </a:lnTo>
                  <a:lnTo>
                    <a:pt x="8117" y="2786"/>
                  </a:lnTo>
                  <a:lnTo>
                    <a:pt x="8261" y="3219"/>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9"/>
            <p:cNvSpPr/>
            <p:nvPr/>
          </p:nvSpPr>
          <p:spPr>
            <a:xfrm>
              <a:off x="1495175" y="2421650"/>
              <a:ext cx="122475" cy="91275"/>
            </a:xfrm>
            <a:custGeom>
              <a:avLst/>
              <a:gdLst/>
              <a:ahLst/>
              <a:cxnLst/>
              <a:rect l="l" t="t" r="r" b="b"/>
              <a:pathLst>
                <a:path w="4899" h="3651" extrusionOk="0">
                  <a:moveTo>
                    <a:pt x="2546" y="192"/>
                  </a:moveTo>
                  <a:lnTo>
                    <a:pt x="2786" y="240"/>
                  </a:lnTo>
                  <a:lnTo>
                    <a:pt x="3026" y="289"/>
                  </a:lnTo>
                  <a:lnTo>
                    <a:pt x="3266" y="385"/>
                  </a:lnTo>
                  <a:lnTo>
                    <a:pt x="3458" y="529"/>
                  </a:lnTo>
                  <a:lnTo>
                    <a:pt x="3554" y="673"/>
                  </a:lnTo>
                  <a:lnTo>
                    <a:pt x="3650" y="865"/>
                  </a:lnTo>
                  <a:lnTo>
                    <a:pt x="3650" y="1057"/>
                  </a:lnTo>
                  <a:lnTo>
                    <a:pt x="3506" y="1249"/>
                  </a:lnTo>
                  <a:lnTo>
                    <a:pt x="3362" y="1393"/>
                  </a:lnTo>
                  <a:lnTo>
                    <a:pt x="3170" y="1537"/>
                  </a:lnTo>
                  <a:lnTo>
                    <a:pt x="2930" y="1585"/>
                  </a:lnTo>
                  <a:lnTo>
                    <a:pt x="2690" y="1633"/>
                  </a:lnTo>
                  <a:lnTo>
                    <a:pt x="2450" y="1585"/>
                  </a:lnTo>
                  <a:lnTo>
                    <a:pt x="2210" y="1537"/>
                  </a:lnTo>
                  <a:lnTo>
                    <a:pt x="1969" y="1441"/>
                  </a:lnTo>
                  <a:lnTo>
                    <a:pt x="1777" y="1297"/>
                  </a:lnTo>
                  <a:lnTo>
                    <a:pt x="1633" y="1105"/>
                  </a:lnTo>
                  <a:lnTo>
                    <a:pt x="1585" y="961"/>
                  </a:lnTo>
                  <a:lnTo>
                    <a:pt x="1585" y="769"/>
                  </a:lnTo>
                  <a:lnTo>
                    <a:pt x="1681" y="577"/>
                  </a:lnTo>
                  <a:lnTo>
                    <a:pt x="1873" y="385"/>
                  </a:lnTo>
                  <a:lnTo>
                    <a:pt x="2065" y="289"/>
                  </a:lnTo>
                  <a:lnTo>
                    <a:pt x="2306" y="240"/>
                  </a:lnTo>
                  <a:lnTo>
                    <a:pt x="2546" y="192"/>
                  </a:lnTo>
                  <a:close/>
                  <a:moveTo>
                    <a:pt x="2306" y="0"/>
                  </a:moveTo>
                  <a:lnTo>
                    <a:pt x="1969" y="48"/>
                  </a:lnTo>
                  <a:lnTo>
                    <a:pt x="1585" y="144"/>
                  </a:lnTo>
                  <a:lnTo>
                    <a:pt x="1249" y="289"/>
                  </a:lnTo>
                  <a:lnTo>
                    <a:pt x="865" y="481"/>
                  </a:lnTo>
                  <a:lnTo>
                    <a:pt x="529" y="721"/>
                  </a:lnTo>
                  <a:lnTo>
                    <a:pt x="289" y="961"/>
                  </a:lnTo>
                  <a:lnTo>
                    <a:pt x="144" y="1249"/>
                  </a:lnTo>
                  <a:lnTo>
                    <a:pt x="48" y="1489"/>
                  </a:lnTo>
                  <a:lnTo>
                    <a:pt x="0" y="1777"/>
                  </a:lnTo>
                  <a:lnTo>
                    <a:pt x="0" y="2065"/>
                  </a:lnTo>
                  <a:lnTo>
                    <a:pt x="96" y="2354"/>
                  </a:lnTo>
                  <a:lnTo>
                    <a:pt x="192" y="2594"/>
                  </a:lnTo>
                  <a:lnTo>
                    <a:pt x="385" y="2882"/>
                  </a:lnTo>
                  <a:lnTo>
                    <a:pt x="577" y="3074"/>
                  </a:lnTo>
                  <a:lnTo>
                    <a:pt x="865" y="3266"/>
                  </a:lnTo>
                  <a:lnTo>
                    <a:pt x="1153" y="3458"/>
                  </a:lnTo>
                  <a:lnTo>
                    <a:pt x="1441" y="3554"/>
                  </a:lnTo>
                  <a:lnTo>
                    <a:pt x="1825" y="3650"/>
                  </a:lnTo>
                  <a:lnTo>
                    <a:pt x="2594" y="3650"/>
                  </a:lnTo>
                  <a:lnTo>
                    <a:pt x="2978" y="3554"/>
                  </a:lnTo>
                  <a:lnTo>
                    <a:pt x="3410" y="3410"/>
                  </a:lnTo>
                  <a:lnTo>
                    <a:pt x="3842" y="3170"/>
                  </a:lnTo>
                  <a:lnTo>
                    <a:pt x="4179" y="2978"/>
                  </a:lnTo>
                  <a:lnTo>
                    <a:pt x="4467" y="2690"/>
                  </a:lnTo>
                  <a:lnTo>
                    <a:pt x="4659" y="2450"/>
                  </a:lnTo>
                  <a:lnTo>
                    <a:pt x="4803" y="2210"/>
                  </a:lnTo>
                  <a:lnTo>
                    <a:pt x="4899" y="1921"/>
                  </a:lnTo>
                  <a:lnTo>
                    <a:pt x="4899" y="1633"/>
                  </a:lnTo>
                  <a:lnTo>
                    <a:pt x="4851" y="1393"/>
                  </a:lnTo>
                  <a:lnTo>
                    <a:pt x="4803" y="1153"/>
                  </a:lnTo>
                  <a:lnTo>
                    <a:pt x="4659" y="913"/>
                  </a:lnTo>
                  <a:lnTo>
                    <a:pt x="4467" y="673"/>
                  </a:lnTo>
                  <a:lnTo>
                    <a:pt x="4227" y="481"/>
                  </a:lnTo>
                  <a:lnTo>
                    <a:pt x="3986" y="337"/>
                  </a:lnTo>
                  <a:lnTo>
                    <a:pt x="3698" y="192"/>
                  </a:lnTo>
                  <a:lnTo>
                    <a:pt x="3362" y="48"/>
                  </a:lnTo>
                  <a:lnTo>
                    <a:pt x="3026" y="0"/>
                  </a:lnTo>
                  <a:close/>
                </a:path>
              </a:pathLst>
            </a:custGeom>
            <a:solidFill>
              <a:schemeClr val="dk1">
                <a:alpha val="33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9"/>
            <p:cNvSpPr/>
            <p:nvPr/>
          </p:nvSpPr>
          <p:spPr>
            <a:xfrm>
              <a:off x="1534800" y="2426450"/>
              <a:ext cx="51650" cy="36050"/>
            </a:xfrm>
            <a:custGeom>
              <a:avLst/>
              <a:gdLst/>
              <a:ahLst/>
              <a:cxnLst/>
              <a:rect l="l" t="t" r="r" b="b"/>
              <a:pathLst>
                <a:path w="2066" h="1442" fill="none" extrusionOk="0">
                  <a:moveTo>
                    <a:pt x="1105" y="1441"/>
                  </a:moveTo>
                  <a:lnTo>
                    <a:pt x="1105" y="1441"/>
                  </a:lnTo>
                  <a:lnTo>
                    <a:pt x="865" y="1393"/>
                  </a:lnTo>
                  <a:lnTo>
                    <a:pt x="625" y="1345"/>
                  </a:lnTo>
                  <a:lnTo>
                    <a:pt x="384" y="1249"/>
                  </a:lnTo>
                  <a:lnTo>
                    <a:pt x="192" y="1105"/>
                  </a:lnTo>
                  <a:lnTo>
                    <a:pt x="48" y="913"/>
                  </a:lnTo>
                  <a:lnTo>
                    <a:pt x="0" y="769"/>
                  </a:lnTo>
                  <a:lnTo>
                    <a:pt x="0" y="577"/>
                  </a:lnTo>
                  <a:lnTo>
                    <a:pt x="96" y="385"/>
                  </a:lnTo>
                  <a:lnTo>
                    <a:pt x="96" y="385"/>
                  </a:lnTo>
                  <a:lnTo>
                    <a:pt x="288" y="193"/>
                  </a:lnTo>
                  <a:lnTo>
                    <a:pt x="480" y="97"/>
                  </a:lnTo>
                  <a:lnTo>
                    <a:pt x="721" y="48"/>
                  </a:lnTo>
                  <a:lnTo>
                    <a:pt x="961" y="0"/>
                  </a:lnTo>
                  <a:lnTo>
                    <a:pt x="961" y="0"/>
                  </a:lnTo>
                  <a:lnTo>
                    <a:pt x="1201" y="48"/>
                  </a:lnTo>
                  <a:lnTo>
                    <a:pt x="1441" y="97"/>
                  </a:lnTo>
                  <a:lnTo>
                    <a:pt x="1681" y="193"/>
                  </a:lnTo>
                  <a:lnTo>
                    <a:pt x="1873" y="337"/>
                  </a:lnTo>
                  <a:lnTo>
                    <a:pt x="1969" y="481"/>
                  </a:lnTo>
                  <a:lnTo>
                    <a:pt x="2065" y="673"/>
                  </a:lnTo>
                  <a:lnTo>
                    <a:pt x="2065" y="865"/>
                  </a:lnTo>
                  <a:lnTo>
                    <a:pt x="1921" y="1057"/>
                  </a:lnTo>
                  <a:lnTo>
                    <a:pt x="1921" y="1057"/>
                  </a:lnTo>
                  <a:lnTo>
                    <a:pt x="1777" y="1201"/>
                  </a:lnTo>
                  <a:lnTo>
                    <a:pt x="1585" y="1345"/>
                  </a:lnTo>
                  <a:lnTo>
                    <a:pt x="1345" y="1393"/>
                  </a:lnTo>
                  <a:lnTo>
                    <a:pt x="1105" y="144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9"/>
            <p:cNvSpPr/>
            <p:nvPr/>
          </p:nvSpPr>
          <p:spPr>
            <a:xfrm>
              <a:off x="1495175" y="2421650"/>
              <a:ext cx="122475" cy="91275"/>
            </a:xfrm>
            <a:custGeom>
              <a:avLst/>
              <a:gdLst/>
              <a:ahLst/>
              <a:cxnLst/>
              <a:rect l="l" t="t" r="r" b="b"/>
              <a:pathLst>
                <a:path w="4899" h="3651" fill="none" extrusionOk="0">
                  <a:moveTo>
                    <a:pt x="2642" y="0"/>
                  </a:moveTo>
                  <a:lnTo>
                    <a:pt x="2642" y="0"/>
                  </a:lnTo>
                  <a:lnTo>
                    <a:pt x="2306" y="0"/>
                  </a:lnTo>
                  <a:lnTo>
                    <a:pt x="1969" y="48"/>
                  </a:lnTo>
                  <a:lnTo>
                    <a:pt x="1585" y="144"/>
                  </a:lnTo>
                  <a:lnTo>
                    <a:pt x="1249" y="289"/>
                  </a:lnTo>
                  <a:lnTo>
                    <a:pt x="1249" y="289"/>
                  </a:lnTo>
                  <a:lnTo>
                    <a:pt x="865" y="481"/>
                  </a:lnTo>
                  <a:lnTo>
                    <a:pt x="529" y="721"/>
                  </a:lnTo>
                  <a:lnTo>
                    <a:pt x="289" y="961"/>
                  </a:lnTo>
                  <a:lnTo>
                    <a:pt x="144" y="1249"/>
                  </a:lnTo>
                  <a:lnTo>
                    <a:pt x="48" y="1489"/>
                  </a:lnTo>
                  <a:lnTo>
                    <a:pt x="0" y="1777"/>
                  </a:lnTo>
                  <a:lnTo>
                    <a:pt x="0" y="2065"/>
                  </a:lnTo>
                  <a:lnTo>
                    <a:pt x="96" y="2354"/>
                  </a:lnTo>
                  <a:lnTo>
                    <a:pt x="192" y="2594"/>
                  </a:lnTo>
                  <a:lnTo>
                    <a:pt x="385" y="2882"/>
                  </a:lnTo>
                  <a:lnTo>
                    <a:pt x="577" y="3074"/>
                  </a:lnTo>
                  <a:lnTo>
                    <a:pt x="865" y="3266"/>
                  </a:lnTo>
                  <a:lnTo>
                    <a:pt x="1153" y="3458"/>
                  </a:lnTo>
                  <a:lnTo>
                    <a:pt x="1441" y="3554"/>
                  </a:lnTo>
                  <a:lnTo>
                    <a:pt x="1825" y="3650"/>
                  </a:lnTo>
                  <a:lnTo>
                    <a:pt x="2210" y="3650"/>
                  </a:lnTo>
                  <a:lnTo>
                    <a:pt x="2210" y="3650"/>
                  </a:lnTo>
                  <a:lnTo>
                    <a:pt x="2594" y="3650"/>
                  </a:lnTo>
                  <a:lnTo>
                    <a:pt x="2978" y="3554"/>
                  </a:lnTo>
                  <a:lnTo>
                    <a:pt x="3410" y="3410"/>
                  </a:lnTo>
                  <a:lnTo>
                    <a:pt x="3842" y="3170"/>
                  </a:lnTo>
                  <a:lnTo>
                    <a:pt x="3842" y="3170"/>
                  </a:lnTo>
                  <a:lnTo>
                    <a:pt x="4179" y="2978"/>
                  </a:lnTo>
                  <a:lnTo>
                    <a:pt x="4467" y="2690"/>
                  </a:lnTo>
                  <a:lnTo>
                    <a:pt x="4659" y="2450"/>
                  </a:lnTo>
                  <a:lnTo>
                    <a:pt x="4803" y="2210"/>
                  </a:lnTo>
                  <a:lnTo>
                    <a:pt x="4899" y="1921"/>
                  </a:lnTo>
                  <a:lnTo>
                    <a:pt x="4899" y="1633"/>
                  </a:lnTo>
                  <a:lnTo>
                    <a:pt x="4851" y="1393"/>
                  </a:lnTo>
                  <a:lnTo>
                    <a:pt x="4803" y="1153"/>
                  </a:lnTo>
                  <a:lnTo>
                    <a:pt x="4659" y="913"/>
                  </a:lnTo>
                  <a:lnTo>
                    <a:pt x="4467" y="673"/>
                  </a:lnTo>
                  <a:lnTo>
                    <a:pt x="4227" y="481"/>
                  </a:lnTo>
                  <a:lnTo>
                    <a:pt x="3986" y="337"/>
                  </a:lnTo>
                  <a:lnTo>
                    <a:pt x="3698" y="192"/>
                  </a:lnTo>
                  <a:lnTo>
                    <a:pt x="3362" y="48"/>
                  </a:lnTo>
                  <a:lnTo>
                    <a:pt x="3026" y="0"/>
                  </a:lnTo>
                  <a:lnTo>
                    <a:pt x="2642" y="0"/>
                  </a:lnTo>
                </a:path>
              </a:pathLst>
            </a:custGeom>
            <a:solidFill>
              <a:schemeClr val="dk1">
                <a:alpha val="33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9"/>
            <p:cNvSpPr/>
            <p:nvPr/>
          </p:nvSpPr>
          <p:spPr>
            <a:xfrm>
              <a:off x="1582825" y="2607750"/>
              <a:ext cx="10825" cy="2425"/>
            </a:xfrm>
            <a:custGeom>
              <a:avLst/>
              <a:gdLst/>
              <a:ahLst/>
              <a:cxnLst/>
              <a:rect l="l" t="t" r="r" b="b"/>
              <a:pathLst>
                <a:path w="433" h="97" extrusionOk="0">
                  <a:moveTo>
                    <a:pt x="0" y="96"/>
                  </a:moveTo>
                  <a:lnTo>
                    <a:pt x="0" y="96"/>
                  </a:lnTo>
                  <a:lnTo>
                    <a:pt x="0" y="96"/>
                  </a:lnTo>
                  <a:lnTo>
                    <a:pt x="0" y="96"/>
                  </a:lnTo>
                  <a:lnTo>
                    <a:pt x="0" y="96"/>
                  </a:lnTo>
                  <a:close/>
                  <a:moveTo>
                    <a:pt x="48" y="96"/>
                  </a:moveTo>
                  <a:lnTo>
                    <a:pt x="48" y="96"/>
                  </a:lnTo>
                  <a:lnTo>
                    <a:pt x="48" y="96"/>
                  </a:lnTo>
                  <a:lnTo>
                    <a:pt x="48" y="96"/>
                  </a:lnTo>
                  <a:lnTo>
                    <a:pt x="48" y="96"/>
                  </a:lnTo>
                  <a:close/>
                  <a:moveTo>
                    <a:pt x="240" y="48"/>
                  </a:moveTo>
                  <a:lnTo>
                    <a:pt x="240" y="48"/>
                  </a:lnTo>
                  <a:lnTo>
                    <a:pt x="48" y="96"/>
                  </a:lnTo>
                  <a:lnTo>
                    <a:pt x="48" y="96"/>
                  </a:lnTo>
                  <a:lnTo>
                    <a:pt x="240" y="48"/>
                  </a:lnTo>
                  <a:close/>
                  <a:moveTo>
                    <a:pt x="240" y="48"/>
                  </a:moveTo>
                  <a:lnTo>
                    <a:pt x="240" y="48"/>
                  </a:lnTo>
                  <a:lnTo>
                    <a:pt x="240" y="48"/>
                  </a:lnTo>
                  <a:lnTo>
                    <a:pt x="240" y="48"/>
                  </a:lnTo>
                  <a:lnTo>
                    <a:pt x="240" y="48"/>
                  </a:lnTo>
                  <a:close/>
                  <a:moveTo>
                    <a:pt x="240" y="48"/>
                  </a:moveTo>
                  <a:lnTo>
                    <a:pt x="240" y="48"/>
                  </a:lnTo>
                  <a:lnTo>
                    <a:pt x="240" y="48"/>
                  </a:lnTo>
                  <a:lnTo>
                    <a:pt x="240" y="48"/>
                  </a:lnTo>
                  <a:lnTo>
                    <a:pt x="240" y="48"/>
                  </a:lnTo>
                  <a:close/>
                  <a:moveTo>
                    <a:pt x="240" y="48"/>
                  </a:moveTo>
                  <a:lnTo>
                    <a:pt x="240" y="48"/>
                  </a:lnTo>
                  <a:lnTo>
                    <a:pt x="240" y="48"/>
                  </a:lnTo>
                  <a:lnTo>
                    <a:pt x="240" y="48"/>
                  </a:lnTo>
                  <a:lnTo>
                    <a:pt x="240" y="48"/>
                  </a:lnTo>
                  <a:close/>
                  <a:moveTo>
                    <a:pt x="288" y="0"/>
                  </a:moveTo>
                  <a:lnTo>
                    <a:pt x="288" y="0"/>
                  </a:lnTo>
                  <a:lnTo>
                    <a:pt x="288" y="48"/>
                  </a:lnTo>
                  <a:lnTo>
                    <a:pt x="288" y="48"/>
                  </a:lnTo>
                  <a:lnTo>
                    <a:pt x="288" y="0"/>
                  </a:lnTo>
                  <a:close/>
                  <a:moveTo>
                    <a:pt x="288" y="0"/>
                  </a:moveTo>
                  <a:lnTo>
                    <a:pt x="288" y="0"/>
                  </a:lnTo>
                  <a:lnTo>
                    <a:pt x="288" y="0"/>
                  </a:lnTo>
                  <a:lnTo>
                    <a:pt x="288" y="0"/>
                  </a:lnTo>
                  <a:lnTo>
                    <a:pt x="288" y="0"/>
                  </a:lnTo>
                  <a:close/>
                  <a:moveTo>
                    <a:pt x="288" y="0"/>
                  </a:moveTo>
                  <a:lnTo>
                    <a:pt x="288" y="0"/>
                  </a:lnTo>
                  <a:lnTo>
                    <a:pt x="288" y="0"/>
                  </a:lnTo>
                  <a:lnTo>
                    <a:pt x="288" y="0"/>
                  </a:lnTo>
                  <a:lnTo>
                    <a:pt x="288" y="0"/>
                  </a:lnTo>
                  <a:close/>
                  <a:moveTo>
                    <a:pt x="336" y="0"/>
                  </a:moveTo>
                  <a:lnTo>
                    <a:pt x="336" y="0"/>
                  </a:lnTo>
                  <a:lnTo>
                    <a:pt x="288" y="0"/>
                  </a:lnTo>
                  <a:lnTo>
                    <a:pt x="288" y="0"/>
                  </a:lnTo>
                  <a:lnTo>
                    <a:pt x="336" y="0"/>
                  </a:lnTo>
                  <a:close/>
                  <a:moveTo>
                    <a:pt x="336" y="0"/>
                  </a:moveTo>
                  <a:lnTo>
                    <a:pt x="336" y="0"/>
                  </a:lnTo>
                  <a:lnTo>
                    <a:pt x="336" y="0"/>
                  </a:lnTo>
                  <a:lnTo>
                    <a:pt x="336" y="0"/>
                  </a:lnTo>
                  <a:lnTo>
                    <a:pt x="336" y="0"/>
                  </a:lnTo>
                  <a:close/>
                  <a:moveTo>
                    <a:pt x="336" y="0"/>
                  </a:moveTo>
                  <a:lnTo>
                    <a:pt x="336" y="0"/>
                  </a:lnTo>
                  <a:lnTo>
                    <a:pt x="336" y="0"/>
                  </a:lnTo>
                  <a:lnTo>
                    <a:pt x="336" y="0"/>
                  </a:lnTo>
                  <a:lnTo>
                    <a:pt x="336" y="0"/>
                  </a:lnTo>
                  <a:close/>
                  <a:moveTo>
                    <a:pt x="336" y="0"/>
                  </a:moveTo>
                  <a:lnTo>
                    <a:pt x="336" y="0"/>
                  </a:lnTo>
                  <a:lnTo>
                    <a:pt x="336" y="0"/>
                  </a:lnTo>
                  <a:lnTo>
                    <a:pt x="336" y="0"/>
                  </a:lnTo>
                  <a:lnTo>
                    <a:pt x="336" y="0"/>
                  </a:lnTo>
                  <a:close/>
                  <a:moveTo>
                    <a:pt x="384" y="0"/>
                  </a:moveTo>
                  <a:lnTo>
                    <a:pt x="384" y="0"/>
                  </a:lnTo>
                  <a:lnTo>
                    <a:pt x="336" y="0"/>
                  </a:lnTo>
                  <a:lnTo>
                    <a:pt x="336" y="0"/>
                  </a:lnTo>
                  <a:lnTo>
                    <a:pt x="384" y="0"/>
                  </a:lnTo>
                  <a:close/>
                  <a:moveTo>
                    <a:pt x="384" y="0"/>
                  </a:moveTo>
                  <a:lnTo>
                    <a:pt x="384" y="0"/>
                  </a:lnTo>
                  <a:lnTo>
                    <a:pt x="384" y="0"/>
                  </a:lnTo>
                  <a:lnTo>
                    <a:pt x="384" y="0"/>
                  </a:lnTo>
                  <a:lnTo>
                    <a:pt x="384" y="0"/>
                  </a:lnTo>
                  <a:close/>
                  <a:moveTo>
                    <a:pt x="384" y="0"/>
                  </a:moveTo>
                  <a:lnTo>
                    <a:pt x="384" y="0"/>
                  </a:lnTo>
                  <a:lnTo>
                    <a:pt x="384" y="0"/>
                  </a:lnTo>
                  <a:lnTo>
                    <a:pt x="384" y="0"/>
                  </a:lnTo>
                  <a:lnTo>
                    <a:pt x="384" y="0"/>
                  </a:lnTo>
                  <a:close/>
                  <a:moveTo>
                    <a:pt x="432" y="0"/>
                  </a:moveTo>
                  <a:lnTo>
                    <a:pt x="432" y="0"/>
                  </a:lnTo>
                  <a:lnTo>
                    <a:pt x="432" y="0"/>
                  </a:lnTo>
                  <a:lnTo>
                    <a:pt x="432" y="0"/>
                  </a:lnTo>
                  <a:lnTo>
                    <a:pt x="432" y="0"/>
                  </a:lnTo>
                  <a:close/>
                  <a:moveTo>
                    <a:pt x="432" y="0"/>
                  </a:moveTo>
                  <a:lnTo>
                    <a:pt x="432" y="0"/>
                  </a:lnTo>
                  <a:lnTo>
                    <a:pt x="432" y="0"/>
                  </a:lnTo>
                  <a:lnTo>
                    <a:pt x="432" y="0"/>
                  </a:lnTo>
                  <a:lnTo>
                    <a:pt x="43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9"/>
            <p:cNvSpPr/>
            <p:nvPr/>
          </p:nvSpPr>
          <p:spPr>
            <a:xfrm>
              <a:off x="1582825" y="2610150"/>
              <a:ext cx="25" cy="25"/>
            </a:xfrm>
            <a:custGeom>
              <a:avLst/>
              <a:gdLst/>
              <a:ahLst/>
              <a:cxnLst/>
              <a:rect l="l" t="t" r="r" b="b"/>
              <a:pathLst>
                <a:path w="1" h="1" fill="none" extrusionOk="0">
                  <a:moveTo>
                    <a:pt x="0" y="0"/>
                  </a:moveTo>
                  <a:lnTo>
                    <a:pt x="0" y="0"/>
                  </a:lnTo>
                  <a:lnTo>
                    <a:pt x="0" y="0"/>
                  </a:lnTo>
                  <a:lnTo>
                    <a:pt x="0" y="0"/>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9"/>
            <p:cNvSpPr/>
            <p:nvPr/>
          </p:nvSpPr>
          <p:spPr>
            <a:xfrm>
              <a:off x="1584025" y="2610150"/>
              <a:ext cx="25" cy="25"/>
            </a:xfrm>
            <a:custGeom>
              <a:avLst/>
              <a:gdLst/>
              <a:ahLst/>
              <a:cxnLst/>
              <a:rect l="l" t="t" r="r" b="b"/>
              <a:pathLst>
                <a:path w="1" h="1" fill="none" extrusionOk="0">
                  <a:moveTo>
                    <a:pt x="0" y="0"/>
                  </a:moveTo>
                  <a:lnTo>
                    <a:pt x="0" y="0"/>
                  </a:lnTo>
                  <a:lnTo>
                    <a:pt x="0" y="0"/>
                  </a:lnTo>
                  <a:lnTo>
                    <a:pt x="0" y="0"/>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9"/>
            <p:cNvSpPr/>
            <p:nvPr/>
          </p:nvSpPr>
          <p:spPr>
            <a:xfrm>
              <a:off x="1584025" y="2608950"/>
              <a:ext cx="4825" cy="1225"/>
            </a:xfrm>
            <a:custGeom>
              <a:avLst/>
              <a:gdLst/>
              <a:ahLst/>
              <a:cxnLst/>
              <a:rect l="l" t="t" r="r" b="b"/>
              <a:pathLst>
                <a:path w="193" h="49" fill="none" extrusionOk="0">
                  <a:moveTo>
                    <a:pt x="192" y="0"/>
                  </a:moveTo>
                  <a:lnTo>
                    <a:pt x="192" y="0"/>
                  </a:lnTo>
                  <a:lnTo>
                    <a:pt x="0" y="48"/>
                  </a:lnTo>
                  <a:lnTo>
                    <a:pt x="0" y="48"/>
                  </a:lnTo>
                  <a:lnTo>
                    <a:pt x="192"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9"/>
            <p:cNvSpPr/>
            <p:nvPr/>
          </p:nvSpPr>
          <p:spPr>
            <a:xfrm>
              <a:off x="1588825" y="2608950"/>
              <a:ext cx="25" cy="25"/>
            </a:xfrm>
            <a:custGeom>
              <a:avLst/>
              <a:gdLst/>
              <a:ahLst/>
              <a:cxnLst/>
              <a:rect l="l" t="t" r="r" b="b"/>
              <a:pathLst>
                <a:path w="1" h="1" fill="none" extrusionOk="0">
                  <a:moveTo>
                    <a:pt x="0" y="0"/>
                  </a:moveTo>
                  <a:lnTo>
                    <a:pt x="0" y="0"/>
                  </a:lnTo>
                  <a:lnTo>
                    <a:pt x="0" y="0"/>
                  </a:lnTo>
                  <a:lnTo>
                    <a:pt x="0" y="0"/>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9"/>
            <p:cNvSpPr/>
            <p:nvPr/>
          </p:nvSpPr>
          <p:spPr>
            <a:xfrm>
              <a:off x="1588825" y="2608950"/>
              <a:ext cx="25" cy="25"/>
            </a:xfrm>
            <a:custGeom>
              <a:avLst/>
              <a:gdLst/>
              <a:ahLst/>
              <a:cxnLst/>
              <a:rect l="l" t="t" r="r" b="b"/>
              <a:pathLst>
                <a:path w="1" h="1" fill="none" extrusionOk="0">
                  <a:moveTo>
                    <a:pt x="0" y="0"/>
                  </a:moveTo>
                  <a:lnTo>
                    <a:pt x="0" y="0"/>
                  </a:lnTo>
                  <a:lnTo>
                    <a:pt x="0" y="0"/>
                  </a:lnTo>
                  <a:lnTo>
                    <a:pt x="0" y="0"/>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9"/>
            <p:cNvSpPr/>
            <p:nvPr/>
          </p:nvSpPr>
          <p:spPr>
            <a:xfrm>
              <a:off x="1588825" y="2608950"/>
              <a:ext cx="25" cy="25"/>
            </a:xfrm>
            <a:custGeom>
              <a:avLst/>
              <a:gdLst/>
              <a:ahLst/>
              <a:cxnLst/>
              <a:rect l="l" t="t" r="r" b="b"/>
              <a:pathLst>
                <a:path w="1" h="1" fill="none" extrusionOk="0">
                  <a:moveTo>
                    <a:pt x="0" y="0"/>
                  </a:moveTo>
                  <a:lnTo>
                    <a:pt x="0" y="0"/>
                  </a:lnTo>
                  <a:lnTo>
                    <a:pt x="0" y="0"/>
                  </a:lnTo>
                  <a:lnTo>
                    <a:pt x="0" y="0"/>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9"/>
            <p:cNvSpPr/>
            <p:nvPr/>
          </p:nvSpPr>
          <p:spPr>
            <a:xfrm>
              <a:off x="1590025" y="2607750"/>
              <a:ext cx="25" cy="1225"/>
            </a:xfrm>
            <a:custGeom>
              <a:avLst/>
              <a:gdLst/>
              <a:ahLst/>
              <a:cxnLst/>
              <a:rect l="l" t="t" r="r" b="b"/>
              <a:pathLst>
                <a:path w="1" h="49" fill="none" extrusionOk="0">
                  <a:moveTo>
                    <a:pt x="0" y="0"/>
                  </a:moveTo>
                  <a:lnTo>
                    <a:pt x="0" y="0"/>
                  </a:lnTo>
                  <a:lnTo>
                    <a:pt x="0" y="48"/>
                  </a:lnTo>
                  <a:lnTo>
                    <a:pt x="0" y="48"/>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9"/>
            <p:cNvSpPr/>
            <p:nvPr/>
          </p:nvSpPr>
          <p:spPr>
            <a:xfrm>
              <a:off x="1590025" y="2607750"/>
              <a:ext cx="25" cy="25"/>
            </a:xfrm>
            <a:custGeom>
              <a:avLst/>
              <a:gdLst/>
              <a:ahLst/>
              <a:cxnLst/>
              <a:rect l="l" t="t" r="r" b="b"/>
              <a:pathLst>
                <a:path w="1" h="1" fill="none" extrusionOk="0">
                  <a:moveTo>
                    <a:pt x="0" y="0"/>
                  </a:moveTo>
                  <a:lnTo>
                    <a:pt x="0" y="0"/>
                  </a:lnTo>
                  <a:lnTo>
                    <a:pt x="0" y="0"/>
                  </a:lnTo>
                  <a:lnTo>
                    <a:pt x="0" y="0"/>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9"/>
            <p:cNvSpPr/>
            <p:nvPr/>
          </p:nvSpPr>
          <p:spPr>
            <a:xfrm>
              <a:off x="1590025" y="2607750"/>
              <a:ext cx="25" cy="25"/>
            </a:xfrm>
            <a:custGeom>
              <a:avLst/>
              <a:gdLst/>
              <a:ahLst/>
              <a:cxnLst/>
              <a:rect l="l" t="t" r="r" b="b"/>
              <a:pathLst>
                <a:path w="1" h="1" fill="none" extrusionOk="0">
                  <a:moveTo>
                    <a:pt x="0" y="0"/>
                  </a:moveTo>
                  <a:lnTo>
                    <a:pt x="0" y="0"/>
                  </a:lnTo>
                  <a:lnTo>
                    <a:pt x="0" y="0"/>
                  </a:lnTo>
                  <a:lnTo>
                    <a:pt x="0" y="0"/>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9"/>
            <p:cNvSpPr/>
            <p:nvPr/>
          </p:nvSpPr>
          <p:spPr>
            <a:xfrm>
              <a:off x="1590025" y="2607750"/>
              <a:ext cx="1225" cy="25"/>
            </a:xfrm>
            <a:custGeom>
              <a:avLst/>
              <a:gdLst/>
              <a:ahLst/>
              <a:cxnLst/>
              <a:rect l="l" t="t" r="r" b="b"/>
              <a:pathLst>
                <a:path w="49" h="1" fill="none" extrusionOk="0">
                  <a:moveTo>
                    <a:pt x="48" y="0"/>
                  </a:moveTo>
                  <a:lnTo>
                    <a:pt x="48" y="0"/>
                  </a:lnTo>
                  <a:lnTo>
                    <a:pt x="0" y="0"/>
                  </a:lnTo>
                  <a:lnTo>
                    <a:pt x="0" y="0"/>
                  </a:lnTo>
                  <a:lnTo>
                    <a:pt x="48"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9"/>
            <p:cNvSpPr/>
            <p:nvPr/>
          </p:nvSpPr>
          <p:spPr>
            <a:xfrm>
              <a:off x="1591225" y="2607750"/>
              <a:ext cx="25" cy="25"/>
            </a:xfrm>
            <a:custGeom>
              <a:avLst/>
              <a:gdLst/>
              <a:ahLst/>
              <a:cxnLst/>
              <a:rect l="l" t="t" r="r" b="b"/>
              <a:pathLst>
                <a:path w="1" h="1" fill="none" extrusionOk="0">
                  <a:moveTo>
                    <a:pt x="0" y="0"/>
                  </a:moveTo>
                  <a:lnTo>
                    <a:pt x="0" y="0"/>
                  </a:lnTo>
                  <a:lnTo>
                    <a:pt x="0" y="0"/>
                  </a:lnTo>
                  <a:lnTo>
                    <a:pt x="0" y="0"/>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9"/>
            <p:cNvSpPr/>
            <p:nvPr/>
          </p:nvSpPr>
          <p:spPr>
            <a:xfrm>
              <a:off x="1591225" y="2607750"/>
              <a:ext cx="25" cy="25"/>
            </a:xfrm>
            <a:custGeom>
              <a:avLst/>
              <a:gdLst/>
              <a:ahLst/>
              <a:cxnLst/>
              <a:rect l="l" t="t" r="r" b="b"/>
              <a:pathLst>
                <a:path w="1" h="1" fill="none" extrusionOk="0">
                  <a:moveTo>
                    <a:pt x="0" y="0"/>
                  </a:moveTo>
                  <a:lnTo>
                    <a:pt x="0" y="0"/>
                  </a:lnTo>
                  <a:lnTo>
                    <a:pt x="0" y="0"/>
                  </a:lnTo>
                  <a:lnTo>
                    <a:pt x="0" y="0"/>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9"/>
            <p:cNvSpPr/>
            <p:nvPr/>
          </p:nvSpPr>
          <p:spPr>
            <a:xfrm>
              <a:off x="1591225" y="2607750"/>
              <a:ext cx="25" cy="25"/>
            </a:xfrm>
            <a:custGeom>
              <a:avLst/>
              <a:gdLst/>
              <a:ahLst/>
              <a:cxnLst/>
              <a:rect l="l" t="t" r="r" b="b"/>
              <a:pathLst>
                <a:path w="1" h="1" fill="none" extrusionOk="0">
                  <a:moveTo>
                    <a:pt x="0" y="0"/>
                  </a:moveTo>
                  <a:lnTo>
                    <a:pt x="0" y="0"/>
                  </a:lnTo>
                  <a:lnTo>
                    <a:pt x="0" y="0"/>
                  </a:lnTo>
                  <a:lnTo>
                    <a:pt x="0" y="0"/>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9"/>
            <p:cNvSpPr/>
            <p:nvPr/>
          </p:nvSpPr>
          <p:spPr>
            <a:xfrm>
              <a:off x="1591225" y="2607750"/>
              <a:ext cx="1225" cy="25"/>
            </a:xfrm>
            <a:custGeom>
              <a:avLst/>
              <a:gdLst/>
              <a:ahLst/>
              <a:cxnLst/>
              <a:rect l="l" t="t" r="r" b="b"/>
              <a:pathLst>
                <a:path w="49" h="1" fill="none" extrusionOk="0">
                  <a:moveTo>
                    <a:pt x="48" y="0"/>
                  </a:moveTo>
                  <a:lnTo>
                    <a:pt x="48" y="0"/>
                  </a:lnTo>
                  <a:lnTo>
                    <a:pt x="0" y="0"/>
                  </a:lnTo>
                  <a:lnTo>
                    <a:pt x="0" y="0"/>
                  </a:lnTo>
                  <a:lnTo>
                    <a:pt x="48"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9"/>
            <p:cNvSpPr/>
            <p:nvPr/>
          </p:nvSpPr>
          <p:spPr>
            <a:xfrm>
              <a:off x="1592425" y="2607750"/>
              <a:ext cx="25" cy="25"/>
            </a:xfrm>
            <a:custGeom>
              <a:avLst/>
              <a:gdLst/>
              <a:ahLst/>
              <a:cxnLst/>
              <a:rect l="l" t="t" r="r" b="b"/>
              <a:pathLst>
                <a:path w="1" h="1" fill="none" extrusionOk="0">
                  <a:moveTo>
                    <a:pt x="0" y="0"/>
                  </a:moveTo>
                  <a:lnTo>
                    <a:pt x="0" y="0"/>
                  </a:lnTo>
                  <a:lnTo>
                    <a:pt x="0" y="0"/>
                  </a:lnTo>
                  <a:lnTo>
                    <a:pt x="0" y="0"/>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9"/>
            <p:cNvSpPr/>
            <p:nvPr/>
          </p:nvSpPr>
          <p:spPr>
            <a:xfrm>
              <a:off x="1592425" y="2607750"/>
              <a:ext cx="25" cy="25"/>
            </a:xfrm>
            <a:custGeom>
              <a:avLst/>
              <a:gdLst/>
              <a:ahLst/>
              <a:cxnLst/>
              <a:rect l="l" t="t" r="r" b="b"/>
              <a:pathLst>
                <a:path w="1" h="1" fill="none" extrusionOk="0">
                  <a:moveTo>
                    <a:pt x="0" y="0"/>
                  </a:moveTo>
                  <a:lnTo>
                    <a:pt x="0" y="0"/>
                  </a:lnTo>
                  <a:lnTo>
                    <a:pt x="0" y="0"/>
                  </a:lnTo>
                  <a:lnTo>
                    <a:pt x="0" y="0"/>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9"/>
            <p:cNvSpPr/>
            <p:nvPr/>
          </p:nvSpPr>
          <p:spPr>
            <a:xfrm>
              <a:off x="1593625" y="2607750"/>
              <a:ext cx="25" cy="25"/>
            </a:xfrm>
            <a:custGeom>
              <a:avLst/>
              <a:gdLst/>
              <a:ahLst/>
              <a:cxnLst/>
              <a:rect l="l" t="t" r="r" b="b"/>
              <a:pathLst>
                <a:path w="1" h="1" fill="none" extrusionOk="0">
                  <a:moveTo>
                    <a:pt x="0" y="0"/>
                  </a:moveTo>
                  <a:lnTo>
                    <a:pt x="0" y="0"/>
                  </a:lnTo>
                  <a:lnTo>
                    <a:pt x="0" y="0"/>
                  </a:lnTo>
                  <a:lnTo>
                    <a:pt x="0" y="0"/>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9"/>
            <p:cNvSpPr/>
            <p:nvPr/>
          </p:nvSpPr>
          <p:spPr>
            <a:xfrm>
              <a:off x="1593625" y="2607750"/>
              <a:ext cx="25" cy="25"/>
            </a:xfrm>
            <a:custGeom>
              <a:avLst/>
              <a:gdLst/>
              <a:ahLst/>
              <a:cxnLst/>
              <a:rect l="l" t="t" r="r" b="b"/>
              <a:pathLst>
                <a:path w="1" h="1" fill="none" extrusionOk="0">
                  <a:moveTo>
                    <a:pt x="0" y="0"/>
                  </a:moveTo>
                  <a:lnTo>
                    <a:pt x="0" y="0"/>
                  </a:lnTo>
                  <a:lnTo>
                    <a:pt x="0" y="0"/>
                  </a:lnTo>
                  <a:lnTo>
                    <a:pt x="0" y="0"/>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9"/>
            <p:cNvSpPr/>
            <p:nvPr/>
          </p:nvSpPr>
          <p:spPr>
            <a:xfrm>
              <a:off x="1477175" y="2515300"/>
              <a:ext cx="192125" cy="96075"/>
            </a:xfrm>
            <a:custGeom>
              <a:avLst/>
              <a:gdLst/>
              <a:ahLst/>
              <a:cxnLst/>
              <a:rect l="l" t="t" r="r" b="b"/>
              <a:pathLst>
                <a:path w="7685" h="3843" fill="none" extrusionOk="0">
                  <a:moveTo>
                    <a:pt x="7684" y="0"/>
                  </a:moveTo>
                  <a:lnTo>
                    <a:pt x="7684" y="0"/>
                  </a:lnTo>
                  <a:lnTo>
                    <a:pt x="7204" y="721"/>
                  </a:lnTo>
                  <a:lnTo>
                    <a:pt x="6724" y="1297"/>
                  </a:lnTo>
                  <a:lnTo>
                    <a:pt x="6195" y="1777"/>
                  </a:lnTo>
                  <a:lnTo>
                    <a:pt x="5667" y="2161"/>
                  </a:lnTo>
                  <a:lnTo>
                    <a:pt x="5091" y="2450"/>
                  </a:lnTo>
                  <a:lnTo>
                    <a:pt x="4514" y="2594"/>
                  </a:lnTo>
                  <a:lnTo>
                    <a:pt x="3938" y="2738"/>
                  </a:lnTo>
                  <a:lnTo>
                    <a:pt x="3314" y="2738"/>
                  </a:lnTo>
                  <a:lnTo>
                    <a:pt x="3314" y="2738"/>
                  </a:lnTo>
                  <a:lnTo>
                    <a:pt x="2882" y="2738"/>
                  </a:lnTo>
                  <a:lnTo>
                    <a:pt x="2449" y="2690"/>
                  </a:lnTo>
                  <a:lnTo>
                    <a:pt x="1585" y="2498"/>
                  </a:lnTo>
                  <a:lnTo>
                    <a:pt x="768" y="2258"/>
                  </a:lnTo>
                  <a:lnTo>
                    <a:pt x="0" y="1969"/>
                  </a:lnTo>
                  <a:lnTo>
                    <a:pt x="0" y="1969"/>
                  </a:lnTo>
                  <a:lnTo>
                    <a:pt x="336" y="2354"/>
                  </a:lnTo>
                  <a:lnTo>
                    <a:pt x="672" y="2738"/>
                  </a:lnTo>
                  <a:lnTo>
                    <a:pt x="1057" y="3074"/>
                  </a:lnTo>
                  <a:lnTo>
                    <a:pt x="1489" y="3314"/>
                  </a:lnTo>
                  <a:lnTo>
                    <a:pt x="1969" y="3554"/>
                  </a:lnTo>
                  <a:lnTo>
                    <a:pt x="2449" y="3698"/>
                  </a:lnTo>
                  <a:lnTo>
                    <a:pt x="2978" y="3794"/>
                  </a:lnTo>
                  <a:lnTo>
                    <a:pt x="3506" y="3842"/>
                  </a:lnTo>
                  <a:lnTo>
                    <a:pt x="3506" y="3842"/>
                  </a:lnTo>
                  <a:lnTo>
                    <a:pt x="3890" y="3842"/>
                  </a:lnTo>
                  <a:lnTo>
                    <a:pt x="4226" y="3794"/>
                  </a:lnTo>
                  <a:lnTo>
                    <a:pt x="4226" y="3794"/>
                  </a:lnTo>
                  <a:lnTo>
                    <a:pt x="4226" y="3794"/>
                  </a:lnTo>
                  <a:lnTo>
                    <a:pt x="4226" y="3794"/>
                  </a:lnTo>
                  <a:lnTo>
                    <a:pt x="4274" y="3794"/>
                  </a:lnTo>
                  <a:lnTo>
                    <a:pt x="4274" y="3794"/>
                  </a:lnTo>
                  <a:lnTo>
                    <a:pt x="4274" y="3794"/>
                  </a:lnTo>
                  <a:lnTo>
                    <a:pt x="4274" y="3794"/>
                  </a:lnTo>
                  <a:lnTo>
                    <a:pt x="4274" y="3794"/>
                  </a:lnTo>
                  <a:lnTo>
                    <a:pt x="4274" y="3794"/>
                  </a:lnTo>
                  <a:lnTo>
                    <a:pt x="4466" y="3746"/>
                  </a:lnTo>
                  <a:lnTo>
                    <a:pt x="4466" y="3746"/>
                  </a:lnTo>
                  <a:lnTo>
                    <a:pt x="4466" y="3746"/>
                  </a:lnTo>
                  <a:lnTo>
                    <a:pt x="4466" y="3746"/>
                  </a:lnTo>
                  <a:lnTo>
                    <a:pt x="4466" y="3746"/>
                  </a:lnTo>
                  <a:lnTo>
                    <a:pt x="4466" y="3746"/>
                  </a:lnTo>
                  <a:lnTo>
                    <a:pt x="4466" y="3746"/>
                  </a:lnTo>
                  <a:lnTo>
                    <a:pt x="4466" y="3746"/>
                  </a:lnTo>
                  <a:lnTo>
                    <a:pt x="4466" y="3746"/>
                  </a:lnTo>
                  <a:lnTo>
                    <a:pt x="4466" y="3746"/>
                  </a:lnTo>
                  <a:lnTo>
                    <a:pt x="4466" y="3746"/>
                  </a:lnTo>
                  <a:lnTo>
                    <a:pt x="4466" y="3746"/>
                  </a:lnTo>
                  <a:lnTo>
                    <a:pt x="4466" y="3746"/>
                  </a:lnTo>
                  <a:lnTo>
                    <a:pt x="4466" y="3746"/>
                  </a:lnTo>
                  <a:lnTo>
                    <a:pt x="4514" y="3746"/>
                  </a:lnTo>
                  <a:lnTo>
                    <a:pt x="4514" y="3746"/>
                  </a:lnTo>
                  <a:lnTo>
                    <a:pt x="4514" y="3698"/>
                  </a:lnTo>
                  <a:lnTo>
                    <a:pt x="4514" y="3698"/>
                  </a:lnTo>
                  <a:lnTo>
                    <a:pt x="4514" y="3698"/>
                  </a:lnTo>
                  <a:lnTo>
                    <a:pt x="4514" y="3698"/>
                  </a:lnTo>
                  <a:lnTo>
                    <a:pt x="4514" y="3698"/>
                  </a:lnTo>
                  <a:lnTo>
                    <a:pt x="4514" y="3698"/>
                  </a:lnTo>
                  <a:lnTo>
                    <a:pt x="4514" y="3698"/>
                  </a:lnTo>
                  <a:lnTo>
                    <a:pt x="4514" y="3698"/>
                  </a:lnTo>
                  <a:lnTo>
                    <a:pt x="4514" y="3698"/>
                  </a:lnTo>
                  <a:lnTo>
                    <a:pt x="4514" y="3698"/>
                  </a:lnTo>
                  <a:lnTo>
                    <a:pt x="4514" y="3698"/>
                  </a:lnTo>
                  <a:lnTo>
                    <a:pt x="4514" y="3698"/>
                  </a:lnTo>
                  <a:lnTo>
                    <a:pt x="4562" y="3698"/>
                  </a:lnTo>
                  <a:lnTo>
                    <a:pt x="4562" y="3698"/>
                  </a:lnTo>
                  <a:lnTo>
                    <a:pt x="4562" y="3698"/>
                  </a:lnTo>
                  <a:lnTo>
                    <a:pt x="4562" y="3698"/>
                  </a:lnTo>
                  <a:lnTo>
                    <a:pt x="4562" y="3698"/>
                  </a:lnTo>
                  <a:lnTo>
                    <a:pt x="4562" y="3698"/>
                  </a:lnTo>
                  <a:lnTo>
                    <a:pt x="4562" y="3698"/>
                  </a:lnTo>
                  <a:lnTo>
                    <a:pt x="4562" y="3698"/>
                  </a:lnTo>
                  <a:lnTo>
                    <a:pt x="4562" y="3698"/>
                  </a:lnTo>
                  <a:lnTo>
                    <a:pt x="4562" y="3698"/>
                  </a:lnTo>
                  <a:lnTo>
                    <a:pt x="4562" y="3698"/>
                  </a:lnTo>
                  <a:lnTo>
                    <a:pt x="4562" y="3698"/>
                  </a:lnTo>
                  <a:lnTo>
                    <a:pt x="4562" y="3698"/>
                  </a:lnTo>
                  <a:lnTo>
                    <a:pt x="4562" y="3698"/>
                  </a:lnTo>
                  <a:lnTo>
                    <a:pt x="4562" y="3698"/>
                  </a:lnTo>
                  <a:lnTo>
                    <a:pt x="4562" y="3698"/>
                  </a:lnTo>
                  <a:lnTo>
                    <a:pt x="4610" y="3698"/>
                  </a:lnTo>
                  <a:lnTo>
                    <a:pt x="4610" y="3698"/>
                  </a:lnTo>
                  <a:lnTo>
                    <a:pt x="4610" y="3698"/>
                  </a:lnTo>
                  <a:lnTo>
                    <a:pt x="4610" y="3698"/>
                  </a:lnTo>
                  <a:lnTo>
                    <a:pt x="4610" y="3698"/>
                  </a:lnTo>
                  <a:lnTo>
                    <a:pt x="4610" y="3698"/>
                  </a:lnTo>
                  <a:lnTo>
                    <a:pt x="4610" y="3698"/>
                  </a:lnTo>
                  <a:lnTo>
                    <a:pt x="4610" y="3698"/>
                  </a:lnTo>
                  <a:lnTo>
                    <a:pt x="4610" y="3698"/>
                  </a:lnTo>
                  <a:lnTo>
                    <a:pt x="4610" y="3698"/>
                  </a:lnTo>
                  <a:lnTo>
                    <a:pt x="4658" y="3698"/>
                  </a:lnTo>
                  <a:lnTo>
                    <a:pt x="4658" y="3698"/>
                  </a:lnTo>
                  <a:lnTo>
                    <a:pt x="4658" y="3698"/>
                  </a:lnTo>
                  <a:lnTo>
                    <a:pt x="4658" y="3698"/>
                  </a:lnTo>
                  <a:lnTo>
                    <a:pt x="4658" y="3698"/>
                  </a:lnTo>
                  <a:lnTo>
                    <a:pt x="4658" y="3698"/>
                  </a:lnTo>
                  <a:lnTo>
                    <a:pt x="4658" y="3698"/>
                  </a:lnTo>
                  <a:lnTo>
                    <a:pt x="4658" y="3698"/>
                  </a:lnTo>
                  <a:lnTo>
                    <a:pt x="5283" y="3458"/>
                  </a:lnTo>
                  <a:lnTo>
                    <a:pt x="5811" y="3122"/>
                  </a:lnTo>
                  <a:lnTo>
                    <a:pt x="6339" y="2738"/>
                  </a:lnTo>
                  <a:lnTo>
                    <a:pt x="6724" y="2306"/>
                  </a:lnTo>
                  <a:lnTo>
                    <a:pt x="7108" y="1777"/>
                  </a:lnTo>
                  <a:lnTo>
                    <a:pt x="7396" y="1249"/>
                  </a:lnTo>
                  <a:lnTo>
                    <a:pt x="7588" y="625"/>
                  </a:lnTo>
                  <a:lnTo>
                    <a:pt x="768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9"/>
            <p:cNvSpPr/>
            <p:nvPr/>
          </p:nvSpPr>
          <p:spPr>
            <a:xfrm>
              <a:off x="1534800" y="2426450"/>
              <a:ext cx="51650" cy="36050"/>
            </a:xfrm>
            <a:custGeom>
              <a:avLst/>
              <a:gdLst/>
              <a:ahLst/>
              <a:cxnLst/>
              <a:rect l="l" t="t" r="r" b="b"/>
              <a:pathLst>
                <a:path w="2066" h="1442" extrusionOk="0">
                  <a:moveTo>
                    <a:pt x="961" y="0"/>
                  </a:moveTo>
                  <a:lnTo>
                    <a:pt x="721" y="48"/>
                  </a:lnTo>
                  <a:lnTo>
                    <a:pt x="480" y="97"/>
                  </a:lnTo>
                  <a:lnTo>
                    <a:pt x="288" y="193"/>
                  </a:lnTo>
                  <a:lnTo>
                    <a:pt x="96" y="385"/>
                  </a:lnTo>
                  <a:lnTo>
                    <a:pt x="0" y="577"/>
                  </a:lnTo>
                  <a:lnTo>
                    <a:pt x="0" y="769"/>
                  </a:lnTo>
                  <a:lnTo>
                    <a:pt x="48" y="913"/>
                  </a:lnTo>
                  <a:lnTo>
                    <a:pt x="192" y="1105"/>
                  </a:lnTo>
                  <a:lnTo>
                    <a:pt x="384" y="1249"/>
                  </a:lnTo>
                  <a:lnTo>
                    <a:pt x="625" y="1345"/>
                  </a:lnTo>
                  <a:lnTo>
                    <a:pt x="865" y="1393"/>
                  </a:lnTo>
                  <a:lnTo>
                    <a:pt x="1105" y="1441"/>
                  </a:lnTo>
                  <a:lnTo>
                    <a:pt x="1345" y="1393"/>
                  </a:lnTo>
                  <a:lnTo>
                    <a:pt x="1585" y="1345"/>
                  </a:lnTo>
                  <a:lnTo>
                    <a:pt x="1777" y="1201"/>
                  </a:lnTo>
                  <a:lnTo>
                    <a:pt x="1921" y="1057"/>
                  </a:lnTo>
                  <a:lnTo>
                    <a:pt x="2065" y="865"/>
                  </a:lnTo>
                  <a:lnTo>
                    <a:pt x="2065" y="673"/>
                  </a:lnTo>
                  <a:lnTo>
                    <a:pt x="1969" y="481"/>
                  </a:lnTo>
                  <a:lnTo>
                    <a:pt x="1873" y="337"/>
                  </a:lnTo>
                  <a:lnTo>
                    <a:pt x="1681" y="193"/>
                  </a:lnTo>
                  <a:lnTo>
                    <a:pt x="1441" y="97"/>
                  </a:lnTo>
                  <a:lnTo>
                    <a:pt x="1201" y="48"/>
                  </a:lnTo>
                  <a:lnTo>
                    <a:pt x="961" y="0"/>
                  </a:lnTo>
                  <a:close/>
                </a:path>
              </a:pathLst>
            </a:custGeom>
            <a:solidFill>
              <a:srgbClr val="FFFFFF">
                <a:alpha val="24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9"/>
            <p:cNvSpPr/>
            <p:nvPr/>
          </p:nvSpPr>
          <p:spPr>
            <a:xfrm>
              <a:off x="1534800" y="2426450"/>
              <a:ext cx="51650" cy="36050"/>
            </a:xfrm>
            <a:custGeom>
              <a:avLst/>
              <a:gdLst/>
              <a:ahLst/>
              <a:cxnLst/>
              <a:rect l="l" t="t" r="r" b="b"/>
              <a:pathLst>
                <a:path w="2066" h="1442" fill="none" extrusionOk="0">
                  <a:moveTo>
                    <a:pt x="961" y="0"/>
                  </a:moveTo>
                  <a:lnTo>
                    <a:pt x="961" y="0"/>
                  </a:lnTo>
                  <a:lnTo>
                    <a:pt x="721" y="48"/>
                  </a:lnTo>
                  <a:lnTo>
                    <a:pt x="480" y="97"/>
                  </a:lnTo>
                  <a:lnTo>
                    <a:pt x="288" y="193"/>
                  </a:lnTo>
                  <a:lnTo>
                    <a:pt x="96" y="385"/>
                  </a:lnTo>
                  <a:lnTo>
                    <a:pt x="96" y="385"/>
                  </a:lnTo>
                  <a:lnTo>
                    <a:pt x="0" y="577"/>
                  </a:lnTo>
                  <a:lnTo>
                    <a:pt x="0" y="769"/>
                  </a:lnTo>
                  <a:lnTo>
                    <a:pt x="48" y="913"/>
                  </a:lnTo>
                  <a:lnTo>
                    <a:pt x="192" y="1105"/>
                  </a:lnTo>
                  <a:lnTo>
                    <a:pt x="384" y="1249"/>
                  </a:lnTo>
                  <a:lnTo>
                    <a:pt x="625" y="1345"/>
                  </a:lnTo>
                  <a:lnTo>
                    <a:pt x="865" y="1393"/>
                  </a:lnTo>
                  <a:lnTo>
                    <a:pt x="1105" y="1441"/>
                  </a:lnTo>
                  <a:lnTo>
                    <a:pt x="1105" y="1441"/>
                  </a:lnTo>
                  <a:lnTo>
                    <a:pt x="1345" y="1393"/>
                  </a:lnTo>
                  <a:lnTo>
                    <a:pt x="1585" y="1345"/>
                  </a:lnTo>
                  <a:lnTo>
                    <a:pt x="1777" y="1201"/>
                  </a:lnTo>
                  <a:lnTo>
                    <a:pt x="1921" y="1057"/>
                  </a:lnTo>
                  <a:lnTo>
                    <a:pt x="1921" y="1057"/>
                  </a:lnTo>
                  <a:lnTo>
                    <a:pt x="2065" y="865"/>
                  </a:lnTo>
                  <a:lnTo>
                    <a:pt x="2065" y="673"/>
                  </a:lnTo>
                  <a:lnTo>
                    <a:pt x="1969" y="481"/>
                  </a:lnTo>
                  <a:lnTo>
                    <a:pt x="1873" y="337"/>
                  </a:lnTo>
                  <a:lnTo>
                    <a:pt x="1681" y="193"/>
                  </a:lnTo>
                  <a:lnTo>
                    <a:pt x="1441" y="97"/>
                  </a:lnTo>
                  <a:lnTo>
                    <a:pt x="1201" y="48"/>
                  </a:lnTo>
                  <a:lnTo>
                    <a:pt x="96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9"/>
            <p:cNvSpPr/>
            <p:nvPr/>
          </p:nvSpPr>
          <p:spPr>
            <a:xfrm>
              <a:off x="1477175" y="2515300"/>
              <a:ext cx="192125" cy="96075"/>
            </a:xfrm>
            <a:custGeom>
              <a:avLst/>
              <a:gdLst/>
              <a:ahLst/>
              <a:cxnLst/>
              <a:rect l="l" t="t" r="r" b="b"/>
              <a:pathLst>
                <a:path w="7685" h="3843" extrusionOk="0">
                  <a:moveTo>
                    <a:pt x="7684" y="0"/>
                  </a:moveTo>
                  <a:lnTo>
                    <a:pt x="7204" y="721"/>
                  </a:lnTo>
                  <a:lnTo>
                    <a:pt x="6724" y="1297"/>
                  </a:lnTo>
                  <a:lnTo>
                    <a:pt x="6195" y="1777"/>
                  </a:lnTo>
                  <a:lnTo>
                    <a:pt x="5667" y="2161"/>
                  </a:lnTo>
                  <a:lnTo>
                    <a:pt x="5091" y="2450"/>
                  </a:lnTo>
                  <a:lnTo>
                    <a:pt x="4514" y="2594"/>
                  </a:lnTo>
                  <a:lnTo>
                    <a:pt x="3938" y="2738"/>
                  </a:lnTo>
                  <a:lnTo>
                    <a:pt x="2882" y="2738"/>
                  </a:lnTo>
                  <a:lnTo>
                    <a:pt x="2449" y="2690"/>
                  </a:lnTo>
                  <a:lnTo>
                    <a:pt x="1585" y="2498"/>
                  </a:lnTo>
                  <a:lnTo>
                    <a:pt x="768" y="2258"/>
                  </a:lnTo>
                  <a:lnTo>
                    <a:pt x="0" y="1969"/>
                  </a:lnTo>
                  <a:lnTo>
                    <a:pt x="336" y="2354"/>
                  </a:lnTo>
                  <a:lnTo>
                    <a:pt x="672" y="2738"/>
                  </a:lnTo>
                  <a:lnTo>
                    <a:pt x="1057" y="3074"/>
                  </a:lnTo>
                  <a:lnTo>
                    <a:pt x="1489" y="3314"/>
                  </a:lnTo>
                  <a:lnTo>
                    <a:pt x="1969" y="3554"/>
                  </a:lnTo>
                  <a:lnTo>
                    <a:pt x="2449" y="3698"/>
                  </a:lnTo>
                  <a:lnTo>
                    <a:pt x="2978" y="3794"/>
                  </a:lnTo>
                  <a:lnTo>
                    <a:pt x="3506" y="3842"/>
                  </a:lnTo>
                  <a:lnTo>
                    <a:pt x="3890" y="3842"/>
                  </a:lnTo>
                  <a:lnTo>
                    <a:pt x="4226" y="3794"/>
                  </a:lnTo>
                  <a:lnTo>
                    <a:pt x="4274" y="3794"/>
                  </a:lnTo>
                  <a:lnTo>
                    <a:pt x="4466" y="3746"/>
                  </a:lnTo>
                  <a:lnTo>
                    <a:pt x="4514" y="3746"/>
                  </a:lnTo>
                  <a:lnTo>
                    <a:pt x="4514" y="3698"/>
                  </a:lnTo>
                  <a:lnTo>
                    <a:pt x="4658" y="3698"/>
                  </a:lnTo>
                  <a:lnTo>
                    <a:pt x="5283" y="3458"/>
                  </a:lnTo>
                  <a:lnTo>
                    <a:pt x="5811" y="3122"/>
                  </a:lnTo>
                  <a:lnTo>
                    <a:pt x="6339" y="2738"/>
                  </a:lnTo>
                  <a:lnTo>
                    <a:pt x="6724" y="2306"/>
                  </a:lnTo>
                  <a:lnTo>
                    <a:pt x="7108" y="1777"/>
                  </a:lnTo>
                  <a:lnTo>
                    <a:pt x="7396" y="1249"/>
                  </a:lnTo>
                  <a:lnTo>
                    <a:pt x="7588" y="625"/>
                  </a:lnTo>
                  <a:lnTo>
                    <a:pt x="7684" y="0"/>
                  </a:lnTo>
                  <a:close/>
                </a:path>
              </a:pathLst>
            </a:custGeom>
            <a:solidFill>
              <a:schemeClr val="dk1">
                <a:alpha val="33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3" name="Google Shape;533;p9"/>
          <p:cNvGrpSpPr/>
          <p:nvPr/>
        </p:nvGrpSpPr>
        <p:grpSpPr>
          <a:xfrm rot="3427705">
            <a:off x="5076528" y="4180104"/>
            <a:ext cx="340783" cy="340829"/>
            <a:chOff x="1460350" y="2402425"/>
            <a:chExt cx="208950" cy="208950"/>
          </a:xfrm>
        </p:grpSpPr>
        <p:sp>
          <p:nvSpPr>
            <p:cNvPr id="534" name="Google Shape;534;p9"/>
            <p:cNvSpPr/>
            <p:nvPr/>
          </p:nvSpPr>
          <p:spPr>
            <a:xfrm>
              <a:off x="1460350" y="2402425"/>
              <a:ext cx="208950" cy="208950"/>
            </a:xfrm>
            <a:custGeom>
              <a:avLst/>
              <a:gdLst/>
              <a:ahLst/>
              <a:cxnLst/>
              <a:rect l="l" t="t" r="r" b="b"/>
              <a:pathLst>
                <a:path w="8358" h="8358" extrusionOk="0">
                  <a:moveTo>
                    <a:pt x="4035" y="1"/>
                  </a:moveTo>
                  <a:lnTo>
                    <a:pt x="3651" y="49"/>
                  </a:lnTo>
                  <a:lnTo>
                    <a:pt x="3218" y="97"/>
                  </a:lnTo>
                  <a:lnTo>
                    <a:pt x="2786" y="241"/>
                  </a:lnTo>
                  <a:lnTo>
                    <a:pt x="2402" y="385"/>
                  </a:lnTo>
                  <a:lnTo>
                    <a:pt x="2066" y="577"/>
                  </a:lnTo>
                  <a:lnTo>
                    <a:pt x="1682" y="817"/>
                  </a:lnTo>
                  <a:lnTo>
                    <a:pt x="1393" y="1058"/>
                  </a:lnTo>
                  <a:lnTo>
                    <a:pt x="1105" y="1346"/>
                  </a:lnTo>
                  <a:lnTo>
                    <a:pt x="865" y="1634"/>
                  </a:lnTo>
                  <a:lnTo>
                    <a:pt x="625" y="1970"/>
                  </a:lnTo>
                  <a:lnTo>
                    <a:pt x="433" y="2354"/>
                  </a:lnTo>
                  <a:lnTo>
                    <a:pt x="241" y="2690"/>
                  </a:lnTo>
                  <a:lnTo>
                    <a:pt x="145" y="3075"/>
                  </a:lnTo>
                  <a:lnTo>
                    <a:pt x="49" y="3459"/>
                  </a:lnTo>
                  <a:lnTo>
                    <a:pt x="1" y="3891"/>
                  </a:lnTo>
                  <a:lnTo>
                    <a:pt x="1" y="4323"/>
                  </a:lnTo>
                  <a:lnTo>
                    <a:pt x="49" y="4707"/>
                  </a:lnTo>
                  <a:lnTo>
                    <a:pt x="97" y="5140"/>
                  </a:lnTo>
                  <a:lnTo>
                    <a:pt x="241" y="5572"/>
                  </a:lnTo>
                  <a:lnTo>
                    <a:pt x="385" y="5956"/>
                  </a:lnTo>
                  <a:lnTo>
                    <a:pt x="577" y="6292"/>
                  </a:lnTo>
                  <a:lnTo>
                    <a:pt x="817" y="6628"/>
                  </a:lnTo>
                  <a:lnTo>
                    <a:pt x="1057" y="6965"/>
                  </a:lnTo>
                  <a:lnTo>
                    <a:pt x="1345" y="7253"/>
                  </a:lnTo>
                  <a:lnTo>
                    <a:pt x="1634" y="7493"/>
                  </a:lnTo>
                  <a:lnTo>
                    <a:pt x="1970" y="7733"/>
                  </a:lnTo>
                  <a:lnTo>
                    <a:pt x="2306" y="7925"/>
                  </a:lnTo>
                  <a:lnTo>
                    <a:pt x="2690" y="8069"/>
                  </a:lnTo>
                  <a:lnTo>
                    <a:pt x="3074" y="8213"/>
                  </a:lnTo>
                  <a:lnTo>
                    <a:pt x="3458" y="8309"/>
                  </a:lnTo>
                  <a:lnTo>
                    <a:pt x="3891" y="8357"/>
                  </a:lnTo>
                  <a:lnTo>
                    <a:pt x="4275" y="8357"/>
                  </a:lnTo>
                  <a:lnTo>
                    <a:pt x="4707" y="8309"/>
                  </a:lnTo>
                  <a:lnTo>
                    <a:pt x="5139" y="8261"/>
                  </a:lnTo>
                  <a:lnTo>
                    <a:pt x="5524" y="8117"/>
                  </a:lnTo>
                  <a:lnTo>
                    <a:pt x="5956" y="7973"/>
                  </a:lnTo>
                  <a:lnTo>
                    <a:pt x="6292" y="7781"/>
                  </a:lnTo>
                  <a:lnTo>
                    <a:pt x="6628" y="7541"/>
                  </a:lnTo>
                  <a:lnTo>
                    <a:pt x="6964" y="7301"/>
                  </a:lnTo>
                  <a:lnTo>
                    <a:pt x="7252" y="7013"/>
                  </a:lnTo>
                  <a:lnTo>
                    <a:pt x="7493" y="6724"/>
                  </a:lnTo>
                  <a:lnTo>
                    <a:pt x="7733" y="6388"/>
                  </a:lnTo>
                  <a:lnTo>
                    <a:pt x="7925" y="6004"/>
                  </a:lnTo>
                  <a:lnTo>
                    <a:pt x="8069" y="5668"/>
                  </a:lnTo>
                  <a:lnTo>
                    <a:pt x="8213" y="5284"/>
                  </a:lnTo>
                  <a:lnTo>
                    <a:pt x="8309" y="4900"/>
                  </a:lnTo>
                  <a:lnTo>
                    <a:pt x="8357" y="4467"/>
                  </a:lnTo>
                  <a:lnTo>
                    <a:pt x="8357" y="4035"/>
                  </a:lnTo>
                  <a:lnTo>
                    <a:pt x="8309" y="3651"/>
                  </a:lnTo>
                  <a:lnTo>
                    <a:pt x="8261" y="3219"/>
                  </a:lnTo>
                  <a:lnTo>
                    <a:pt x="8117" y="2786"/>
                  </a:lnTo>
                  <a:lnTo>
                    <a:pt x="7973" y="2402"/>
                  </a:lnTo>
                  <a:lnTo>
                    <a:pt x="7781" y="2066"/>
                  </a:lnTo>
                  <a:lnTo>
                    <a:pt x="7541" y="1730"/>
                  </a:lnTo>
                  <a:lnTo>
                    <a:pt x="7300" y="1394"/>
                  </a:lnTo>
                  <a:lnTo>
                    <a:pt x="7012" y="1106"/>
                  </a:lnTo>
                  <a:lnTo>
                    <a:pt x="6724" y="865"/>
                  </a:lnTo>
                  <a:lnTo>
                    <a:pt x="6388" y="625"/>
                  </a:lnTo>
                  <a:lnTo>
                    <a:pt x="6004" y="433"/>
                  </a:lnTo>
                  <a:lnTo>
                    <a:pt x="5668" y="289"/>
                  </a:lnTo>
                  <a:lnTo>
                    <a:pt x="5283" y="145"/>
                  </a:lnTo>
                  <a:lnTo>
                    <a:pt x="4851" y="49"/>
                  </a:lnTo>
                  <a:lnTo>
                    <a:pt x="446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9"/>
            <p:cNvSpPr/>
            <p:nvPr/>
          </p:nvSpPr>
          <p:spPr>
            <a:xfrm>
              <a:off x="1460350" y="2402425"/>
              <a:ext cx="208950" cy="208950"/>
            </a:xfrm>
            <a:custGeom>
              <a:avLst/>
              <a:gdLst/>
              <a:ahLst/>
              <a:cxnLst/>
              <a:rect l="l" t="t" r="r" b="b"/>
              <a:pathLst>
                <a:path w="8358" h="8358" fill="none" extrusionOk="0">
                  <a:moveTo>
                    <a:pt x="8261" y="3219"/>
                  </a:moveTo>
                  <a:lnTo>
                    <a:pt x="8261" y="3219"/>
                  </a:lnTo>
                  <a:lnTo>
                    <a:pt x="8309" y="3651"/>
                  </a:lnTo>
                  <a:lnTo>
                    <a:pt x="8357" y="4035"/>
                  </a:lnTo>
                  <a:lnTo>
                    <a:pt x="8357" y="4467"/>
                  </a:lnTo>
                  <a:lnTo>
                    <a:pt x="8309" y="4900"/>
                  </a:lnTo>
                  <a:lnTo>
                    <a:pt x="8213" y="5284"/>
                  </a:lnTo>
                  <a:lnTo>
                    <a:pt x="8069" y="5668"/>
                  </a:lnTo>
                  <a:lnTo>
                    <a:pt x="7925" y="6004"/>
                  </a:lnTo>
                  <a:lnTo>
                    <a:pt x="7733" y="6388"/>
                  </a:lnTo>
                  <a:lnTo>
                    <a:pt x="7493" y="6724"/>
                  </a:lnTo>
                  <a:lnTo>
                    <a:pt x="7252" y="7013"/>
                  </a:lnTo>
                  <a:lnTo>
                    <a:pt x="6964" y="7301"/>
                  </a:lnTo>
                  <a:lnTo>
                    <a:pt x="6628" y="7541"/>
                  </a:lnTo>
                  <a:lnTo>
                    <a:pt x="6292" y="7781"/>
                  </a:lnTo>
                  <a:lnTo>
                    <a:pt x="5956" y="7973"/>
                  </a:lnTo>
                  <a:lnTo>
                    <a:pt x="5524" y="8117"/>
                  </a:lnTo>
                  <a:lnTo>
                    <a:pt x="5139" y="8261"/>
                  </a:lnTo>
                  <a:lnTo>
                    <a:pt x="5139" y="8261"/>
                  </a:lnTo>
                  <a:lnTo>
                    <a:pt x="4707" y="8309"/>
                  </a:lnTo>
                  <a:lnTo>
                    <a:pt x="4275" y="8357"/>
                  </a:lnTo>
                  <a:lnTo>
                    <a:pt x="3891" y="8357"/>
                  </a:lnTo>
                  <a:lnTo>
                    <a:pt x="3458" y="8309"/>
                  </a:lnTo>
                  <a:lnTo>
                    <a:pt x="3074" y="8213"/>
                  </a:lnTo>
                  <a:lnTo>
                    <a:pt x="2690" y="8069"/>
                  </a:lnTo>
                  <a:lnTo>
                    <a:pt x="2306" y="7925"/>
                  </a:lnTo>
                  <a:lnTo>
                    <a:pt x="1970" y="7733"/>
                  </a:lnTo>
                  <a:lnTo>
                    <a:pt x="1634" y="7493"/>
                  </a:lnTo>
                  <a:lnTo>
                    <a:pt x="1345" y="7253"/>
                  </a:lnTo>
                  <a:lnTo>
                    <a:pt x="1057" y="6965"/>
                  </a:lnTo>
                  <a:lnTo>
                    <a:pt x="817" y="6628"/>
                  </a:lnTo>
                  <a:lnTo>
                    <a:pt x="577" y="6292"/>
                  </a:lnTo>
                  <a:lnTo>
                    <a:pt x="385" y="5956"/>
                  </a:lnTo>
                  <a:lnTo>
                    <a:pt x="241" y="5572"/>
                  </a:lnTo>
                  <a:lnTo>
                    <a:pt x="97" y="5140"/>
                  </a:lnTo>
                  <a:lnTo>
                    <a:pt x="97" y="5140"/>
                  </a:lnTo>
                  <a:lnTo>
                    <a:pt x="49" y="4707"/>
                  </a:lnTo>
                  <a:lnTo>
                    <a:pt x="1" y="4323"/>
                  </a:lnTo>
                  <a:lnTo>
                    <a:pt x="1" y="3891"/>
                  </a:lnTo>
                  <a:lnTo>
                    <a:pt x="49" y="3459"/>
                  </a:lnTo>
                  <a:lnTo>
                    <a:pt x="145" y="3075"/>
                  </a:lnTo>
                  <a:lnTo>
                    <a:pt x="241" y="2690"/>
                  </a:lnTo>
                  <a:lnTo>
                    <a:pt x="433" y="2354"/>
                  </a:lnTo>
                  <a:lnTo>
                    <a:pt x="625" y="1970"/>
                  </a:lnTo>
                  <a:lnTo>
                    <a:pt x="865" y="1634"/>
                  </a:lnTo>
                  <a:lnTo>
                    <a:pt x="1105" y="1346"/>
                  </a:lnTo>
                  <a:lnTo>
                    <a:pt x="1393" y="1058"/>
                  </a:lnTo>
                  <a:lnTo>
                    <a:pt x="1682" y="817"/>
                  </a:lnTo>
                  <a:lnTo>
                    <a:pt x="2066" y="577"/>
                  </a:lnTo>
                  <a:lnTo>
                    <a:pt x="2402" y="385"/>
                  </a:lnTo>
                  <a:lnTo>
                    <a:pt x="2786" y="241"/>
                  </a:lnTo>
                  <a:lnTo>
                    <a:pt x="3218" y="97"/>
                  </a:lnTo>
                  <a:lnTo>
                    <a:pt x="3218" y="97"/>
                  </a:lnTo>
                  <a:lnTo>
                    <a:pt x="3651" y="49"/>
                  </a:lnTo>
                  <a:lnTo>
                    <a:pt x="4035" y="1"/>
                  </a:lnTo>
                  <a:lnTo>
                    <a:pt x="4467" y="1"/>
                  </a:lnTo>
                  <a:lnTo>
                    <a:pt x="4851" y="49"/>
                  </a:lnTo>
                  <a:lnTo>
                    <a:pt x="5283" y="145"/>
                  </a:lnTo>
                  <a:lnTo>
                    <a:pt x="5668" y="289"/>
                  </a:lnTo>
                  <a:lnTo>
                    <a:pt x="6004" y="433"/>
                  </a:lnTo>
                  <a:lnTo>
                    <a:pt x="6388" y="625"/>
                  </a:lnTo>
                  <a:lnTo>
                    <a:pt x="6724" y="865"/>
                  </a:lnTo>
                  <a:lnTo>
                    <a:pt x="7012" y="1106"/>
                  </a:lnTo>
                  <a:lnTo>
                    <a:pt x="7300" y="1394"/>
                  </a:lnTo>
                  <a:lnTo>
                    <a:pt x="7541" y="1730"/>
                  </a:lnTo>
                  <a:lnTo>
                    <a:pt x="7781" y="2066"/>
                  </a:lnTo>
                  <a:lnTo>
                    <a:pt x="7973" y="2402"/>
                  </a:lnTo>
                  <a:lnTo>
                    <a:pt x="8117" y="2786"/>
                  </a:lnTo>
                  <a:lnTo>
                    <a:pt x="8261" y="3219"/>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9"/>
            <p:cNvSpPr/>
            <p:nvPr/>
          </p:nvSpPr>
          <p:spPr>
            <a:xfrm>
              <a:off x="1495175" y="2421650"/>
              <a:ext cx="122475" cy="91275"/>
            </a:xfrm>
            <a:custGeom>
              <a:avLst/>
              <a:gdLst/>
              <a:ahLst/>
              <a:cxnLst/>
              <a:rect l="l" t="t" r="r" b="b"/>
              <a:pathLst>
                <a:path w="4899" h="3651" extrusionOk="0">
                  <a:moveTo>
                    <a:pt x="2546" y="192"/>
                  </a:moveTo>
                  <a:lnTo>
                    <a:pt x="2786" y="240"/>
                  </a:lnTo>
                  <a:lnTo>
                    <a:pt x="3026" y="289"/>
                  </a:lnTo>
                  <a:lnTo>
                    <a:pt x="3266" y="385"/>
                  </a:lnTo>
                  <a:lnTo>
                    <a:pt x="3458" y="529"/>
                  </a:lnTo>
                  <a:lnTo>
                    <a:pt x="3554" y="673"/>
                  </a:lnTo>
                  <a:lnTo>
                    <a:pt x="3650" y="865"/>
                  </a:lnTo>
                  <a:lnTo>
                    <a:pt x="3650" y="1057"/>
                  </a:lnTo>
                  <a:lnTo>
                    <a:pt x="3506" y="1249"/>
                  </a:lnTo>
                  <a:lnTo>
                    <a:pt x="3362" y="1393"/>
                  </a:lnTo>
                  <a:lnTo>
                    <a:pt x="3170" y="1537"/>
                  </a:lnTo>
                  <a:lnTo>
                    <a:pt x="2930" y="1585"/>
                  </a:lnTo>
                  <a:lnTo>
                    <a:pt x="2690" y="1633"/>
                  </a:lnTo>
                  <a:lnTo>
                    <a:pt x="2450" y="1585"/>
                  </a:lnTo>
                  <a:lnTo>
                    <a:pt x="2210" y="1537"/>
                  </a:lnTo>
                  <a:lnTo>
                    <a:pt x="1969" y="1441"/>
                  </a:lnTo>
                  <a:lnTo>
                    <a:pt x="1777" y="1297"/>
                  </a:lnTo>
                  <a:lnTo>
                    <a:pt x="1633" y="1105"/>
                  </a:lnTo>
                  <a:lnTo>
                    <a:pt x="1585" y="961"/>
                  </a:lnTo>
                  <a:lnTo>
                    <a:pt x="1585" y="769"/>
                  </a:lnTo>
                  <a:lnTo>
                    <a:pt x="1681" y="577"/>
                  </a:lnTo>
                  <a:lnTo>
                    <a:pt x="1873" y="385"/>
                  </a:lnTo>
                  <a:lnTo>
                    <a:pt x="2065" y="289"/>
                  </a:lnTo>
                  <a:lnTo>
                    <a:pt x="2306" y="240"/>
                  </a:lnTo>
                  <a:lnTo>
                    <a:pt x="2546" y="192"/>
                  </a:lnTo>
                  <a:close/>
                  <a:moveTo>
                    <a:pt x="2306" y="0"/>
                  </a:moveTo>
                  <a:lnTo>
                    <a:pt x="1969" y="48"/>
                  </a:lnTo>
                  <a:lnTo>
                    <a:pt x="1585" y="144"/>
                  </a:lnTo>
                  <a:lnTo>
                    <a:pt x="1249" y="289"/>
                  </a:lnTo>
                  <a:lnTo>
                    <a:pt x="865" y="481"/>
                  </a:lnTo>
                  <a:lnTo>
                    <a:pt x="529" y="721"/>
                  </a:lnTo>
                  <a:lnTo>
                    <a:pt x="289" y="961"/>
                  </a:lnTo>
                  <a:lnTo>
                    <a:pt x="144" y="1249"/>
                  </a:lnTo>
                  <a:lnTo>
                    <a:pt x="48" y="1489"/>
                  </a:lnTo>
                  <a:lnTo>
                    <a:pt x="0" y="1777"/>
                  </a:lnTo>
                  <a:lnTo>
                    <a:pt x="0" y="2065"/>
                  </a:lnTo>
                  <a:lnTo>
                    <a:pt x="96" y="2354"/>
                  </a:lnTo>
                  <a:lnTo>
                    <a:pt x="192" y="2594"/>
                  </a:lnTo>
                  <a:lnTo>
                    <a:pt x="385" y="2882"/>
                  </a:lnTo>
                  <a:lnTo>
                    <a:pt x="577" y="3074"/>
                  </a:lnTo>
                  <a:lnTo>
                    <a:pt x="865" y="3266"/>
                  </a:lnTo>
                  <a:lnTo>
                    <a:pt x="1153" y="3458"/>
                  </a:lnTo>
                  <a:lnTo>
                    <a:pt x="1441" y="3554"/>
                  </a:lnTo>
                  <a:lnTo>
                    <a:pt x="1825" y="3650"/>
                  </a:lnTo>
                  <a:lnTo>
                    <a:pt x="2594" y="3650"/>
                  </a:lnTo>
                  <a:lnTo>
                    <a:pt x="2978" y="3554"/>
                  </a:lnTo>
                  <a:lnTo>
                    <a:pt x="3410" y="3410"/>
                  </a:lnTo>
                  <a:lnTo>
                    <a:pt x="3842" y="3170"/>
                  </a:lnTo>
                  <a:lnTo>
                    <a:pt x="4179" y="2978"/>
                  </a:lnTo>
                  <a:lnTo>
                    <a:pt x="4467" y="2690"/>
                  </a:lnTo>
                  <a:lnTo>
                    <a:pt x="4659" y="2450"/>
                  </a:lnTo>
                  <a:lnTo>
                    <a:pt x="4803" y="2210"/>
                  </a:lnTo>
                  <a:lnTo>
                    <a:pt x="4899" y="1921"/>
                  </a:lnTo>
                  <a:lnTo>
                    <a:pt x="4899" y="1633"/>
                  </a:lnTo>
                  <a:lnTo>
                    <a:pt x="4851" y="1393"/>
                  </a:lnTo>
                  <a:lnTo>
                    <a:pt x="4803" y="1153"/>
                  </a:lnTo>
                  <a:lnTo>
                    <a:pt x="4659" y="913"/>
                  </a:lnTo>
                  <a:lnTo>
                    <a:pt x="4467" y="673"/>
                  </a:lnTo>
                  <a:lnTo>
                    <a:pt x="4227" y="481"/>
                  </a:lnTo>
                  <a:lnTo>
                    <a:pt x="3986" y="337"/>
                  </a:lnTo>
                  <a:lnTo>
                    <a:pt x="3698" y="192"/>
                  </a:lnTo>
                  <a:lnTo>
                    <a:pt x="3362" y="48"/>
                  </a:lnTo>
                  <a:lnTo>
                    <a:pt x="3026" y="0"/>
                  </a:lnTo>
                  <a:close/>
                </a:path>
              </a:pathLst>
            </a:custGeom>
            <a:solidFill>
              <a:schemeClr val="dk1">
                <a:alpha val="33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9"/>
            <p:cNvSpPr/>
            <p:nvPr/>
          </p:nvSpPr>
          <p:spPr>
            <a:xfrm>
              <a:off x="1534800" y="2426450"/>
              <a:ext cx="51650" cy="36050"/>
            </a:xfrm>
            <a:custGeom>
              <a:avLst/>
              <a:gdLst/>
              <a:ahLst/>
              <a:cxnLst/>
              <a:rect l="l" t="t" r="r" b="b"/>
              <a:pathLst>
                <a:path w="2066" h="1442" fill="none" extrusionOk="0">
                  <a:moveTo>
                    <a:pt x="1105" y="1441"/>
                  </a:moveTo>
                  <a:lnTo>
                    <a:pt x="1105" y="1441"/>
                  </a:lnTo>
                  <a:lnTo>
                    <a:pt x="865" y="1393"/>
                  </a:lnTo>
                  <a:lnTo>
                    <a:pt x="625" y="1345"/>
                  </a:lnTo>
                  <a:lnTo>
                    <a:pt x="384" y="1249"/>
                  </a:lnTo>
                  <a:lnTo>
                    <a:pt x="192" y="1105"/>
                  </a:lnTo>
                  <a:lnTo>
                    <a:pt x="48" y="913"/>
                  </a:lnTo>
                  <a:lnTo>
                    <a:pt x="0" y="769"/>
                  </a:lnTo>
                  <a:lnTo>
                    <a:pt x="0" y="577"/>
                  </a:lnTo>
                  <a:lnTo>
                    <a:pt x="96" y="385"/>
                  </a:lnTo>
                  <a:lnTo>
                    <a:pt x="96" y="385"/>
                  </a:lnTo>
                  <a:lnTo>
                    <a:pt x="288" y="193"/>
                  </a:lnTo>
                  <a:lnTo>
                    <a:pt x="480" y="97"/>
                  </a:lnTo>
                  <a:lnTo>
                    <a:pt x="721" y="48"/>
                  </a:lnTo>
                  <a:lnTo>
                    <a:pt x="961" y="0"/>
                  </a:lnTo>
                  <a:lnTo>
                    <a:pt x="961" y="0"/>
                  </a:lnTo>
                  <a:lnTo>
                    <a:pt x="1201" y="48"/>
                  </a:lnTo>
                  <a:lnTo>
                    <a:pt x="1441" y="97"/>
                  </a:lnTo>
                  <a:lnTo>
                    <a:pt x="1681" y="193"/>
                  </a:lnTo>
                  <a:lnTo>
                    <a:pt x="1873" y="337"/>
                  </a:lnTo>
                  <a:lnTo>
                    <a:pt x="1969" y="481"/>
                  </a:lnTo>
                  <a:lnTo>
                    <a:pt x="2065" y="673"/>
                  </a:lnTo>
                  <a:lnTo>
                    <a:pt x="2065" y="865"/>
                  </a:lnTo>
                  <a:lnTo>
                    <a:pt x="1921" y="1057"/>
                  </a:lnTo>
                  <a:lnTo>
                    <a:pt x="1921" y="1057"/>
                  </a:lnTo>
                  <a:lnTo>
                    <a:pt x="1777" y="1201"/>
                  </a:lnTo>
                  <a:lnTo>
                    <a:pt x="1585" y="1345"/>
                  </a:lnTo>
                  <a:lnTo>
                    <a:pt x="1345" y="1393"/>
                  </a:lnTo>
                  <a:lnTo>
                    <a:pt x="1105" y="144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9"/>
            <p:cNvSpPr/>
            <p:nvPr/>
          </p:nvSpPr>
          <p:spPr>
            <a:xfrm>
              <a:off x="1495175" y="2421650"/>
              <a:ext cx="122475" cy="91275"/>
            </a:xfrm>
            <a:custGeom>
              <a:avLst/>
              <a:gdLst/>
              <a:ahLst/>
              <a:cxnLst/>
              <a:rect l="l" t="t" r="r" b="b"/>
              <a:pathLst>
                <a:path w="4899" h="3651" fill="none" extrusionOk="0">
                  <a:moveTo>
                    <a:pt x="2642" y="0"/>
                  </a:moveTo>
                  <a:lnTo>
                    <a:pt x="2642" y="0"/>
                  </a:lnTo>
                  <a:lnTo>
                    <a:pt x="2306" y="0"/>
                  </a:lnTo>
                  <a:lnTo>
                    <a:pt x="1969" y="48"/>
                  </a:lnTo>
                  <a:lnTo>
                    <a:pt x="1585" y="144"/>
                  </a:lnTo>
                  <a:lnTo>
                    <a:pt x="1249" y="289"/>
                  </a:lnTo>
                  <a:lnTo>
                    <a:pt x="1249" y="289"/>
                  </a:lnTo>
                  <a:lnTo>
                    <a:pt x="865" y="481"/>
                  </a:lnTo>
                  <a:lnTo>
                    <a:pt x="529" y="721"/>
                  </a:lnTo>
                  <a:lnTo>
                    <a:pt x="289" y="961"/>
                  </a:lnTo>
                  <a:lnTo>
                    <a:pt x="144" y="1249"/>
                  </a:lnTo>
                  <a:lnTo>
                    <a:pt x="48" y="1489"/>
                  </a:lnTo>
                  <a:lnTo>
                    <a:pt x="0" y="1777"/>
                  </a:lnTo>
                  <a:lnTo>
                    <a:pt x="0" y="2065"/>
                  </a:lnTo>
                  <a:lnTo>
                    <a:pt x="96" y="2354"/>
                  </a:lnTo>
                  <a:lnTo>
                    <a:pt x="192" y="2594"/>
                  </a:lnTo>
                  <a:lnTo>
                    <a:pt x="385" y="2882"/>
                  </a:lnTo>
                  <a:lnTo>
                    <a:pt x="577" y="3074"/>
                  </a:lnTo>
                  <a:lnTo>
                    <a:pt x="865" y="3266"/>
                  </a:lnTo>
                  <a:lnTo>
                    <a:pt x="1153" y="3458"/>
                  </a:lnTo>
                  <a:lnTo>
                    <a:pt x="1441" y="3554"/>
                  </a:lnTo>
                  <a:lnTo>
                    <a:pt x="1825" y="3650"/>
                  </a:lnTo>
                  <a:lnTo>
                    <a:pt x="2210" y="3650"/>
                  </a:lnTo>
                  <a:lnTo>
                    <a:pt x="2210" y="3650"/>
                  </a:lnTo>
                  <a:lnTo>
                    <a:pt x="2594" y="3650"/>
                  </a:lnTo>
                  <a:lnTo>
                    <a:pt x="2978" y="3554"/>
                  </a:lnTo>
                  <a:lnTo>
                    <a:pt x="3410" y="3410"/>
                  </a:lnTo>
                  <a:lnTo>
                    <a:pt x="3842" y="3170"/>
                  </a:lnTo>
                  <a:lnTo>
                    <a:pt x="3842" y="3170"/>
                  </a:lnTo>
                  <a:lnTo>
                    <a:pt x="4179" y="2978"/>
                  </a:lnTo>
                  <a:lnTo>
                    <a:pt x="4467" y="2690"/>
                  </a:lnTo>
                  <a:lnTo>
                    <a:pt x="4659" y="2450"/>
                  </a:lnTo>
                  <a:lnTo>
                    <a:pt x="4803" y="2210"/>
                  </a:lnTo>
                  <a:lnTo>
                    <a:pt x="4899" y="1921"/>
                  </a:lnTo>
                  <a:lnTo>
                    <a:pt x="4899" y="1633"/>
                  </a:lnTo>
                  <a:lnTo>
                    <a:pt x="4851" y="1393"/>
                  </a:lnTo>
                  <a:lnTo>
                    <a:pt x="4803" y="1153"/>
                  </a:lnTo>
                  <a:lnTo>
                    <a:pt x="4659" y="913"/>
                  </a:lnTo>
                  <a:lnTo>
                    <a:pt x="4467" y="673"/>
                  </a:lnTo>
                  <a:lnTo>
                    <a:pt x="4227" y="481"/>
                  </a:lnTo>
                  <a:lnTo>
                    <a:pt x="3986" y="337"/>
                  </a:lnTo>
                  <a:lnTo>
                    <a:pt x="3698" y="192"/>
                  </a:lnTo>
                  <a:lnTo>
                    <a:pt x="3362" y="48"/>
                  </a:lnTo>
                  <a:lnTo>
                    <a:pt x="3026" y="0"/>
                  </a:lnTo>
                  <a:lnTo>
                    <a:pt x="2642" y="0"/>
                  </a:lnTo>
                </a:path>
              </a:pathLst>
            </a:custGeom>
            <a:solidFill>
              <a:schemeClr val="dk1">
                <a:alpha val="33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9"/>
            <p:cNvSpPr/>
            <p:nvPr/>
          </p:nvSpPr>
          <p:spPr>
            <a:xfrm>
              <a:off x="1582825" y="2607750"/>
              <a:ext cx="10825" cy="2425"/>
            </a:xfrm>
            <a:custGeom>
              <a:avLst/>
              <a:gdLst/>
              <a:ahLst/>
              <a:cxnLst/>
              <a:rect l="l" t="t" r="r" b="b"/>
              <a:pathLst>
                <a:path w="433" h="97" extrusionOk="0">
                  <a:moveTo>
                    <a:pt x="0" y="96"/>
                  </a:moveTo>
                  <a:lnTo>
                    <a:pt x="0" y="96"/>
                  </a:lnTo>
                  <a:lnTo>
                    <a:pt x="0" y="96"/>
                  </a:lnTo>
                  <a:lnTo>
                    <a:pt x="0" y="96"/>
                  </a:lnTo>
                  <a:lnTo>
                    <a:pt x="0" y="96"/>
                  </a:lnTo>
                  <a:close/>
                  <a:moveTo>
                    <a:pt x="48" y="96"/>
                  </a:moveTo>
                  <a:lnTo>
                    <a:pt x="48" y="96"/>
                  </a:lnTo>
                  <a:lnTo>
                    <a:pt x="48" y="96"/>
                  </a:lnTo>
                  <a:lnTo>
                    <a:pt x="48" y="96"/>
                  </a:lnTo>
                  <a:lnTo>
                    <a:pt x="48" y="96"/>
                  </a:lnTo>
                  <a:close/>
                  <a:moveTo>
                    <a:pt x="240" y="48"/>
                  </a:moveTo>
                  <a:lnTo>
                    <a:pt x="240" y="48"/>
                  </a:lnTo>
                  <a:lnTo>
                    <a:pt x="48" y="96"/>
                  </a:lnTo>
                  <a:lnTo>
                    <a:pt x="48" y="96"/>
                  </a:lnTo>
                  <a:lnTo>
                    <a:pt x="240" y="48"/>
                  </a:lnTo>
                  <a:close/>
                  <a:moveTo>
                    <a:pt x="240" y="48"/>
                  </a:moveTo>
                  <a:lnTo>
                    <a:pt x="240" y="48"/>
                  </a:lnTo>
                  <a:lnTo>
                    <a:pt x="240" y="48"/>
                  </a:lnTo>
                  <a:lnTo>
                    <a:pt x="240" y="48"/>
                  </a:lnTo>
                  <a:lnTo>
                    <a:pt x="240" y="48"/>
                  </a:lnTo>
                  <a:close/>
                  <a:moveTo>
                    <a:pt x="240" y="48"/>
                  </a:moveTo>
                  <a:lnTo>
                    <a:pt x="240" y="48"/>
                  </a:lnTo>
                  <a:lnTo>
                    <a:pt x="240" y="48"/>
                  </a:lnTo>
                  <a:lnTo>
                    <a:pt x="240" y="48"/>
                  </a:lnTo>
                  <a:lnTo>
                    <a:pt x="240" y="48"/>
                  </a:lnTo>
                  <a:close/>
                  <a:moveTo>
                    <a:pt x="240" y="48"/>
                  </a:moveTo>
                  <a:lnTo>
                    <a:pt x="240" y="48"/>
                  </a:lnTo>
                  <a:lnTo>
                    <a:pt x="240" y="48"/>
                  </a:lnTo>
                  <a:lnTo>
                    <a:pt x="240" y="48"/>
                  </a:lnTo>
                  <a:lnTo>
                    <a:pt x="240" y="48"/>
                  </a:lnTo>
                  <a:close/>
                  <a:moveTo>
                    <a:pt x="288" y="0"/>
                  </a:moveTo>
                  <a:lnTo>
                    <a:pt x="288" y="0"/>
                  </a:lnTo>
                  <a:lnTo>
                    <a:pt x="288" y="48"/>
                  </a:lnTo>
                  <a:lnTo>
                    <a:pt x="288" y="48"/>
                  </a:lnTo>
                  <a:lnTo>
                    <a:pt x="288" y="0"/>
                  </a:lnTo>
                  <a:close/>
                  <a:moveTo>
                    <a:pt x="288" y="0"/>
                  </a:moveTo>
                  <a:lnTo>
                    <a:pt x="288" y="0"/>
                  </a:lnTo>
                  <a:lnTo>
                    <a:pt x="288" y="0"/>
                  </a:lnTo>
                  <a:lnTo>
                    <a:pt x="288" y="0"/>
                  </a:lnTo>
                  <a:lnTo>
                    <a:pt x="288" y="0"/>
                  </a:lnTo>
                  <a:close/>
                  <a:moveTo>
                    <a:pt x="288" y="0"/>
                  </a:moveTo>
                  <a:lnTo>
                    <a:pt x="288" y="0"/>
                  </a:lnTo>
                  <a:lnTo>
                    <a:pt x="288" y="0"/>
                  </a:lnTo>
                  <a:lnTo>
                    <a:pt x="288" y="0"/>
                  </a:lnTo>
                  <a:lnTo>
                    <a:pt x="288" y="0"/>
                  </a:lnTo>
                  <a:close/>
                  <a:moveTo>
                    <a:pt x="336" y="0"/>
                  </a:moveTo>
                  <a:lnTo>
                    <a:pt x="336" y="0"/>
                  </a:lnTo>
                  <a:lnTo>
                    <a:pt x="288" y="0"/>
                  </a:lnTo>
                  <a:lnTo>
                    <a:pt x="288" y="0"/>
                  </a:lnTo>
                  <a:lnTo>
                    <a:pt x="336" y="0"/>
                  </a:lnTo>
                  <a:close/>
                  <a:moveTo>
                    <a:pt x="336" y="0"/>
                  </a:moveTo>
                  <a:lnTo>
                    <a:pt x="336" y="0"/>
                  </a:lnTo>
                  <a:lnTo>
                    <a:pt x="336" y="0"/>
                  </a:lnTo>
                  <a:lnTo>
                    <a:pt x="336" y="0"/>
                  </a:lnTo>
                  <a:lnTo>
                    <a:pt x="336" y="0"/>
                  </a:lnTo>
                  <a:close/>
                  <a:moveTo>
                    <a:pt x="336" y="0"/>
                  </a:moveTo>
                  <a:lnTo>
                    <a:pt x="336" y="0"/>
                  </a:lnTo>
                  <a:lnTo>
                    <a:pt x="336" y="0"/>
                  </a:lnTo>
                  <a:lnTo>
                    <a:pt x="336" y="0"/>
                  </a:lnTo>
                  <a:lnTo>
                    <a:pt x="336" y="0"/>
                  </a:lnTo>
                  <a:close/>
                  <a:moveTo>
                    <a:pt x="336" y="0"/>
                  </a:moveTo>
                  <a:lnTo>
                    <a:pt x="336" y="0"/>
                  </a:lnTo>
                  <a:lnTo>
                    <a:pt x="336" y="0"/>
                  </a:lnTo>
                  <a:lnTo>
                    <a:pt x="336" y="0"/>
                  </a:lnTo>
                  <a:lnTo>
                    <a:pt x="336" y="0"/>
                  </a:lnTo>
                  <a:close/>
                  <a:moveTo>
                    <a:pt x="384" y="0"/>
                  </a:moveTo>
                  <a:lnTo>
                    <a:pt x="384" y="0"/>
                  </a:lnTo>
                  <a:lnTo>
                    <a:pt x="336" y="0"/>
                  </a:lnTo>
                  <a:lnTo>
                    <a:pt x="336" y="0"/>
                  </a:lnTo>
                  <a:lnTo>
                    <a:pt x="384" y="0"/>
                  </a:lnTo>
                  <a:close/>
                  <a:moveTo>
                    <a:pt x="384" y="0"/>
                  </a:moveTo>
                  <a:lnTo>
                    <a:pt x="384" y="0"/>
                  </a:lnTo>
                  <a:lnTo>
                    <a:pt x="384" y="0"/>
                  </a:lnTo>
                  <a:lnTo>
                    <a:pt x="384" y="0"/>
                  </a:lnTo>
                  <a:lnTo>
                    <a:pt x="384" y="0"/>
                  </a:lnTo>
                  <a:close/>
                  <a:moveTo>
                    <a:pt x="384" y="0"/>
                  </a:moveTo>
                  <a:lnTo>
                    <a:pt x="384" y="0"/>
                  </a:lnTo>
                  <a:lnTo>
                    <a:pt x="384" y="0"/>
                  </a:lnTo>
                  <a:lnTo>
                    <a:pt x="384" y="0"/>
                  </a:lnTo>
                  <a:lnTo>
                    <a:pt x="384" y="0"/>
                  </a:lnTo>
                  <a:close/>
                  <a:moveTo>
                    <a:pt x="432" y="0"/>
                  </a:moveTo>
                  <a:lnTo>
                    <a:pt x="432" y="0"/>
                  </a:lnTo>
                  <a:lnTo>
                    <a:pt x="432" y="0"/>
                  </a:lnTo>
                  <a:lnTo>
                    <a:pt x="432" y="0"/>
                  </a:lnTo>
                  <a:lnTo>
                    <a:pt x="432" y="0"/>
                  </a:lnTo>
                  <a:close/>
                  <a:moveTo>
                    <a:pt x="432" y="0"/>
                  </a:moveTo>
                  <a:lnTo>
                    <a:pt x="432" y="0"/>
                  </a:lnTo>
                  <a:lnTo>
                    <a:pt x="432" y="0"/>
                  </a:lnTo>
                  <a:lnTo>
                    <a:pt x="432" y="0"/>
                  </a:lnTo>
                  <a:lnTo>
                    <a:pt x="43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9"/>
            <p:cNvSpPr/>
            <p:nvPr/>
          </p:nvSpPr>
          <p:spPr>
            <a:xfrm>
              <a:off x="1582825" y="2610150"/>
              <a:ext cx="25" cy="25"/>
            </a:xfrm>
            <a:custGeom>
              <a:avLst/>
              <a:gdLst/>
              <a:ahLst/>
              <a:cxnLst/>
              <a:rect l="l" t="t" r="r" b="b"/>
              <a:pathLst>
                <a:path w="1" h="1" fill="none" extrusionOk="0">
                  <a:moveTo>
                    <a:pt x="0" y="0"/>
                  </a:moveTo>
                  <a:lnTo>
                    <a:pt x="0" y="0"/>
                  </a:lnTo>
                  <a:lnTo>
                    <a:pt x="0" y="0"/>
                  </a:lnTo>
                  <a:lnTo>
                    <a:pt x="0" y="0"/>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9"/>
            <p:cNvSpPr/>
            <p:nvPr/>
          </p:nvSpPr>
          <p:spPr>
            <a:xfrm>
              <a:off x="1584025" y="2610150"/>
              <a:ext cx="25" cy="25"/>
            </a:xfrm>
            <a:custGeom>
              <a:avLst/>
              <a:gdLst/>
              <a:ahLst/>
              <a:cxnLst/>
              <a:rect l="l" t="t" r="r" b="b"/>
              <a:pathLst>
                <a:path w="1" h="1" fill="none" extrusionOk="0">
                  <a:moveTo>
                    <a:pt x="0" y="0"/>
                  </a:moveTo>
                  <a:lnTo>
                    <a:pt x="0" y="0"/>
                  </a:lnTo>
                  <a:lnTo>
                    <a:pt x="0" y="0"/>
                  </a:lnTo>
                  <a:lnTo>
                    <a:pt x="0" y="0"/>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9"/>
            <p:cNvSpPr/>
            <p:nvPr/>
          </p:nvSpPr>
          <p:spPr>
            <a:xfrm>
              <a:off x="1584025" y="2608950"/>
              <a:ext cx="4825" cy="1225"/>
            </a:xfrm>
            <a:custGeom>
              <a:avLst/>
              <a:gdLst/>
              <a:ahLst/>
              <a:cxnLst/>
              <a:rect l="l" t="t" r="r" b="b"/>
              <a:pathLst>
                <a:path w="193" h="49" fill="none" extrusionOk="0">
                  <a:moveTo>
                    <a:pt x="192" y="0"/>
                  </a:moveTo>
                  <a:lnTo>
                    <a:pt x="192" y="0"/>
                  </a:lnTo>
                  <a:lnTo>
                    <a:pt x="0" y="48"/>
                  </a:lnTo>
                  <a:lnTo>
                    <a:pt x="0" y="48"/>
                  </a:lnTo>
                  <a:lnTo>
                    <a:pt x="192"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9"/>
            <p:cNvSpPr/>
            <p:nvPr/>
          </p:nvSpPr>
          <p:spPr>
            <a:xfrm>
              <a:off x="1588825" y="2608950"/>
              <a:ext cx="25" cy="25"/>
            </a:xfrm>
            <a:custGeom>
              <a:avLst/>
              <a:gdLst/>
              <a:ahLst/>
              <a:cxnLst/>
              <a:rect l="l" t="t" r="r" b="b"/>
              <a:pathLst>
                <a:path w="1" h="1" fill="none" extrusionOk="0">
                  <a:moveTo>
                    <a:pt x="0" y="0"/>
                  </a:moveTo>
                  <a:lnTo>
                    <a:pt x="0" y="0"/>
                  </a:lnTo>
                  <a:lnTo>
                    <a:pt x="0" y="0"/>
                  </a:lnTo>
                  <a:lnTo>
                    <a:pt x="0" y="0"/>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9"/>
            <p:cNvSpPr/>
            <p:nvPr/>
          </p:nvSpPr>
          <p:spPr>
            <a:xfrm>
              <a:off x="1588825" y="2608950"/>
              <a:ext cx="25" cy="25"/>
            </a:xfrm>
            <a:custGeom>
              <a:avLst/>
              <a:gdLst/>
              <a:ahLst/>
              <a:cxnLst/>
              <a:rect l="l" t="t" r="r" b="b"/>
              <a:pathLst>
                <a:path w="1" h="1" fill="none" extrusionOk="0">
                  <a:moveTo>
                    <a:pt x="0" y="0"/>
                  </a:moveTo>
                  <a:lnTo>
                    <a:pt x="0" y="0"/>
                  </a:lnTo>
                  <a:lnTo>
                    <a:pt x="0" y="0"/>
                  </a:lnTo>
                  <a:lnTo>
                    <a:pt x="0" y="0"/>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9"/>
            <p:cNvSpPr/>
            <p:nvPr/>
          </p:nvSpPr>
          <p:spPr>
            <a:xfrm>
              <a:off x="1588825" y="2608950"/>
              <a:ext cx="25" cy="25"/>
            </a:xfrm>
            <a:custGeom>
              <a:avLst/>
              <a:gdLst/>
              <a:ahLst/>
              <a:cxnLst/>
              <a:rect l="l" t="t" r="r" b="b"/>
              <a:pathLst>
                <a:path w="1" h="1" fill="none" extrusionOk="0">
                  <a:moveTo>
                    <a:pt x="0" y="0"/>
                  </a:moveTo>
                  <a:lnTo>
                    <a:pt x="0" y="0"/>
                  </a:lnTo>
                  <a:lnTo>
                    <a:pt x="0" y="0"/>
                  </a:lnTo>
                  <a:lnTo>
                    <a:pt x="0" y="0"/>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9"/>
            <p:cNvSpPr/>
            <p:nvPr/>
          </p:nvSpPr>
          <p:spPr>
            <a:xfrm>
              <a:off x="1590025" y="2607750"/>
              <a:ext cx="25" cy="1225"/>
            </a:xfrm>
            <a:custGeom>
              <a:avLst/>
              <a:gdLst/>
              <a:ahLst/>
              <a:cxnLst/>
              <a:rect l="l" t="t" r="r" b="b"/>
              <a:pathLst>
                <a:path w="1" h="49" fill="none" extrusionOk="0">
                  <a:moveTo>
                    <a:pt x="0" y="0"/>
                  </a:moveTo>
                  <a:lnTo>
                    <a:pt x="0" y="0"/>
                  </a:lnTo>
                  <a:lnTo>
                    <a:pt x="0" y="48"/>
                  </a:lnTo>
                  <a:lnTo>
                    <a:pt x="0" y="48"/>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9"/>
            <p:cNvSpPr/>
            <p:nvPr/>
          </p:nvSpPr>
          <p:spPr>
            <a:xfrm>
              <a:off x="1590025" y="2607750"/>
              <a:ext cx="25" cy="25"/>
            </a:xfrm>
            <a:custGeom>
              <a:avLst/>
              <a:gdLst/>
              <a:ahLst/>
              <a:cxnLst/>
              <a:rect l="l" t="t" r="r" b="b"/>
              <a:pathLst>
                <a:path w="1" h="1" fill="none" extrusionOk="0">
                  <a:moveTo>
                    <a:pt x="0" y="0"/>
                  </a:moveTo>
                  <a:lnTo>
                    <a:pt x="0" y="0"/>
                  </a:lnTo>
                  <a:lnTo>
                    <a:pt x="0" y="0"/>
                  </a:lnTo>
                  <a:lnTo>
                    <a:pt x="0" y="0"/>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9"/>
            <p:cNvSpPr/>
            <p:nvPr/>
          </p:nvSpPr>
          <p:spPr>
            <a:xfrm>
              <a:off x="1590025" y="2607750"/>
              <a:ext cx="25" cy="25"/>
            </a:xfrm>
            <a:custGeom>
              <a:avLst/>
              <a:gdLst/>
              <a:ahLst/>
              <a:cxnLst/>
              <a:rect l="l" t="t" r="r" b="b"/>
              <a:pathLst>
                <a:path w="1" h="1" fill="none" extrusionOk="0">
                  <a:moveTo>
                    <a:pt x="0" y="0"/>
                  </a:moveTo>
                  <a:lnTo>
                    <a:pt x="0" y="0"/>
                  </a:lnTo>
                  <a:lnTo>
                    <a:pt x="0" y="0"/>
                  </a:lnTo>
                  <a:lnTo>
                    <a:pt x="0" y="0"/>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9"/>
            <p:cNvSpPr/>
            <p:nvPr/>
          </p:nvSpPr>
          <p:spPr>
            <a:xfrm>
              <a:off x="1590025" y="2607750"/>
              <a:ext cx="1225" cy="25"/>
            </a:xfrm>
            <a:custGeom>
              <a:avLst/>
              <a:gdLst/>
              <a:ahLst/>
              <a:cxnLst/>
              <a:rect l="l" t="t" r="r" b="b"/>
              <a:pathLst>
                <a:path w="49" h="1" fill="none" extrusionOk="0">
                  <a:moveTo>
                    <a:pt x="48" y="0"/>
                  </a:moveTo>
                  <a:lnTo>
                    <a:pt x="48" y="0"/>
                  </a:lnTo>
                  <a:lnTo>
                    <a:pt x="0" y="0"/>
                  </a:lnTo>
                  <a:lnTo>
                    <a:pt x="0" y="0"/>
                  </a:lnTo>
                  <a:lnTo>
                    <a:pt x="48"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9"/>
            <p:cNvSpPr/>
            <p:nvPr/>
          </p:nvSpPr>
          <p:spPr>
            <a:xfrm>
              <a:off x="1591225" y="2607750"/>
              <a:ext cx="25" cy="25"/>
            </a:xfrm>
            <a:custGeom>
              <a:avLst/>
              <a:gdLst/>
              <a:ahLst/>
              <a:cxnLst/>
              <a:rect l="l" t="t" r="r" b="b"/>
              <a:pathLst>
                <a:path w="1" h="1" fill="none" extrusionOk="0">
                  <a:moveTo>
                    <a:pt x="0" y="0"/>
                  </a:moveTo>
                  <a:lnTo>
                    <a:pt x="0" y="0"/>
                  </a:lnTo>
                  <a:lnTo>
                    <a:pt x="0" y="0"/>
                  </a:lnTo>
                  <a:lnTo>
                    <a:pt x="0" y="0"/>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9"/>
            <p:cNvSpPr/>
            <p:nvPr/>
          </p:nvSpPr>
          <p:spPr>
            <a:xfrm>
              <a:off x="1591225" y="2607750"/>
              <a:ext cx="25" cy="25"/>
            </a:xfrm>
            <a:custGeom>
              <a:avLst/>
              <a:gdLst/>
              <a:ahLst/>
              <a:cxnLst/>
              <a:rect l="l" t="t" r="r" b="b"/>
              <a:pathLst>
                <a:path w="1" h="1" fill="none" extrusionOk="0">
                  <a:moveTo>
                    <a:pt x="0" y="0"/>
                  </a:moveTo>
                  <a:lnTo>
                    <a:pt x="0" y="0"/>
                  </a:lnTo>
                  <a:lnTo>
                    <a:pt x="0" y="0"/>
                  </a:lnTo>
                  <a:lnTo>
                    <a:pt x="0" y="0"/>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9"/>
            <p:cNvSpPr/>
            <p:nvPr/>
          </p:nvSpPr>
          <p:spPr>
            <a:xfrm>
              <a:off x="1591225" y="2607750"/>
              <a:ext cx="25" cy="25"/>
            </a:xfrm>
            <a:custGeom>
              <a:avLst/>
              <a:gdLst/>
              <a:ahLst/>
              <a:cxnLst/>
              <a:rect l="l" t="t" r="r" b="b"/>
              <a:pathLst>
                <a:path w="1" h="1" fill="none" extrusionOk="0">
                  <a:moveTo>
                    <a:pt x="0" y="0"/>
                  </a:moveTo>
                  <a:lnTo>
                    <a:pt x="0" y="0"/>
                  </a:lnTo>
                  <a:lnTo>
                    <a:pt x="0" y="0"/>
                  </a:lnTo>
                  <a:lnTo>
                    <a:pt x="0" y="0"/>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9"/>
            <p:cNvSpPr/>
            <p:nvPr/>
          </p:nvSpPr>
          <p:spPr>
            <a:xfrm>
              <a:off x="1591225" y="2607750"/>
              <a:ext cx="1225" cy="25"/>
            </a:xfrm>
            <a:custGeom>
              <a:avLst/>
              <a:gdLst/>
              <a:ahLst/>
              <a:cxnLst/>
              <a:rect l="l" t="t" r="r" b="b"/>
              <a:pathLst>
                <a:path w="49" h="1" fill="none" extrusionOk="0">
                  <a:moveTo>
                    <a:pt x="48" y="0"/>
                  </a:moveTo>
                  <a:lnTo>
                    <a:pt x="48" y="0"/>
                  </a:lnTo>
                  <a:lnTo>
                    <a:pt x="0" y="0"/>
                  </a:lnTo>
                  <a:lnTo>
                    <a:pt x="0" y="0"/>
                  </a:lnTo>
                  <a:lnTo>
                    <a:pt x="48"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9"/>
            <p:cNvSpPr/>
            <p:nvPr/>
          </p:nvSpPr>
          <p:spPr>
            <a:xfrm>
              <a:off x="1592425" y="2607750"/>
              <a:ext cx="25" cy="25"/>
            </a:xfrm>
            <a:custGeom>
              <a:avLst/>
              <a:gdLst/>
              <a:ahLst/>
              <a:cxnLst/>
              <a:rect l="l" t="t" r="r" b="b"/>
              <a:pathLst>
                <a:path w="1" h="1" fill="none" extrusionOk="0">
                  <a:moveTo>
                    <a:pt x="0" y="0"/>
                  </a:moveTo>
                  <a:lnTo>
                    <a:pt x="0" y="0"/>
                  </a:lnTo>
                  <a:lnTo>
                    <a:pt x="0" y="0"/>
                  </a:lnTo>
                  <a:lnTo>
                    <a:pt x="0" y="0"/>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9"/>
            <p:cNvSpPr/>
            <p:nvPr/>
          </p:nvSpPr>
          <p:spPr>
            <a:xfrm>
              <a:off x="1592425" y="2607750"/>
              <a:ext cx="25" cy="25"/>
            </a:xfrm>
            <a:custGeom>
              <a:avLst/>
              <a:gdLst/>
              <a:ahLst/>
              <a:cxnLst/>
              <a:rect l="l" t="t" r="r" b="b"/>
              <a:pathLst>
                <a:path w="1" h="1" fill="none" extrusionOk="0">
                  <a:moveTo>
                    <a:pt x="0" y="0"/>
                  </a:moveTo>
                  <a:lnTo>
                    <a:pt x="0" y="0"/>
                  </a:lnTo>
                  <a:lnTo>
                    <a:pt x="0" y="0"/>
                  </a:lnTo>
                  <a:lnTo>
                    <a:pt x="0" y="0"/>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9"/>
            <p:cNvSpPr/>
            <p:nvPr/>
          </p:nvSpPr>
          <p:spPr>
            <a:xfrm>
              <a:off x="1593625" y="2607750"/>
              <a:ext cx="25" cy="25"/>
            </a:xfrm>
            <a:custGeom>
              <a:avLst/>
              <a:gdLst/>
              <a:ahLst/>
              <a:cxnLst/>
              <a:rect l="l" t="t" r="r" b="b"/>
              <a:pathLst>
                <a:path w="1" h="1" fill="none" extrusionOk="0">
                  <a:moveTo>
                    <a:pt x="0" y="0"/>
                  </a:moveTo>
                  <a:lnTo>
                    <a:pt x="0" y="0"/>
                  </a:lnTo>
                  <a:lnTo>
                    <a:pt x="0" y="0"/>
                  </a:lnTo>
                  <a:lnTo>
                    <a:pt x="0" y="0"/>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9"/>
            <p:cNvSpPr/>
            <p:nvPr/>
          </p:nvSpPr>
          <p:spPr>
            <a:xfrm>
              <a:off x="1593625" y="2607750"/>
              <a:ext cx="25" cy="25"/>
            </a:xfrm>
            <a:custGeom>
              <a:avLst/>
              <a:gdLst/>
              <a:ahLst/>
              <a:cxnLst/>
              <a:rect l="l" t="t" r="r" b="b"/>
              <a:pathLst>
                <a:path w="1" h="1" fill="none" extrusionOk="0">
                  <a:moveTo>
                    <a:pt x="0" y="0"/>
                  </a:moveTo>
                  <a:lnTo>
                    <a:pt x="0" y="0"/>
                  </a:lnTo>
                  <a:lnTo>
                    <a:pt x="0" y="0"/>
                  </a:lnTo>
                  <a:lnTo>
                    <a:pt x="0" y="0"/>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9"/>
            <p:cNvSpPr/>
            <p:nvPr/>
          </p:nvSpPr>
          <p:spPr>
            <a:xfrm>
              <a:off x="1477175" y="2515300"/>
              <a:ext cx="192125" cy="96075"/>
            </a:xfrm>
            <a:custGeom>
              <a:avLst/>
              <a:gdLst/>
              <a:ahLst/>
              <a:cxnLst/>
              <a:rect l="l" t="t" r="r" b="b"/>
              <a:pathLst>
                <a:path w="7685" h="3843" fill="none" extrusionOk="0">
                  <a:moveTo>
                    <a:pt x="7684" y="0"/>
                  </a:moveTo>
                  <a:lnTo>
                    <a:pt x="7684" y="0"/>
                  </a:lnTo>
                  <a:lnTo>
                    <a:pt x="7204" y="721"/>
                  </a:lnTo>
                  <a:lnTo>
                    <a:pt x="6724" y="1297"/>
                  </a:lnTo>
                  <a:lnTo>
                    <a:pt x="6195" y="1777"/>
                  </a:lnTo>
                  <a:lnTo>
                    <a:pt x="5667" y="2161"/>
                  </a:lnTo>
                  <a:lnTo>
                    <a:pt x="5091" y="2450"/>
                  </a:lnTo>
                  <a:lnTo>
                    <a:pt x="4514" y="2594"/>
                  </a:lnTo>
                  <a:lnTo>
                    <a:pt x="3938" y="2738"/>
                  </a:lnTo>
                  <a:lnTo>
                    <a:pt x="3314" y="2738"/>
                  </a:lnTo>
                  <a:lnTo>
                    <a:pt x="3314" y="2738"/>
                  </a:lnTo>
                  <a:lnTo>
                    <a:pt x="2882" y="2738"/>
                  </a:lnTo>
                  <a:lnTo>
                    <a:pt x="2449" y="2690"/>
                  </a:lnTo>
                  <a:lnTo>
                    <a:pt x="1585" y="2498"/>
                  </a:lnTo>
                  <a:lnTo>
                    <a:pt x="768" y="2258"/>
                  </a:lnTo>
                  <a:lnTo>
                    <a:pt x="0" y="1969"/>
                  </a:lnTo>
                  <a:lnTo>
                    <a:pt x="0" y="1969"/>
                  </a:lnTo>
                  <a:lnTo>
                    <a:pt x="336" y="2354"/>
                  </a:lnTo>
                  <a:lnTo>
                    <a:pt x="672" y="2738"/>
                  </a:lnTo>
                  <a:lnTo>
                    <a:pt x="1057" y="3074"/>
                  </a:lnTo>
                  <a:lnTo>
                    <a:pt x="1489" y="3314"/>
                  </a:lnTo>
                  <a:lnTo>
                    <a:pt x="1969" y="3554"/>
                  </a:lnTo>
                  <a:lnTo>
                    <a:pt x="2449" y="3698"/>
                  </a:lnTo>
                  <a:lnTo>
                    <a:pt x="2978" y="3794"/>
                  </a:lnTo>
                  <a:lnTo>
                    <a:pt x="3506" y="3842"/>
                  </a:lnTo>
                  <a:lnTo>
                    <a:pt x="3506" y="3842"/>
                  </a:lnTo>
                  <a:lnTo>
                    <a:pt x="3890" y="3842"/>
                  </a:lnTo>
                  <a:lnTo>
                    <a:pt x="4226" y="3794"/>
                  </a:lnTo>
                  <a:lnTo>
                    <a:pt x="4226" y="3794"/>
                  </a:lnTo>
                  <a:lnTo>
                    <a:pt x="4226" y="3794"/>
                  </a:lnTo>
                  <a:lnTo>
                    <a:pt x="4226" y="3794"/>
                  </a:lnTo>
                  <a:lnTo>
                    <a:pt x="4274" y="3794"/>
                  </a:lnTo>
                  <a:lnTo>
                    <a:pt x="4274" y="3794"/>
                  </a:lnTo>
                  <a:lnTo>
                    <a:pt x="4274" y="3794"/>
                  </a:lnTo>
                  <a:lnTo>
                    <a:pt x="4274" y="3794"/>
                  </a:lnTo>
                  <a:lnTo>
                    <a:pt x="4274" y="3794"/>
                  </a:lnTo>
                  <a:lnTo>
                    <a:pt x="4274" y="3794"/>
                  </a:lnTo>
                  <a:lnTo>
                    <a:pt x="4466" y="3746"/>
                  </a:lnTo>
                  <a:lnTo>
                    <a:pt x="4466" y="3746"/>
                  </a:lnTo>
                  <a:lnTo>
                    <a:pt x="4466" y="3746"/>
                  </a:lnTo>
                  <a:lnTo>
                    <a:pt x="4466" y="3746"/>
                  </a:lnTo>
                  <a:lnTo>
                    <a:pt x="4466" y="3746"/>
                  </a:lnTo>
                  <a:lnTo>
                    <a:pt x="4466" y="3746"/>
                  </a:lnTo>
                  <a:lnTo>
                    <a:pt x="4466" y="3746"/>
                  </a:lnTo>
                  <a:lnTo>
                    <a:pt x="4466" y="3746"/>
                  </a:lnTo>
                  <a:lnTo>
                    <a:pt x="4466" y="3746"/>
                  </a:lnTo>
                  <a:lnTo>
                    <a:pt x="4466" y="3746"/>
                  </a:lnTo>
                  <a:lnTo>
                    <a:pt x="4466" y="3746"/>
                  </a:lnTo>
                  <a:lnTo>
                    <a:pt x="4466" y="3746"/>
                  </a:lnTo>
                  <a:lnTo>
                    <a:pt x="4466" y="3746"/>
                  </a:lnTo>
                  <a:lnTo>
                    <a:pt x="4466" y="3746"/>
                  </a:lnTo>
                  <a:lnTo>
                    <a:pt x="4514" y="3746"/>
                  </a:lnTo>
                  <a:lnTo>
                    <a:pt x="4514" y="3746"/>
                  </a:lnTo>
                  <a:lnTo>
                    <a:pt x="4514" y="3698"/>
                  </a:lnTo>
                  <a:lnTo>
                    <a:pt x="4514" y="3698"/>
                  </a:lnTo>
                  <a:lnTo>
                    <a:pt x="4514" y="3698"/>
                  </a:lnTo>
                  <a:lnTo>
                    <a:pt x="4514" y="3698"/>
                  </a:lnTo>
                  <a:lnTo>
                    <a:pt x="4514" y="3698"/>
                  </a:lnTo>
                  <a:lnTo>
                    <a:pt x="4514" y="3698"/>
                  </a:lnTo>
                  <a:lnTo>
                    <a:pt x="4514" y="3698"/>
                  </a:lnTo>
                  <a:lnTo>
                    <a:pt x="4514" y="3698"/>
                  </a:lnTo>
                  <a:lnTo>
                    <a:pt x="4514" y="3698"/>
                  </a:lnTo>
                  <a:lnTo>
                    <a:pt x="4514" y="3698"/>
                  </a:lnTo>
                  <a:lnTo>
                    <a:pt x="4514" y="3698"/>
                  </a:lnTo>
                  <a:lnTo>
                    <a:pt x="4514" y="3698"/>
                  </a:lnTo>
                  <a:lnTo>
                    <a:pt x="4562" y="3698"/>
                  </a:lnTo>
                  <a:lnTo>
                    <a:pt x="4562" y="3698"/>
                  </a:lnTo>
                  <a:lnTo>
                    <a:pt x="4562" y="3698"/>
                  </a:lnTo>
                  <a:lnTo>
                    <a:pt x="4562" y="3698"/>
                  </a:lnTo>
                  <a:lnTo>
                    <a:pt x="4562" y="3698"/>
                  </a:lnTo>
                  <a:lnTo>
                    <a:pt x="4562" y="3698"/>
                  </a:lnTo>
                  <a:lnTo>
                    <a:pt x="4562" y="3698"/>
                  </a:lnTo>
                  <a:lnTo>
                    <a:pt x="4562" y="3698"/>
                  </a:lnTo>
                  <a:lnTo>
                    <a:pt x="4562" y="3698"/>
                  </a:lnTo>
                  <a:lnTo>
                    <a:pt x="4562" y="3698"/>
                  </a:lnTo>
                  <a:lnTo>
                    <a:pt x="4562" y="3698"/>
                  </a:lnTo>
                  <a:lnTo>
                    <a:pt x="4562" y="3698"/>
                  </a:lnTo>
                  <a:lnTo>
                    <a:pt x="4562" y="3698"/>
                  </a:lnTo>
                  <a:lnTo>
                    <a:pt x="4562" y="3698"/>
                  </a:lnTo>
                  <a:lnTo>
                    <a:pt x="4562" y="3698"/>
                  </a:lnTo>
                  <a:lnTo>
                    <a:pt x="4562" y="3698"/>
                  </a:lnTo>
                  <a:lnTo>
                    <a:pt x="4610" y="3698"/>
                  </a:lnTo>
                  <a:lnTo>
                    <a:pt x="4610" y="3698"/>
                  </a:lnTo>
                  <a:lnTo>
                    <a:pt x="4610" y="3698"/>
                  </a:lnTo>
                  <a:lnTo>
                    <a:pt x="4610" y="3698"/>
                  </a:lnTo>
                  <a:lnTo>
                    <a:pt x="4610" y="3698"/>
                  </a:lnTo>
                  <a:lnTo>
                    <a:pt x="4610" y="3698"/>
                  </a:lnTo>
                  <a:lnTo>
                    <a:pt x="4610" y="3698"/>
                  </a:lnTo>
                  <a:lnTo>
                    <a:pt x="4610" y="3698"/>
                  </a:lnTo>
                  <a:lnTo>
                    <a:pt x="4610" y="3698"/>
                  </a:lnTo>
                  <a:lnTo>
                    <a:pt x="4610" y="3698"/>
                  </a:lnTo>
                  <a:lnTo>
                    <a:pt x="4658" y="3698"/>
                  </a:lnTo>
                  <a:lnTo>
                    <a:pt x="4658" y="3698"/>
                  </a:lnTo>
                  <a:lnTo>
                    <a:pt x="4658" y="3698"/>
                  </a:lnTo>
                  <a:lnTo>
                    <a:pt x="4658" y="3698"/>
                  </a:lnTo>
                  <a:lnTo>
                    <a:pt x="4658" y="3698"/>
                  </a:lnTo>
                  <a:lnTo>
                    <a:pt x="4658" y="3698"/>
                  </a:lnTo>
                  <a:lnTo>
                    <a:pt x="4658" y="3698"/>
                  </a:lnTo>
                  <a:lnTo>
                    <a:pt x="4658" y="3698"/>
                  </a:lnTo>
                  <a:lnTo>
                    <a:pt x="5283" y="3458"/>
                  </a:lnTo>
                  <a:lnTo>
                    <a:pt x="5811" y="3122"/>
                  </a:lnTo>
                  <a:lnTo>
                    <a:pt x="6339" y="2738"/>
                  </a:lnTo>
                  <a:lnTo>
                    <a:pt x="6724" y="2306"/>
                  </a:lnTo>
                  <a:lnTo>
                    <a:pt x="7108" y="1777"/>
                  </a:lnTo>
                  <a:lnTo>
                    <a:pt x="7396" y="1249"/>
                  </a:lnTo>
                  <a:lnTo>
                    <a:pt x="7588" y="625"/>
                  </a:lnTo>
                  <a:lnTo>
                    <a:pt x="768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9"/>
            <p:cNvSpPr/>
            <p:nvPr/>
          </p:nvSpPr>
          <p:spPr>
            <a:xfrm>
              <a:off x="1534800" y="2426450"/>
              <a:ext cx="51650" cy="36050"/>
            </a:xfrm>
            <a:custGeom>
              <a:avLst/>
              <a:gdLst/>
              <a:ahLst/>
              <a:cxnLst/>
              <a:rect l="l" t="t" r="r" b="b"/>
              <a:pathLst>
                <a:path w="2066" h="1442" extrusionOk="0">
                  <a:moveTo>
                    <a:pt x="961" y="0"/>
                  </a:moveTo>
                  <a:lnTo>
                    <a:pt x="721" y="48"/>
                  </a:lnTo>
                  <a:lnTo>
                    <a:pt x="480" y="97"/>
                  </a:lnTo>
                  <a:lnTo>
                    <a:pt x="288" y="193"/>
                  </a:lnTo>
                  <a:lnTo>
                    <a:pt x="96" y="385"/>
                  </a:lnTo>
                  <a:lnTo>
                    <a:pt x="0" y="577"/>
                  </a:lnTo>
                  <a:lnTo>
                    <a:pt x="0" y="769"/>
                  </a:lnTo>
                  <a:lnTo>
                    <a:pt x="48" y="913"/>
                  </a:lnTo>
                  <a:lnTo>
                    <a:pt x="192" y="1105"/>
                  </a:lnTo>
                  <a:lnTo>
                    <a:pt x="384" y="1249"/>
                  </a:lnTo>
                  <a:lnTo>
                    <a:pt x="625" y="1345"/>
                  </a:lnTo>
                  <a:lnTo>
                    <a:pt x="865" y="1393"/>
                  </a:lnTo>
                  <a:lnTo>
                    <a:pt x="1105" y="1441"/>
                  </a:lnTo>
                  <a:lnTo>
                    <a:pt x="1345" y="1393"/>
                  </a:lnTo>
                  <a:lnTo>
                    <a:pt x="1585" y="1345"/>
                  </a:lnTo>
                  <a:lnTo>
                    <a:pt x="1777" y="1201"/>
                  </a:lnTo>
                  <a:lnTo>
                    <a:pt x="1921" y="1057"/>
                  </a:lnTo>
                  <a:lnTo>
                    <a:pt x="2065" y="865"/>
                  </a:lnTo>
                  <a:lnTo>
                    <a:pt x="2065" y="673"/>
                  </a:lnTo>
                  <a:lnTo>
                    <a:pt x="1969" y="481"/>
                  </a:lnTo>
                  <a:lnTo>
                    <a:pt x="1873" y="337"/>
                  </a:lnTo>
                  <a:lnTo>
                    <a:pt x="1681" y="193"/>
                  </a:lnTo>
                  <a:lnTo>
                    <a:pt x="1441" y="97"/>
                  </a:lnTo>
                  <a:lnTo>
                    <a:pt x="1201" y="48"/>
                  </a:lnTo>
                  <a:lnTo>
                    <a:pt x="961" y="0"/>
                  </a:lnTo>
                  <a:close/>
                </a:path>
              </a:pathLst>
            </a:custGeom>
            <a:solidFill>
              <a:srgbClr val="FFFFFF">
                <a:alpha val="24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9"/>
            <p:cNvSpPr/>
            <p:nvPr/>
          </p:nvSpPr>
          <p:spPr>
            <a:xfrm>
              <a:off x="1534800" y="2426450"/>
              <a:ext cx="51650" cy="36050"/>
            </a:xfrm>
            <a:custGeom>
              <a:avLst/>
              <a:gdLst/>
              <a:ahLst/>
              <a:cxnLst/>
              <a:rect l="l" t="t" r="r" b="b"/>
              <a:pathLst>
                <a:path w="2066" h="1442" fill="none" extrusionOk="0">
                  <a:moveTo>
                    <a:pt x="961" y="0"/>
                  </a:moveTo>
                  <a:lnTo>
                    <a:pt x="961" y="0"/>
                  </a:lnTo>
                  <a:lnTo>
                    <a:pt x="721" y="48"/>
                  </a:lnTo>
                  <a:lnTo>
                    <a:pt x="480" y="97"/>
                  </a:lnTo>
                  <a:lnTo>
                    <a:pt x="288" y="193"/>
                  </a:lnTo>
                  <a:lnTo>
                    <a:pt x="96" y="385"/>
                  </a:lnTo>
                  <a:lnTo>
                    <a:pt x="96" y="385"/>
                  </a:lnTo>
                  <a:lnTo>
                    <a:pt x="0" y="577"/>
                  </a:lnTo>
                  <a:lnTo>
                    <a:pt x="0" y="769"/>
                  </a:lnTo>
                  <a:lnTo>
                    <a:pt x="48" y="913"/>
                  </a:lnTo>
                  <a:lnTo>
                    <a:pt x="192" y="1105"/>
                  </a:lnTo>
                  <a:lnTo>
                    <a:pt x="384" y="1249"/>
                  </a:lnTo>
                  <a:lnTo>
                    <a:pt x="625" y="1345"/>
                  </a:lnTo>
                  <a:lnTo>
                    <a:pt x="865" y="1393"/>
                  </a:lnTo>
                  <a:lnTo>
                    <a:pt x="1105" y="1441"/>
                  </a:lnTo>
                  <a:lnTo>
                    <a:pt x="1105" y="1441"/>
                  </a:lnTo>
                  <a:lnTo>
                    <a:pt x="1345" y="1393"/>
                  </a:lnTo>
                  <a:lnTo>
                    <a:pt x="1585" y="1345"/>
                  </a:lnTo>
                  <a:lnTo>
                    <a:pt x="1777" y="1201"/>
                  </a:lnTo>
                  <a:lnTo>
                    <a:pt x="1921" y="1057"/>
                  </a:lnTo>
                  <a:lnTo>
                    <a:pt x="1921" y="1057"/>
                  </a:lnTo>
                  <a:lnTo>
                    <a:pt x="2065" y="865"/>
                  </a:lnTo>
                  <a:lnTo>
                    <a:pt x="2065" y="673"/>
                  </a:lnTo>
                  <a:lnTo>
                    <a:pt x="1969" y="481"/>
                  </a:lnTo>
                  <a:lnTo>
                    <a:pt x="1873" y="337"/>
                  </a:lnTo>
                  <a:lnTo>
                    <a:pt x="1681" y="193"/>
                  </a:lnTo>
                  <a:lnTo>
                    <a:pt x="1441" y="97"/>
                  </a:lnTo>
                  <a:lnTo>
                    <a:pt x="1201" y="48"/>
                  </a:lnTo>
                  <a:lnTo>
                    <a:pt x="96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9"/>
            <p:cNvSpPr/>
            <p:nvPr/>
          </p:nvSpPr>
          <p:spPr>
            <a:xfrm>
              <a:off x="1477175" y="2515300"/>
              <a:ext cx="192125" cy="96075"/>
            </a:xfrm>
            <a:custGeom>
              <a:avLst/>
              <a:gdLst/>
              <a:ahLst/>
              <a:cxnLst/>
              <a:rect l="l" t="t" r="r" b="b"/>
              <a:pathLst>
                <a:path w="7685" h="3843" extrusionOk="0">
                  <a:moveTo>
                    <a:pt x="7684" y="0"/>
                  </a:moveTo>
                  <a:lnTo>
                    <a:pt x="7204" y="721"/>
                  </a:lnTo>
                  <a:lnTo>
                    <a:pt x="6724" y="1297"/>
                  </a:lnTo>
                  <a:lnTo>
                    <a:pt x="6195" y="1777"/>
                  </a:lnTo>
                  <a:lnTo>
                    <a:pt x="5667" y="2161"/>
                  </a:lnTo>
                  <a:lnTo>
                    <a:pt x="5091" y="2450"/>
                  </a:lnTo>
                  <a:lnTo>
                    <a:pt x="4514" y="2594"/>
                  </a:lnTo>
                  <a:lnTo>
                    <a:pt x="3938" y="2738"/>
                  </a:lnTo>
                  <a:lnTo>
                    <a:pt x="2882" y="2738"/>
                  </a:lnTo>
                  <a:lnTo>
                    <a:pt x="2449" y="2690"/>
                  </a:lnTo>
                  <a:lnTo>
                    <a:pt x="1585" y="2498"/>
                  </a:lnTo>
                  <a:lnTo>
                    <a:pt x="768" y="2258"/>
                  </a:lnTo>
                  <a:lnTo>
                    <a:pt x="0" y="1969"/>
                  </a:lnTo>
                  <a:lnTo>
                    <a:pt x="336" y="2354"/>
                  </a:lnTo>
                  <a:lnTo>
                    <a:pt x="672" y="2738"/>
                  </a:lnTo>
                  <a:lnTo>
                    <a:pt x="1057" y="3074"/>
                  </a:lnTo>
                  <a:lnTo>
                    <a:pt x="1489" y="3314"/>
                  </a:lnTo>
                  <a:lnTo>
                    <a:pt x="1969" y="3554"/>
                  </a:lnTo>
                  <a:lnTo>
                    <a:pt x="2449" y="3698"/>
                  </a:lnTo>
                  <a:lnTo>
                    <a:pt x="2978" y="3794"/>
                  </a:lnTo>
                  <a:lnTo>
                    <a:pt x="3506" y="3842"/>
                  </a:lnTo>
                  <a:lnTo>
                    <a:pt x="3890" y="3842"/>
                  </a:lnTo>
                  <a:lnTo>
                    <a:pt x="4226" y="3794"/>
                  </a:lnTo>
                  <a:lnTo>
                    <a:pt x="4274" y="3794"/>
                  </a:lnTo>
                  <a:lnTo>
                    <a:pt x="4466" y="3746"/>
                  </a:lnTo>
                  <a:lnTo>
                    <a:pt x="4514" y="3746"/>
                  </a:lnTo>
                  <a:lnTo>
                    <a:pt x="4514" y="3698"/>
                  </a:lnTo>
                  <a:lnTo>
                    <a:pt x="4658" y="3698"/>
                  </a:lnTo>
                  <a:lnTo>
                    <a:pt x="5283" y="3458"/>
                  </a:lnTo>
                  <a:lnTo>
                    <a:pt x="5811" y="3122"/>
                  </a:lnTo>
                  <a:lnTo>
                    <a:pt x="6339" y="2738"/>
                  </a:lnTo>
                  <a:lnTo>
                    <a:pt x="6724" y="2306"/>
                  </a:lnTo>
                  <a:lnTo>
                    <a:pt x="7108" y="1777"/>
                  </a:lnTo>
                  <a:lnTo>
                    <a:pt x="7396" y="1249"/>
                  </a:lnTo>
                  <a:lnTo>
                    <a:pt x="7588" y="625"/>
                  </a:lnTo>
                  <a:lnTo>
                    <a:pt x="7684" y="0"/>
                  </a:lnTo>
                  <a:close/>
                </a:path>
              </a:pathLst>
            </a:custGeom>
            <a:solidFill>
              <a:schemeClr val="dk1">
                <a:alpha val="33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2" name="Google Shape;562;p9"/>
          <p:cNvSpPr/>
          <p:nvPr/>
        </p:nvSpPr>
        <p:spPr>
          <a:xfrm>
            <a:off x="8188388" y="866375"/>
            <a:ext cx="471223" cy="363809"/>
          </a:xfrm>
          <a:custGeom>
            <a:avLst/>
            <a:gdLst/>
            <a:ahLst/>
            <a:cxnLst/>
            <a:rect l="l" t="t" r="r" b="b"/>
            <a:pathLst>
              <a:path w="5476" h="4228" extrusionOk="0">
                <a:moveTo>
                  <a:pt x="3506" y="1"/>
                </a:moveTo>
                <a:lnTo>
                  <a:pt x="3122" y="97"/>
                </a:lnTo>
                <a:lnTo>
                  <a:pt x="2162" y="481"/>
                </a:lnTo>
                <a:lnTo>
                  <a:pt x="673" y="1105"/>
                </a:lnTo>
                <a:lnTo>
                  <a:pt x="673" y="1153"/>
                </a:lnTo>
                <a:lnTo>
                  <a:pt x="673" y="1346"/>
                </a:lnTo>
                <a:lnTo>
                  <a:pt x="865" y="1778"/>
                </a:lnTo>
                <a:lnTo>
                  <a:pt x="1057" y="2162"/>
                </a:lnTo>
                <a:lnTo>
                  <a:pt x="1105" y="2354"/>
                </a:lnTo>
                <a:lnTo>
                  <a:pt x="625" y="2354"/>
                </a:lnTo>
                <a:lnTo>
                  <a:pt x="289" y="2402"/>
                </a:lnTo>
                <a:lnTo>
                  <a:pt x="145" y="2498"/>
                </a:lnTo>
                <a:lnTo>
                  <a:pt x="97" y="2546"/>
                </a:lnTo>
                <a:lnTo>
                  <a:pt x="0" y="2738"/>
                </a:lnTo>
                <a:lnTo>
                  <a:pt x="0" y="2978"/>
                </a:lnTo>
                <a:lnTo>
                  <a:pt x="49" y="3171"/>
                </a:lnTo>
                <a:lnTo>
                  <a:pt x="193" y="3363"/>
                </a:lnTo>
                <a:lnTo>
                  <a:pt x="337" y="3555"/>
                </a:lnTo>
                <a:lnTo>
                  <a:pt x="481" y="3651"/>
                </a:lnTo>
                <a:lnTo>
                  <a:pt x="625" y="3699"/>
                </a:lnTo>
                <a:lnTo>
                  <a:pt x="769" y="3699"/>
                </a:lnTo>
                <a:lnTo>
                  <a:pt x="913" y="3603"/>
                </a:lnTo>
                <a:lnTo>
                  <a:pt x="1105" y="3459"/>
                </a:lnTo>
                <a:lnTo>
                  <a:pt x="1297" y="3363"/>
                </a:lnTo>
                <a:lnTo>
                  <a:pt x="1345" y="3363"/>
                </a:lnTo>
                <a:lnTo>
                  <a:pt x="1441" y="3459"/>
                </a:lnTo>
                <a:lnTo>
                  <a:pt x="1537" y="3699"/>
                </a:lnTo>
                <a:lnTo>
                  <a:pt x="1585" y="3987"/>
                </a:lnTo>
                <a:lnTo>
                  <a:pt x="1681" y="4227"/>
                </a:lnTo>
                <a:lnTo>
                  <a:pt x="1921" y="4227"/>
                </a:lnTo>
                <a:lnTo>
                  <a:pt x="2306" y="4083"/>
                </a:lnTo>
                <a:lnTo>
                  <a:pt x="2930" y="3747"/>
                </a:lnTo>
                <a:lnTo>
                  <a:pt x="3026" y="3699"/>
                </a:lnTo>
                <a:lnTo>
                  <a:pt x="2978" y="3699"/>
                </a:lnTo>
                <a:lnTo>
                  <a:pt x="2834" y="3603"/>
                </a:lnTo>
                <a:lnTo>
                  <a:pt x="2642" y="3459"/>
                </a:lnTo>
                <a:lnTo>
                  <a:pt x="2594" y="3315"/>
                </a:lnTo>
                <a:lnTo>
                  <a:pt x="2546" y="3171"/>
                </a:lnTo>
                <a:lnTo>
                  <a:pt x="2594" y="3026"/>
                </a:lnTo>
                <a:lnTo>
                  <a:pt x="2642" y="2882"/>
                </a:lnTo>
                <a:lnTo>
                  <a:pt x="2786" y="2786"/>
                </a:lnTo>
                <a:lnTo>
                  <a:pt x="2930" y="2642"/>
                </a:lnTo>
                <a:lnTo>
                  <a:pt x="3074" y="2594"/>
                </a:lnTo>
                <a:lnTo>
                  <a:pt x="3314" y="2546"/>
                </a:lnTo>
                <a:lnTo>
                  <a:pt x="3458" y="2594"/>
                </a:lnTo>
                <a:lnTo>
                  <a:pt x="3554" y="2690"/>
                </a:lnTo>
                <a:lnTo>
                  <a:pt x="3554" y="2834"/>
                </a:lnTo>
                <a:lnTo>
                  <a:pt x="3554" y="3026"/>
                </a:lnTo>
                <a:lnTo>
                  <a:pt x="3506" y="3363"/>
                </a:lnTo>
                <a:lnTo>
                  <a:pt x="3458" y="3507"/>
                </a:lnTo>
                <a:lnTo>
                  <a:pt x="3506" y="3603"/>
                </a:lnTo>
                <a:lnTo>
                  <a:pt x="3698" y="3603"/>
                </a:lnTo>
                <a:lnTo>
                  <a:pt x="4035" y="3507"/>
                </a:lnTo>
                <a:lnTo>
                  <a:pt x="4803" y="3219"/>
                </a:lnTo>
                <a:lnTo>
                  <a:pt x="4899" y="3171"/>
                </a:lnTo>
                <a:lnTo>
                  <a:pt x="4947" y="3026"/>
                </a:lnTo>
                <a:lnTo>
                  <a:pt x="4899" y="2930"/>
                </a:lnTo>
                <a:lnTo>
                  <a:pt x="4803" y="2786"/>
                </a:lnTo>
                <a:lnTo>
                  <a:pt x="4611" y="2546"/>
                </a:lnTo>
                <a:lnTo>
                  <a:pt x="4467" y="2306"/>
                </a:lnTo>
                <a:lnTo>
                  <a:pt x="4371" y="2162"/>
                </a:lnTo>
                <a:lnTo>
                  <a:pt x="4371" y="2114"/>
                </a:lnTo>
                <a:lnTo>
                  <a:pt x="4371" y="2066"/>
                </a:lnTo>
                <a:lnTo>
                  <a:pt x="4563" y="2018"/>
                </a:lnTo>
                <a:lnTo>
                  <a:pt x="4899" y="2018"/>
                </a:lnTo>
                <a:lnTo>
                  <a:pt x="5139" y="1970"/>
                </a:lnTo>
                <a:lnTo>
                  <a:pt x="5331" y="1874"/>
                </a:lnTo>
                <a:lnTo>
                  <a:pt x="5427" y="1730"/>
                </a:lnTo>
                <a:lnTo>
                  <a:pt x="5475" y="1538"/>
                </a:lnTo>
                <a:lnTo>
                  <a:pt x="5475" y="1346"/>
                </a:lnTo>
                <a:lnTo>
                  <a:pt x="5427" y="1202"/>
                </a:lnTo>
                <a:lnTo>
                  <a:pt x="5283" y="1009"/>
                </a:lnTo>
                <a:lnTo>
                  <a:pt x="5091" y="817"/>
                </a:lnTo>
                <a:lnTo>
                  <a:pt x="4899" y="721"/>
                </a:lnTo>
                <a:lnTo>
                  <a:pt x="4755" y="721"/>
                </a:lnTo>
                <a:lnTo>
                  <a:pt x="4659" y="769"/>
                </a:lnTo>
                <a:lnTo>
                  <a:pt x="4563" y="817"/>
                </a:lnTo>
                <a:lnTo>
                  <a:pt x="4419" y="1057"/>
                </a:lnTo>
                <a:lnTo>
                  <a:pt x="4323" y="1153"/>
                </a:lnTo>
                <a:lnTo>
                  <a:pt x="4227" y="1250"/>
                </a:lnTo>
                <a:lnTo>
                  <a:pt x="4131" y="1250"/>
                </a:lnTo>
                <a:lnTo>
                  <a:pt x="4035" y="1153"/>
                </a:lnTo>
                <a:lnTo>
                  <a:pt x="3891" y="721"/>
                </a:lnTo>
                <a:lnTo>
                  <a:pt x="3746" y="289"/>
                </a:lnTo>
                <a:lnTo>
                  <a:pt x="3698" y="97"/>
                </a:lnTo>
                <a:lnTo>
                  <a:pt x="365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647"/>
        <p:cNvGrpSpPr/>
        <p:nvPr/>
      </p:nvGrpSpPr>
      <p:grpSpPr>
        <a:xfrm>
          <a:off x="0" y="0"/>
          <a:ext cx="0" cy="0"/>
          <a:chOff x="0" y="0"/>
          <a:chExt cx="0" cy="0"/>
        </a:xfrm>
      </p:grpSpPr>
      <p:sp>
        <p:nvSpPr>
          <p:cNvPr id="648" name="Google Shape;648;p13"/>
          <p:cNvSpPr txBox="1">
            <a:spLocks noGrp="1"/>
          </p:cNvSpPr>
          <p:nvPr>
            <p:ph type="title"/>
          </p:nvPr>
        </p:nvSpPr>
        <p:spPr>
          <a:xfrm>
            <a:off x="2069613" y="1474788"/>
            <a:ext cx="23055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200">
                <a:solidFill>
                  <a:schemeClr val="lt1"/>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649" name="Google Shape;649;p13"/>
          <p:cNvSpPr txBox="1">
            <a:spLocks noGrp="1"/>
          </p:cNvSpPr>
          <p:nvPr>
            <p:ph type="subTitle" idx="1"/>
          </p:nvPr>
        </p:nvSpPr>
        <p:spPr>
          <a:xfrm>
            <a:off x="2069613" y="2002488"/>
            <a:ext cx="2305500" cy="525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650" name="Google Shape;650;p13"/>
          <p:cNvSpPr txBox="1">
            <a:spLocks noGrp="1"/>
          </p:cNvSpPr>
          <p:nvPr>
            <p:ph type="title" idx="2"/>
          </p:nvPr>
        </p:nvSpPr>
        <p:spPr>
          <a:xfrm>
            <a:off x="5922982" y="1474788"/>
            <a:ext cx="23055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200">
                <a:solidFill>
                  <a:schemeClr val="lt1"/>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651" name="Google Shape;651;p13"/>
          <p:cNvSpPr txBox="1">
            <a:spLocks noGrp="1"/>
          </p:cNvSpPr>
          <p:nvPr>
            <p:ph type="subTitle" idx="3"/>
          </p:nvPr>
        </p:nvSpPr>
        <p:spPr>
          <a:xfrm>
            <a:off x="5922983" y="2002488"/>
            <a:ext cx="2305500" cy="525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652" name="Google Shape;652;p13"/>
          <p:cNvSpPr txBox="1">
            <a:spLocks noGrp="1"/>
          </p:cNvSpPr>
          <p:nvPr>
            <p:ph type="title" idx="4"/>
          </p:nvPr>
        </p:nvSpPr>
        <p:spPr>
          <a:xfrm>
            <a:off x="2069613" y="2985451"/>
            <a:ext cx="23055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200">
                <a:solidFill>
                  <a:schemeClr val="lt1"/>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653" name="Google Shape;653;p13"/>
          <p:cNvSpPr txBox="1">
            <a:spLocks noGrp="1"/>
          </p:cNvSpPr>
          <p:nvPr>
            <p:ph type="subTitle" idx="5"/>
          </p:nvPr>
        </p:nvSpPr>
        <p:spPr>
          <a:xfrm>
            <a:off x="2069613" y="3513162"/>
            <a:ext cx="2305500" cy="525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654" name="Google Shape;654;p13"/>
          <p:cNvSpPr txBox="1">
            <a:spLocks noGrp="1"/>
          </p:cNvSpPr>
          <p:nvPr>
            <p:ph type="title" idx="6"/>
          </p:nvPr>
        </p:nvSpPr>
        <p:spPr>
          <a:xfrm>
            <a:off x="5922982" y="2985451"/>
            <a:ext cx="23055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200">
                <a:solidFill>
                  <a:schemeClr val="lt1"/>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655" name="Google Shape;655;p13"/>
          <p:cNvSpPr txBox="1">
            <a:spLocks noGrp="1"/>
          </p:cNvSpPr>
          <p:nvPr>
            <p:ph type="subTitle" idx="7"/>
          </p:nvPr>
        </p:nvSpPr>
        <p:spPr>
          <a:xfrm>
            <a:off x="5922983" y="3513162"/>
            <a:ext cx="2305500" cy="525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656" name="Google Shape;656;p13"/>
          <p:cNvSpPr txBox="1">
            <a:spLocks noGrp="1"/>
          </p:cNvSpPr>
          <p:nvPr>
            <p:ph type="title" idx="8" hasCustomPrompt="1"/>
          </p:nvPr>
        </p:nvSpPr>
        <p:spPr>
          <a:xfrm>
            <a:off x="874125" y="1739750"/>
            <a:ext cx="1048200" cy="6111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6000"/>
              <a:buNone/>
              <a:defRPr sz="4700">
                <a:solidFill>
                  <a:schemeClr val="accent6"/>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657" name="Google Shape;657;p13"/>
          <p:cNvSpPr txBox="1">
            <a:spLocks noGrp="1"/>
          </p:cNvSpPr>
          <p:nvPr>
            <p:ph type="title" idx="9" hasCustomPrompt="1"/>
          </p:nvPr>
        </p:nvSpPr>
        <p:spPr>
          <a:xfrm>
            <a:off x="874125" y="3264925"/>
            <a:ext cx="1048200" cy="5199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6000"/>
              <a:buNone/>
              <a:defRPr sz="4700">
                <a:solidFill>
                  <a:schemeClr val="accent6"/>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658" name="Google Shape;658;p13"/>
          <p:cNvSpPr txBox="1">
            <a:spLocks noGrp="1"/>
          </p:cNvSpPr>
          <p:nvPr>
            <p:ph type="title" idx="13" hasCustomPrompt="1"/>
          </p:nvPr>
        </p:nvSpPr>
        <p:spPr>
          <a:xfrm>
            <a:off x="4724300" y="1739750"/>
            <a:ext cx="1048200" cy="6111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6000"/>
              <a:buNone/>
              <a:defRPr sz="4700">
                <a:solidFill>
                  <a:schemeClr val="accent6"/>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659" name="Google Shape;659;p13"/>
          <p:cNvSpPr txBox="1">
            <a:spLocks noGrp="1"/>
          </p:cNvSpPr>
          <p:nvPr>
            <p:ph type="title" idx="14" hasCustomPrompt="1"/>
          </p:nvPr>
        </p:nvSpPr>
        <p:spPr>
          <a:xfrm>
            <a:off x="4724300" y="3264925"/>
            <a:ext cx="1048200" cy="5199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6000"/>
              <a:buNone/>
              <a:defRPr sz="4700">
                <a:solidFill>
                  <a:schemeClr val="accent6"/>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660" name="Google Shape;660;p13"/>
          <p:cNvSpPr txBox="1">
            <a:spLocks noGrp="1"/>
          </p:cNvSpPr>
          <p:nvPr>
            <p:ph type="title" idx="15"/>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661" name="Google Shape;661;p13"/>
          <p:cNvSpPr/>
          <p:nvPr/>
        </p:nvSpPr>
        <p:spPr>
          <a:xfrm rot="10800000" flipH="1">
            <a:off x="-517827" y="-1339308"/>
            <a:ext cx="2475662" cy="3341798"/>
          </a:xfrm>
          <a:custGeom>
            <a:avLst/>
            <a:gdLst/>
            <a:ahLst/>
            <a:cxnLst/>
            <a:rect l="l" t="t" r="r" b="b"/>
            <a:pathLst>
              <a:path w="42254" h="57037" extrusionOk="0">
                <a:moveTo>
                  <a:pt x="6515" y="0"/>
                </a:moveTo>
                <a:lnTo>
                  <a:pt x="5507" y="20"/>
                </a:lnTo>
                <a:lnTo>
                  <a:pt x="4498" y="61"/>
                </a:lnTo>
                <a:lnTo>
                  <a:pt x="3470" y="141"/>
                </a:lnTo>
                <a:lnTo>
                  <a:pt x="2441" y="262"/>
                </a:lnTo>
                <a:lnTo>
                  <a:pt x="1432" y="383"/>
                </a:lnTo>
                <a:lnTo>
                  <a:pt x="1291" y="5869"/>
                </a:lnTo>
                <a:lnTo>
                  <a:pt x="1110" y="11375"/>
                </a:lnTo>
                <a:lnTo>
                  <a:pt x="747" y="22347"/>
                </a:lnTo>
                <a:lnTo>
                  <a:pt x="626" y="25957"/>
                </a:lnTo>
                <a:lnTo>
                  <a:pt x="525" y="29547"/>
                </a:lnTo>
                <a:lnTo>
                  <a:pt x="444" y="33137"/>
                </a:lnTo>
                <a:lnTo>
                  <a:pt x="404" y="36747"/>
                </a:lnTo>
                <a:lnTo>
                  <a:pt x="364" y="40257"/>
                </a:lnTo>
                <a:lnTo>
                  <a:pt x="343" y="43746"/>
                </a:lnTo>
                <a:lnTo>
                  <a:pt x="303" y="47255"/>
                </a:lnTo>
                <a:lnTo>
                  <a:pt x="222" y="50765"/>
                </a:lnTo>
                <a:lnTo>
                  <a:pt x="182" y="51672"/>
                </a:lnTo>
                <a:lnTo>
                  <a:pt x="122" y="52600"/>
                </a:lnTo>
                <a:lnTo>
                  <a:pt x="41" y="53507"/>
                </a:lnTo>
                <a:lnTo>
                  <a:pt x="0" y="54415"/>
                </a:lnTo>
                <a:lnTo>
                  <a:pt x="0" y="54859"/>
                </a:lnTo>
                <a:lnTo>
                  <a:pt x="0" y="55303"/>
                </a:lnTo>
                <a:lnTo>
                  <a:pt x="21" y="55524"/>
                </a:lnTo>
                <a:lnTo>
                  <a:pt x="41" y="55746"/>
                </a:lnTo>
                <a:lnTo>
                  <a:pt x="101" y="55968"/>
                </a:lnTo>
                <a:lnTo>
                  <a:pt x="142" y="56170"/>
                </a:lnTo>
                <a:lnTo>
                  <a:pt x="182" y="56271"/>
                </a:lnTo>
                <a:lnTo>
                  <a:pt x="243" y="56351"/>
                </a:lnTo>
                <a:lnTo>
                  <a:pt x="303" y="56432"/>
                </a:lnTo>
                <a:lnTo>
                  <a:pt x="384" y="56492"/>
                </a:lnTo>
                <a:lnTo>
                  <a:pt x="565" y="56593"/>
                </a:lnTo>
                <a:lnTo>
                  <a:pt x="807" y="56674"/>
                </a:lnTo>
                <a:lnTo>
                  <a:pt x="1231" y="56815"/>
                </a:lnTo>
                <a:lnTo>
                  <a:pt x="1674" y="56896"/>
                </a:lnTo>
                <a:lnTo>
                  <a:pt x="2118" y="56977"/>
                </a:lnTo>
                <a:lnTo>
                  <a:pt x="2582" y="57017"/>
                </a:lnTo>
                <a:lnTo>
                  <a:pt x="3046" y="57017"/>
                </a:lnTo>
                <a:lnTo>
                  <a:pt x="3490" y="57037"/>
                </a:lnTo>
                <a:lnTo>
                  <a:pt x="4397" y="57017"/>
                </a:lnTo>
                <a:lnTo>
                  <a:pt x="5446" y="56977"/>
                </a:lnTo>
                <a:lnTo>
                  <a:pt x="6495" y="56916"/>
                </a:lnTo>
                <a:lnTo>
                  <a:pt x="7544" y="56835"/>
                </a:lnTo>
                <a:lnTo>
                  <a:pt x="8613" y="56755"/>
                </a:lnTo>
                <a:lnTo>
                  <a:pt x="10125" y="56593"/>
                </a:lnTo>
                <a:lnTo>
                  <a:pt x="10892" y="56533"/>
                </a:lnTo>
                <a:lnTo>
                  <a:pt x="11638" y="56513"/>
                </a:lnTo>
                <a:lnTo>
                  <a:pt x="42254" y="56513"/>
                </a:lnTo>
                <a:lnTo>
                  <a:pt x="42214" y="55988"/>
                </a:lnTo>
                <a:lnTo>
                  <a:pt x="42133" y="55484"/>
                </a:lnTo>
                <a:lnTo>
                  <a:pt x="42052" y="54960"/>
                </a:lnTo>
                <a:lnTo>
                  <a:pt x="41911" y="54455"/>
                </a:lnTo>
                <a:lnTo>
                  <a:pt x="41750" y="53971"/>
                </a:lnTo>
                <a:lnTo>
                  <a:pt x="41568" y="53467"/>
                </a:lnTo>
                <a:lnTo>
                  <a:pt x="41346" y="52983"/>
                </a:lnTo>
                <a:lnTo>
                  <a:pt x="41104" y="52499"/>
                </a:lnTo>
                <a:lnTo>
                  <a:pt x="40741" y="51914"/>
                </a:lnTo>
                <a:lnTo>
                  <a:pt x="40338" y="51329"/>
                </a:lnTo>
                <a:lnTo>
                  <a:pt x="39914" y="50765"/>
                </a:lnTo>
                <a:lnTo>
                  <a:pt x="39471" y="50220"/>
                </a:lnTo>
                <a:lnTo>
                  <a:pt x="38523" y="49131"/>
                </a:lnTo>
                <a:lnTo>
                  <a:pt x="37595" y="48062"/>
                </a:lnTo>
                <a:lnTo>
                  <a:pt x="37151" y="47517"/>
                </a:lnTo>
                <a:lnTo>
                  <a:pt x="36728" y="46953"/>
                </a:lnTo>
                <a:lnTo>
                  <a:pt x="36344" y="46388"/>
                </a:lnTo>
                <a:lnTo>
                  <a:pt x="36163" y="46106"/>
                </a:lnTo>
                <a:lnTo>
                  <a:pt x="36002" y="45803"/>
                </a:lnTo>
                <a:lnTo>
                  <a:pt x="35860" y="45501"/>
                </a:lnTo>
                <a:lnTo>
                  <a:pt x="35719" y="45198"/>
                </a:lnTo>
                <a:lnTo>
                  <a:pt x="35598" y="44895"/>
                </a:lnTo>
                <a:lnTo>
                  <a:pt x="35477" y="44593"/>
                </a:lnTo>
                <a:lnTo>
                  <a:pt x="35376" y="44270"/>
                </a:lnTo>
                <a:lnTo>
                  <a:pt x="35316" y="43927"/>
                </a:lnTo>
                <a:lnTo>
                  <a:pt x="35255" y="43605"/>
                </a:lnTo>
                <a:lnTo>
                  <a:pt x="35215" y="43262"/>
                </a:lnTo>
                <a:lnTo>
                  <a:pt x="35195" y="42979"/>
                </a:lnTo>
                <a:lnTo>
                  <a:pt x="35195" y="42717"/>
                </a:lnTo>
                <a:lnTo>
                  <a:pt x="35215" y="42173"/>
                </a:lnTo>
                <a:lnTo>
                  <a:pt x="35296" y="41628"/>
                </a:lnTo>
                <a:lnTo>
                  <a:pt x="35397" y="41084"/>
                </a:lnTo>
                <a:lnTo>
                  <a:pt x="35538" y="40539"/>
                </a:lnTo>
                <a:lnTo>
                  <a:pt x="35679" y="40015"/>
                </a:lnTo>
                <a:lnTo>
                  <a:pt x="36022" y="38946"/>
                </a:lnTo>
                <a:lnTo>
                  <a:pt x="36344" y="37857"/>
                </a:lnTo>
                <a:lnTo>
                  <a:pt x="36486" y="37332"/>
                </a:lnTo>
                <a:lnTo>
                  <a:pt x="36607" y="36788"/>
                </a:lnTo>
                <a:lnTo>
                  <a:pt x="36687" y="36263"/>
                </a:lnTo>
                <a:lnTo>
                  <a:pt x="36728" y="35719"/>
                </a:lnTo>
                <a:lnTo>
                  <a:pt x="36748" y="35436"/>
                </a:lnTo>
                <a:lnTo>
                  <a:pt x="36748" y="35174"/>
                </a:lnTo>
                <a:lnTo>
                  <a:pt x="36728" y="34892"/>
                </a:lnTo>
                <a:lnTo>
                  <a:pt x="36687" y="34630"/>
                </a:lnTo>
                <a:lnTo>
                  <a:pt x="36647" y="34367"/>
                </a:lnTo>
                <a:lnTo>
                  <a:pt x="36586" y="34085"/>
                </a:lnTo>
                <a:lnTo>
                  <a:pt x="36526" y="33843"/>
                </a:lnTo>
                <a:lnTo>
                  <a:pt x="36445" y="33581"/>
                </a:lnTo>
                <a:lnTo>
                  <a:pt x="36344" y="33339"/>
                </a:lnTo>
                <a:lnTo>
                  <a:pt x="36244" y="33097"/>
                </a:lnTo>
                <a:lnTo>
                  <a:pt x="36002" y="32633"/>
                </a:lnTo>
                <a:lnTo>
                  <a:pt x="35719" y="32169"/>
                </a:lnTo>
                <a:lnTo>
                  <a:pt x="35397" y="31746"/>
                </a:lnTo>
                <a:lnTo>
                  <a:pt x="35034" y="31342"/>
                </a:lnTo>
                <a:lnTo>
                  <a:pt x="34650" y="30959"/>
                </a:lnTo>
                <a:lnTo>
                  <a:pt x="34227" y="30596"/>
                </a:lnTo>
                <a:lnTo>
                  <a:pt x="33803" y="30253"/>
                </a:lnTo>
                <a:lnTo>
                  <a:pt x="33339" y="29930"/>
                </a:lnTo>
                <a:lnTo>
                  <a:pt x="32875" y="29608"/>
                </a:lnTo>
                <a:lnTo>
                  <a:pt x="32371" y="29325"/>
                </a:lnTo>
                <a:lnTo>
                  <a:pt x="31887" y="29063"/>
                </a:lnTo>
                <a:lnTo>
                  <a:pt x="31383" y="28821"/>
                </a:lnTo>
                <a:lnTo>
                  <a:pt x="30879" y="28599"/>
                </a:lnTo>
                <a:lnTo>
                  <a:pt x="29870" y="28176"/>
                </a:lnTo>
                <a:lnTo>
                  <a:pt x="28842" y="27772"/>
                </a:lnTo>
                <a:lnTo>
                  <a:pt x="27793" y="27369"/>
                </a:lnTo>
                <a:lnTo>
                  <a:pt x="26785" y="26925"/>
                </a:lnTo>
                <a:lnTo>
                  <a:pt x="26280" y="26703"/>
                </a:lnTo>
                <a:lnTo>
                  <a:pt x="25796" y="26461"/>
                </a:lnTo>
                <a:lnTo>
                  <a:pt x="25312" y="26199"/>
                </a:lnTo>
                <a:lnTo>
                  <a:pt x="24848" y="25937"/>
                </a:lnTo>
                <a:lnTo>
                  <a:pt x="24384" y="25634"/>
                </a:lnTo>
                <a:lnTo>
                  <a:pt x="23941" y="25332"/>
                </a:lnTo>
                <a:lnTo>
                  <a:pt x="23517" y="24989"/>
                </a:lnTo>
                <a:lnTo>
                  <a:pt x="23114" y="24626"/>
                </a:lnTo>
                <a:lnTo>
                  <a:pt x="22872" y="24364"/>
                </a:lnTo>
                <a:lnTo>
                  <a:pt x="22650" y="24122"/>
                </a:lnTo>
                <a:lnTo>
                  <a:pt x="22408" y="23860"/>
                </a:lnTo>
                <a:lnTo>
                  <a:pt x="22206" y="23577"/>
                </a:lnTo>
                <a:lnTo>
                  <a:pt x="22005" y="23315"/>
                </a:lnTo>
                <a:lnTo>
                  <a:pt x="21823" y="23033"/>
                </a:lnTo>
                <a:lnTo>
                  <a:pt x="21480" y="22448"/>
                </a:lnTo>
                <a:lnTo>
                  <a:pt x="21157" y="21843"/>
                </a:lnTo>
                <a:lnTo>
                  <a:pt x="20895" y="21217"/>
                </a:lnTo>
                <a:lnTo>
                  <a:pt x="20653" y="20592"/>
                </a:lnTo>
                <a:lnTo>
                  <a:pt x="20431" y="19927"/>
                </a:lnTo>
                <a:lnTo>
                  <a:pt x="20250" y="19261"/>
                </a:lnTo>
                <a:lnTo>
                  <a:pt x="20089" y="18575"/>
                </a:lnTo>
                <a:lnTo>
                  <a:pt x="19947" y="17869"/>
                </a:lnTo>
                <a:lnTo>
                  <a:pt x="19826" y="17164"/>
                </a:lnTo>
                <a:lnTo>
                  <a:pt x="19725" y="16458"/>
                </a:lnTo>
                <a:lnTo>
                  <a:pt x="19625" y="15732"/>
                </a:lnTo>
                <a:lnTo>
                  <a:pt x="19443" y="14279"/>
                </a:lnTo>
                <a:lnTo>
                  <a:pt x="19282" y="12807"/>
                </a:lnTo>
                <a:lnTo>
                  <a:pt x="19080" y="11375"/>
                </a:lnTo>
                <a:lnTo>
                  <a:pt x="18979" y="10649"/>
                </a:lnTo>
                <a:lnTo>
                  <a:pt x="18838" y="9943"/>
                </a:lnTo>
                <a:lnTo>
                  <a:pt x="18697" y="9237"/>
                </a:lnTo>
                <a:lnTo>
                  <a:pt x="18536" y="8552"/>
                </a:lnTo>
                <a:lnTo>
                  <a:pt x="18354" y="7866"/>
                </a:lnTo>
                <a:lnTo>
                  <a:pt x="18132" y="7200"/>
                </a:lnTo>
                <a:lnTo>
                  <a:pt x="17890" y="6555"/>
                </a:lnTo>
                <a:lnTo>
                  <a:pt x="17608" y="5930"/>
                </a:lnTo>
                <a:lnTo>
                  <a:pt x="17305" y="5304"/>
                </a:lnTo>
                <a:lnTo>
                  <a:pt x="16942" y="4720"/>
                </a:lnTo>
                <a:lnTo>
                  <a:pt x="16761" y="4437"/>
                </a:lnTo>
                <a:lnTo>
                  <a:pt x="16559" y="4155"/>
                </a:lnTo>
                <a:lnTo>
                  <a:pt x="16337" y="3872"/>
                </a:lnTo>
                <a:lnTo>
                  <a:pt x="16115" y="3610"/>
                </a:lnTo>
                <a:lnTo>
                  <a:pt x="15772" y="3247"/>
                </a:lnTo>
                <a:lnTo>
                  <a:pt x="15430" y="2904"/>
                </a:lnTo>
                <a:lnTo>
                  <a:pt x="15067" y="2602"/>
                </a:lnTo>
                <a:lnTo>
                  <a:pt x="14703" y="2299"/>
                </a:lnTo>
                <a:lnTo>
                  <a:pt x="14320" y="2037"/>
                </a:lnTo>
                <a:lnTo>
                  <a:pt x="13937" y="1775"/>
                </a:lnTo>
                <a:lnTo>
                  <a:pt x="13534" y="1553"/>
                </a:lnTo>
                <a:lnTo>
                  <a:pt x="13110" y="1331"/>
                </a:lnTo>
                <a:lnTo>
                  <a:pt x="12687" y="1129"/>
                </a:lnTo>
                <a:lnTo>
                  <a:pt x="12263" y="948"/>
                </a:lnTo>
                <a:lnTo>
                  <a:pt x="11819" y="807"/>
                </a:lnTo>
                <a:lnTo>
                  <a:pt x="11355" y="645"/>
                </a:lnTo>
                <a:lnTo>
                  <a:pt x="10912" y="524"/>
                </a:lnTo>
                <a:lnTo>
                  <a:pt x="10448" y="403"/>
                </a:lnTo>
                <a:lnTo>
                  <a:pt x="9964" y="323"/>
                </a:lnTo>
                <a:lnTo>
                  <a:pt x="9500" y="222"/>
                </a:lnTo>
                <a:lnTo>
                  <a:pt x="9016" y="161"/>
                </a:lnTo>
                <a:lnTo>
                  <a:pt x="8512" y="101"/>
                </a:lnTo>
                <a:lnTo>
                  <a:pt x="8028" y="61"/>
                </a:lnTo>
                <a:lnTo>
                  <a:pt x="7523" y="40"/>
                </a:lnTo>
                <a:lnTo>
                  <a:pt x="65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2" name="Google Shape;662;p13"/>
          <p:cNvGrpSpPr/>
          <p:nvPr/>
        </p:nvGrpSpPr>
        <p:grpSpPr>
          <a:xfrm rot="10800000">
            <a:off x="-408312" y="3449289"/>
            <a:ext cx="2862466" cy="1695774"/>
            <a:chOff x="238125" y="3383650"/>
            <a:chExt cx="1287775" cy="762900"/>
          </a:xfrm>
        </p:grpSpPr>
        <p:sp>
          <p:nvSpPr>
            <p:cNvPr id="663" name="Google Shape;663;p13"/>
            <p:cNvSpPr/>
            <p:nvPr/>
          </p:nvSpPr>
          <p:spPr>
            <a:xfrm>
              <a:off x="598125" y="3383650"/>
              <a:ext cx="927775" cy="557175"/>
            </a:xfrm>
            <a:custGeom>
              <a:avLst/>
              <a:gdLst/>
              <a:ahLst/>
              <a:cxnLst/>
              <a:rect l="l" t="t" r="r" b="b"/>
              <a:pathLst>
                <a:path w="37111" h="22287" extrusionOk="0">
                  <a:moveTo>
                    <a:pt x="37050" y="0"/>
                  </a:moveTo>
                  <a:lnTo>
                    <a:pt x="0" y="101"/>
                  </a:lnTo>
                  <a:lnTo>
                    <a:pt x="1090" y="161"/>
                  </a:lnTo>
                  <a:lnTo>
                    <a:pt x="2118" y="242"/>
                  </a:lnTo>
                  <a:lnTo>
                    <a:pt x="3127" y="343"/>
                  </a:lnTo>
                  <a:lnTo>
                    <a:pt x="4095" y="464"/>
                  </a:lnTo>
                  <a:lnTo>
                    <a:pt x="5002" y="585"/>
                  </a:lnTo>
                  <a:lnTo>
                    <a:pt x="5890" y="726"/>
                  </a:lnTo>
                  <a:lnTo>
                    <a:pt x="6737" y="867"/>
                  </a:lnTo>
                  <a:lnTo>
                    <a:pt x="7523" y="1029"/>
                  </a:lnTo>
                  <a:lnTo>
                    <a:pt x="8310" y="1210"/>
                  </a:lnTo>
                  <a:lnTo>
                    <a:pt x="9036" y="1412"/>
                  </a:lnTo>
                  <a:lnTo>
                    <a:pt x="9742" y="1613"/>
                  </a:lnTo>
                  <a:lnTo>
                    <a:pt x="10407" y="1835"/>
                  </a:lnTo>
                  <a:lnTo>
                    <a:pt x="11033" y="2077"/>
                  </a:lnTo>
                  <a:lnTo>
                    <a:pt x="11658" y="2340"/>
                  </a:lnTo>
                  <a:lnTo>
                    <a:pt x="12223" y="2602"/>
                  </a:lnTo>
                  <a:lnTo>
                    <a:pt x="12767" y="2884"/>
                  </a:lnTo>
                  <a:lnTo>
                    <a:pt x="13292" y="3187"/>
                  </a:lnTo>
                  <a:lnTo>
                    <a:pt x="13796" y="3509"/>
                  </a:lnTo>
                  <a:lnTo>
                    <a:pt x="14260" y="3852"/>
                  </a:lnTo>
                  <a:lnTo>
                    <a:pt x="14724" y="4195"/>
                  </a:lnTo>
                  <a:lnTo>
                    <a:pt x="15147" y="4558"/>
                  </a:lnTo>
                  <a:lnTo>
                    <a:pt x="15551" y="4941"/>
                  </a:lnTo>
                  <a:lnTo>
                    <a:pt x="15934" y="5345"/>
                  </a:lnTo>
                  <a:lnTo>
                    <a:pt x="16297" y="5768"/>
                  </a:lnTo>
                  <a:lnTo>
                    <a:pt x="16660" y="6192"/>
                  </a:lnTo>
                  <a:lnTo>
                    <a:pt x="16982" y="6656"/>
                  </a:lnTo>
                  <a:lnTo>
                    <a:pt x="17305" y="7120"/>
                  </a:lnTo>
                  <a:lnTo>
                    <a:pt x="17608" y="7624"/>
                  </a:lnTo>
                  <a:lnTo>
                    <a:pt x="17910" y="8128"/>
                  </a:lnTo>
                  <a:lnTo>
                    <a:pt x="18172" y="8652"/>
                  </a:lnTo>
                  <a:lnTo>
                    <a:pt x="18455" y="9197"/>
                  </a:lnTo>
                  <a:lnTo>
                    <a:pt x="18717" y="9762"/>
                  </a:lnTo>
                  <a:lnTo>
                    <a:pt x="19241" y="11032"/>
                  </a:lnTo>
                  <a:lnTo>
                    <a:pt x="19786" y="12343"/>
                  </a:lnTo>
                  <a:lnTo>
                    <a:pt x="20351" y="13695"/>
                  </a:lnTo>
                  <a:lnTo>
                    <a:pt x="20653" y="14360"/>
                  </a:lnTo>
                  <a:lnTo>
                    <a:pt x="20956" y="15026"/>
                  </a:lnTo>
                  <a:lnTo>
                    <a:pt x="21258" y="15671"/>
                  </a:lnTo>
                  <a:lnTo>
                    <a:pt x="21601" y="16316"/>
                  </a:lnTo>
                  <a:lnTo>
                    <a:pt x="21944" y="16962"/>
                  </a:lnTo>
                  <a:lnTo>
                    <a:pt x="22327" y="17567"/>
                  </a:lnTo>
                  <a:lnTo>
                    <a:pt x="22710" y="18152"/>
                  </a:lnTo>
                  <a:lnTo>
                    <a:pt x="23134" y="18717"/>
                  </a:lnTo>
                  <a:lnTo>
                    <a:pt x="23578" y="19261"/>
                  </a:lnTo>
                  <a:lnTo>
                    <a:pt x="24042" y="19765"/>
                  </a:lnTo>
                  <a:lnTo>
                    <a:pt x="24284" y="20007"/>
                  </a:lnTo>
                  <a:lnTo>
                    <a:pt x="24546" y="20229"/>
                  </a:lnTo>
                  <a:lnTo>
                    <a:pt x="24808" y="20451"/>
                  </a:lnTo>
                  <a:lnTo>
                    <a:pt x="25070" y="20653"/>
                  </a:lnTo>
                  <a:lnTo>
                    <a:pt x="25352" y="20854"/>
                  </a:lnTo>
                  <a:lnTo>
                    <a:pt x="25635" y="21036"/>
                  </a:lnTo>
                  <a:lnTo>
                    <a:pt x="25937" y="21217"/>
                  </a:lnTo>
                  <a:lnTo>
                    <a:pt x="26240" y="21379"/>
                  </a:lnTo>
                  <a:lnTo>
                    <a:pt x="26563" y="21540"/>
                  </a:lnTo>
                  <a:lnTo>
                    <a:pt x="26885" y="21681"/>
                  </a:lnTo>
                  <a:lnTo>
                    <a:pt x="27228" y="21802"/>
                  </a:lnTo>
                  <a:lnTo>
                    <a:pt x="27571" y="21923"/>
                  </a:lnTo>
                  <a:lnTo>
                    <a:pt x="27934" y="22024"/>
                  </a:lnTo>
                  <a:lnTo>
                    <a:pt x="28297" y="22105"/>
                  </a:lnTo>
                  <a:lnTo>
                    <a:pt x="28680" y="22165"/>
                  </a:lnTo>
                  <a:lnTo>
                    <a:pt x="29064" y="22226"/>
                  </a:lnTo>
                  <a:lnTo>
                    <a:pt x="29467" y="22266"/>
                  </a:lnTo>
                  <a:lnTo>
                    <a:pt x="29890" y="22286"/>
                  </a:lnTo>
                  <a:lnTo>
                    <a:pt x="30758" y="22286"/>
                  </a:lnTo>
                  <a:lnTo>
                    <a:pt x="31201" y="22266"/>
                  </a:lnTo>
                  <a:lnTo>
                    <a:pt x="31665" y="22206"/>
                  </a:lnTo>
                  <a:lnTo>
                    <a:pt x="32149" y="22145"/>
                  </a:lnTo>
                  <a:lnTo>
                    <a:pt x="32654" y="22065"/>
                  </a:lnTo>
                  <a:lnTo>
                    <a:pt x="33158" y="21964"/>
                  </a:lnTo>
                  <a:lnTo>
                    <a:pt x="33682" y="21843"/>
                  </a:lnTo>
                  <a:lnTo>
                    <a:pt x="34207" y="21701"/>
                  </a:lnTo>
                  <a:lnTo>
                    <a:pt x="34751" y="21540"/>
                  </a:lnTo>
                  <a:lnTo>
                    <a:pt x="35316" y="21359"/>
                  </a:lnTo>
                  <a:lnTo>
                    <a:pt x="35901" y="21157"/>
                  </a:lnTo>
                  <a:lnTo>
                    <a:pt x="36506" y="20935"/>
                  </a:lnTo>
                  <a:lnTo>
                    <a:pt x="37111" y="20673"/>
                  </a:lnTo>
                  <a:lnTo>
                    <a:pt x="3705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13"/>
            <p:cNvSpPr/>
            <p:nvPr/>
          </p:nvSpPr>
          <p:spPr>
            <a:xfrm>
              <a:off x="238125" y="3425500"/>
              <a:ext cx="780025" cy="218350"/>
            </a:xfrm>
            <a:custGeom>
              <a:avLst/>
              <a:gdLst/>
              <a:ahLst/>
              <a:cxnLst/>
              <a:rect l="l" t="t" r="r" b="b"/>
              <a:pathLst>
                <a:path w="31201" h="8734" extrusionOk="0">
                  <a:moveTo>
                    <a:pt x="13453" y="0"/>
                  </a:moveTo>
                  <a:lnTo>
                    <a:pt x="12787" y="20"/>
                  </a:lnTo>
                  <a:lnTo>
                    <a:pt x="12121" y="40"/>
                  </a:lnTo>
                  <a:lnTo>
                    <a:pt x="11456" y="81"/>
                  </a:lnTo>
                  <a:lnTo>
                    <a:pt x="10790" y="141"/>
                  </a:lnTo>
                  <a:lnTo>
                    <a:pt x="10125" y="202"/>
                  </a:lnTo>
                  <a:lnTo>
                    <a:pt x="9459" y="303"/>
                  </a:lnTo>
                  <a:lnTo>
                    <a:pt x="8794" y="383"/>
                  </a:lnTo>
                  <a:lnTo>
                    <a:pt x="8128" y="504"/>
                  </a:lnTo>
                  <a:lnTo>
                    <a:pt x="7462" y="625"/>
                  </a:lnTo>
                  <a:lnTo>
                    <a:pt x="6111" y="908"/>
                  </a:lnTo>
                  <a:lnTo>
                    <a:pt x="4760" y="1230"/>
                  </a:lnTo>
                  <a:lnTo>
                    <a:pt x="3388" y="1613"/>
                  </a:lnTo>
                  <a:lnTo>
                    <a:pt x="2924" y="1755"/>
                  </a:lnTo>
                  <a:lnTo>
                    <a:pt x="2481" y="1936"/>
                  </a:lnTo>
                  <a:lnTo>
                    <a:pt x="2077" y="2138"/>
                  </a:lnTo>
                  <a:lnTo>
                    <a:pt x="1714" y="2340"/>
                  </a:lnTo>
                  <a:lnTo>
                    <a:pt x="1392" y="2561"/>
                  </a:lnTo>
                  <a:lnTo>
                    <a:pt x="1109" y="2803"/>
                  </a:lnTo>
                  <a:lnTo>
                    <a:pt x="847" y="3045"/>
                  </a:lnTo>
                  <a:lnTo>
                    <a:pt x="625" y="3308"/>
                  </a:lnTo>
                  <a:lnTo>
                    <a:pt x="444" y="3570"/>
                  </a:lnTo>
                  <a:lnTo>
                    <a:pt x="282" y="3832"/>
                  </a:lnTo>
                  <a:lnTo>
                    <a:pt x="161" y="4114"/>
                  </a:lnTo>
                  <a:lnTo>
                    <a:pt x="81" y="4377"/>
                  </a:lnTo>
                  <a:lnTo>
                    <a:pt x="20" y="4659"/>
                  </a:lnTo>
                  <a:lnTo>
                    <a:pt x="0" y="4921"/>
                  </a:lnTo>
                  <a:lnTo>
                    <a:pt x="20" y="5183"/>
                  </a:lnTo>
                  <a:lnTo>
                    <a:pt x="40" y="5425"/>
                  </a:lnTo>
                  <a:lnTo>
                    <a:pt x="121" y="5667"/>
                  </a:lnTo>
                  <a:lnTo>
                    <a:pt x="222" y="5909"/>
                  </a:lnTo>
                  <a:lnTo>
                    <a:pt x="343" y="6111"/>
                  </a:lnTo>
                  <a:lnTo>
                    <a:pt x="484" y="6313"/>
                  </a:lnTo>
                  <a:lnTo>
                    <a:pt x="666" y="6494"/>
                  </a:lnTo>
                  <a:lnTo>
                    <a:pt x="887" y="6656"/>
                  </a:lnTo>
                  <a:lnTo>
                    <a:pt x="1109" y="6797"/>
                  </a:lnTo>
                  <a:lnTo>
                    <a:pt x="1371" y="6918"/>
                  </a:lnTo>
                  <a:lnTo>
                    <a:pt x="1654" y="6999"/>
                  </a:lnTo>
                  <a:lnTo>
                    <a:pt x="1977" y="7059"/>
                  </a:lnTo>
                  <a:lnTo>
                    <a:pt x="2299" y="7099"/>
                  </a:lnTo>
                  <a:lnTo>
                    <a:pt x="2662" y="7079"/>
                  </a:lnTo>
                  <a:lnTo>
                    <a:pt x="3045" y="7059"/>
                  </a:lnTo>
                  <a:lnTo>
                    <a:pt x="3449" y="6978"/>
                  </a:lnTo>
                  <a:lnTo>
                    <a:pt x="3872" y="6857"/>
                  </a:lnTo>
                  <a:lnTo>
                    <a:pt x="4316" y="6716"/>
                  </a:lnTo>
                  <a:lnTo>
                    <a:pt x="5224" y="6373"/>
                  </a:lnTo>
                  <a:lnTo>
                    <a:pt x="6131" y="6051"/>
                  </a:lnTo>
                  <a:lnTo>
                    <a:pt x="7019" y="5748"/>
                  </a:lnTo>
                  <a:lnTo>
                    <a:pt x="7886" y="5466"/>
                  </a:lnTo>
                  <a:lnTo>
                    <a:pt x="8773" y="5224"/>
                  </a:lnTo>
                  <a:lnTo>
                    <a:pt x="9641" y="5002"/>
                  </a:lnTo>
                  <a:lnTo>
                    <a:pt x="10508" y="4800"/>
                  </a:lnTo>
                  <a:lnTo>
                    <a:pt x="11395" y="4619"/>
                  </a:lnTo>
                  <a:lnTo>
                    <a:pt x="12283" y="4477"/>
                  </a:lnTo>
                  <a:lnTo>
                    <a:pt x="13170" y="4356"/>
                  </a:lnTo>
                  <a:lnTo>
                    <a:pt x="14078" y="4256"/>
                  </a:lnTo>
                  <a:lnTo>
                    <a:pt x="15006" y="4195"/>
                  </a:lnTo>
                  <a:lnTo>
                    <a:pt x="15933" y="4175"/>
                  </a:lnTo>
                  <a:lnTo>
                    <a:pt x="16901" y="4175"/>
                  </a:lnTo>
                  <a:lnTo>
                    <a:pt x="17890" y="4215"/>
                  </a:lnTo>
                  <a:lnTo>
                    <a:pt x="18898" y="4296"/>
                  </a:lnTo>
                  <a:lnTo>
                    <a:pt x="19422" y="4356"/>
                  </a:lnTo>
                  <a:lnTo>
                    <a:pt x="19906" y="4437"/>
                  </a:lnTo>
                  <a:lnTo>
                    <a:pt x="20391" y="4538"/>
                  </a:lnTo>
                  <a:lnTo>
                    <a:pt x="20875" y="4659"/>
                  </a:lnTo>
                  <a:lnTo>
                    <a:pt x="21338" y="4800"/>
                  </a:lnTo>
                  <a:lnTo>
                    <a:pt x="21802" y="4961"/>
                  </a:lnTo>
                  <a:lnTo>
                    <a:pt x="22246" y="5123"/>
                  </a:lnTo>
                  <a:lnTo>
                    <a:pt x="22670" y="5304"/>
                  </a:lnTo>
                  <a:lnTo>
                    <a:pt x="23093" y="5506"/>
                  </a:lnTo>
                  <a:lnTo>
                    <a:pt x="23517" y="5708"/>
                  </a:lnTo>
                  <a:lnTo>
                    <a:pt x="24323" y="6131"/>
                  </a:lnTo>
                  <a:lnTo>
                    <a:pt x="25090" y="6555"/>
                  </a:lnTo>
                  <a:lnTo>
                    <a:pt x="25816" y="6999"/>
                  </a:lnTo>
                  <a:lnTo>
                    <a:pt x="26502" y="7422"/>
                  </a:lnTo>
                  <a:lnTo>
                    <a:pt x="27147" y="7805"/>
                  </a:lnTo>
                  <a:lnTo>
                    <a:pt x="27772" y="8128"/>
                  </a:lnTo>
                  <a:lnTo>
                    <a:pt x="28075" y="8289"/>
                  </a:lnTo>
                  <a:lnTo>
                    <a:pt x="28357" y="8410"/>
                  </a:lnTo>
                  <a:lnTo>
                    <a:pt x="28640" y="8511"/>
                  </a:lnTo>
                  <a:lnTo>
                    <a:pt x="28902" y="8612"/>
                  </a:lnTo>
                  <a:lnTo>
                    <a:pt x="29164" y="8673"/>
                  </a:lnTo>
                  <a:lnTo>
                    <a:pt x="29426" y="8713"/>
                  </a:lnTo>
                  <a:lnTo>
                    <a:pt x="29668" y="8733"/>
                  </a:lnTo>
                  <a:lnTo>
                    <a:pt x="29910" y="8713"/>
                  </a:lnTo>
                  <a:lnTo>
                    <a:pt x="30152" y="8673"/>
                  </a:lnTo>
                  <a:lnTo>
                    <a:pt x="30374" y="8592"/>
                  </a:lnTo>
                  <a:lnTo>
                    <a:pt x="30576" y="8511"/>
                  </a:lnTo>
                  <a:lnTo>
                    <a:pt x="30757" y="8390"/>
                  </a:lnTo>
                  <a:lnTo>
                    <a:pt x="30898" y="8269"/>
                  </a:lnTo>
                  <a:lnTo>
                    <a:pt x="31019" y="8128"/>
                  </a:lnTo>
                  <a:lnTo>
                    <a:pt x="31100" y="7987"/>
                  </a:lnTo>
                  <a:lnTo>
                    <a:pt x="31161" y="7825"/>
                  </a:lnTo>
                  <a:lnTo>
                    <a:pt x="31201" y="7664"/>
                  </a:lnTo>
                  <a:lnTo>
                    <a:pt x="31201" y="7483"/>
                  </a:lnTo>
                  <a:lnTo>
                    <a:pt x="31201" y="7301"/>
                  </a:lnTo>
                  <a:lnTo>
                    <a:pt x="31140" y="7120"/>
                  </a:lnTo>
                  <a:lnTo>
                    <a:pt x="31080" y="6918"/>
                  </a:lnTo>
                  <a:lnTo>
                    <a:pt x="30999" y="6716"/>
                  </a:lnTo>
                  <a:lnTo>
                    <a:pt x="30878" y="6514"/>
                  </a:lnTo>
                  <a:lnTo>
                    <a:pt x="30737" y="6293"/>
                  </a:lnTo>
                  <a:lnTo>
                    <a:pt x="30576" y="6071"/>
                  </a:lnTo>
                  <a:lnTo>
                    <a:pt x="30394" y="5849"/>
                  </a:lnTo>
                  <a:lnTo>
                    <a:pt x="30213" y="5627"/>
                  </a:lnTo>
                  <a:lnTo>
                    <a:pt x="29991" y="5405"/>
                  </a:lnTo>
                  <a:lnTo>
                    <a:pt x="29487" y="4961"/>
                  </a:lnTo>
                  <a:lnTo>
                    <a:pt x="28922" y="4498"/>
                  </a:lnTo>
                  <a:lnTo>
                    <a:pt x="28297" y="4054"/>
                  </a:lnTo>
                  <a:lnTo>
                    <a:pt x="27611" y="3610"/>
                  </a:lnTo>
                  <a:lnTo>
                    <a:pt x="26865" y="3207"/>
                  </a:lnTo>
                  <a:lnTo>
                    <a:pt x="26078" y="2803"/>
                  </a:lnTo>
                  <a:lnTo>
                    <a:pt x="25251" y="2420"/>
                  </a:lnTo>
                  <a:lnTo>
                    <a:pt x="24505" y="2138"/>
                  </a:lnTo>
                  <a:lnTo>
                    <a:pt x="23779" y="1856"/>
                  </a:lnTo>
                  <a:lnTo>
                    <a:pt x="23053" y="1593"/>
                  </a:lnTo>
                  <a:lnTo>
                    <a:pt x="22347" y="1371"/>
                  </a:lnTo>
                  <a:lnTo>
                    <a:pt x="21641" y="1150"/>
                  </a:lnTo>
                  <a:lnTo>
                    <a:pt x="20935" y="948"/>
                  </a:lnTo>
                  <a:lnTo>
                    <a:pt x="20229" y="787"/>
                  </a:lnTo>
                  <a:lnTo>
                    <a:pt x="19543" y="625"/>
                  </a:lnTo>
                  <a:lnTo>
                    <a:pt x="18858" y="484"/>
                  </a:lnTo>
                  <a:lnTo>
                    <a:pt x="18172" y="363"/>
                  </a:lnTo>
                  <a:lnTo>
                    <a:pt x="17486" y="262"/>
                  </a:lnTo>
                  <a:lnTo>
                    <a:pt x="16801" y="182"/>
                  </a:lnTo>
                  <a:lnTo>
                    <a:pt x="16135" y="101"/>
                  </a:lnTo>
                  <a:lnTo>
                    <a:pt x="15469" y="61"/>
                  </a:lnTo>
                  <a:lnTo>
                    <a:pt x="14784" y="20"/>
                  </a:lnTo>
                  <a:lnTo>
                    <a:pt x="141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13"/>
            <p:cNvSpPr/>
            <p:nvPr/>
          </p:nvSpPr>
          <p:spPr>
            <a:xfrm>
              <a:off x="1086700" y="3869200"/>
              <a:ext cx="392825" cy="277350"/>
            </a:xfrm>
            <a:custGeom>
              <a:avLst/>
              <a:gdLst/>
              <a:ahLst/>
              <a:cxnLst/>
              <a:rect l="l" t="t" r="r" b="b"/>
              <a:pathLst>
                <a:path w="15713" h="11094" extrusionOk="0">
                  <a:moveTo>
                    <a:pt x="929" y="0"/>
                  </a:moveTo>
                  <a:lnTo>
                    <a:pt x="727" y="21"/>
                  </a:lnTo>
                  <a:lnTo>
                    <a:pt x="545" y="61"/>
                  </a:lnTo>
                  <a:lnTo>
                    <a:pt x="384" y="142"/>
                  </a:lnTo>
                  <a:lnTo>
                    <a:pt x="263" y="242"/>
                  </a:lnTo>
                  <a:lnTo>
                    <a:pt x="162" y="384"/>
                  </a:lnTo>
                  <a:lnTo>
                    <a:pt x="82" y="525"/>
                  </a:lnTo>
                  <a:lnTo>
                    <a:pt x="41" y="706"/>
                  </a:lnTo>
                  <a:lnTo>
                    <a:pt x="1" y="908"/>
                  </a:lnTo>
                  <a:lnTo>
                    <a:pt x="1" y="1130"/>
                  </a:lnTo>
                  <a:lnTo>
                    <a:pt x="21" y="1352"/>
                  </a:lnTo>
                  <a:lnTo>
                    <a:pt x="61" y="1614"/>
                  </a:lnTo>
                  <a:lnTo>
                    <a:pt x="122" y="1876"/>
                  </a:lnTo>
                  <a:lnTo>
                    <a:pt x="203" y="2158"/>
                  </a:lnTo>
                  <a:lnTo>
                    <a:pt x="303" y="2461"/>
                  </a:lnTo>
                  <a:lnTo>
                    <a:pt x="445" y="2764"/>
                  </a:lnTo>
                  <a:lnTo>
                    <a:pt x="586" y="3086"/>
                  </a:lnTo>
                  <a:lnTo>
                    <a:pt x="747" y="3429"/>
                  </a:lnTo>
                  <a:lnTo>
                    <a:pt x="929" y="3752"/>
                  </a:lnTo>
                  <a:lnTo>
                    <a:pt x="1130" y="4115"/>
                  </a:lnTo>
                  <a:lnTo>
                    <a:pt x="1352" y="4458"/>
                  </a:lnTo>
                  <a:lnTo>
                    <a:pt x="1574" y="4821"/>
                  </a:lnTo>
                  <a:lnTo>
                    <a:pt x="2098" y="5527"/>
                  </a:lnTo>
                  <a:lnTo>
                    <a:pt x="2381" y="5890"/>
                  </a:lnTo>
                  <a:lnTo>
                    <a:pt x="2683" y="6253"/>
                  </a:lnTo>
                  <a:lnTo>
                    <a:pt x="3006" y="6616"/>
                  </a:lnTo>
                  <a:lnTo>
                    <a:pt x="3329" y="6979"/>
                  </a:lnTo>
                  <a:lnTo>
                    <a:pt x="3672" y="7322"/>
                  </a:lnTo>
                  <a:lnTo>
                    <a:pt x="4014" y="7665"/>
                  </a:lnTo>
                  <a:lnTo>
                    <a:pt x="4398" y="8007"/>
                  </a:lnTo>
                  <a:lnTo>
                    <a:pt x="4761" y="8350"/>
                  </a:lnTo>
                  <a:lnTo>
                    <a:pt x="5144" y="8653"/>
                  </a:lnTo>
                  <a:lnTo>
                    <a:pt x="5527" y="8955"/>
                  </a:lnTo>
                  <a:lnTo>
                    <a:pt x="5890" y="9217"/>
                  </a:lnTo>
                  <a:lnTo>
                    <a:pt x="6233" y="9460"/>
                  </a:lnTo>
                  <a:lnTo>
                    <a:pt x="6596" y="9681"/>
                  </a:lnTo>
                  <a:lnTo>
                    <a:pt x="6919" y="9883"/>
                  </a:lnTo>
                  <a:lnTo>
                    <a:pt x="7262" y="10065"/>
                  </a:lnTo>
                  <a:lnTo>
                    <a:pt x="7584" y="10246"/>
                  </a:lnTo>
                  <a:lnTo>
                    <a:pt x="7907" y="10387"/>
                  </a:lnTo>
                  <a:lnTo>
                    <a:pt x="8210" y="10528"/>
                  </a:lnTo>
                  <a:lnTo>
                    <a:pt x="8512" y="10629"/>
                  </a:lnTo>
                  <a:lnTo>
                    <a:pt x="8815" y="10730"/>
                  </a:lnTo>
                  <a:lnTo>
                    <a:pt x="9400" y="10891"/>
                  </a:lnTo>
                  <a:lnTo>
                    <a:pt x="9964" y="10992"/>
                  </a:lnTo>
                  <a:lnTo>
                    <a:pt x="10509" y="11053"/>
                  </a:lnTo>
                  <a:lnTo>
                    <a:pt x="11033" y="11093"/>
                  </a:lnTo>
                  <a:lnTo>
                    <a:pt x="11558" y="11073"/>
                  </a:lnTo>
                  <a:lnTo>
                    <a:pt x="12062" y="11053"/>
                  </a:lnTo>
                  <a:lnTo>
                    <a:pt x="12586" y="10992"/>
                  </a:lnTo>
                  <a:lnTo>
                    <a:pt x="13090" y="10932"/>
                  </a:lnTo>
                  <a:lnTo>
                    <a:pt x="14099" y="10811"/>
                  </a:lnTo>
                  <a:lnTo>
                    <a:pt x="14341" y="10770"/>
                  </a:lnTo>
                  <a:lnTo>
                    <a:pt x="14563" y="10730"/>
                  </a:lnTo>
                  <a:lnTo>
                    <a:pt x="14764" y="10649"/>
                  </a:lnTo>
                  <a:lnTo>
                    <a:pt x="14946" y="10589"/>
                  </a:lnTo>
                  <a:lnTo>
                    <a:pt x="15107" y="10508"/>
                  </a:lnTo>
                  <a:lnTo>
                    <a:pt x="15248" y="10407"/>
                  </a:lnTo>
                  <a:lnTo>
                    <a:pt x="15369" y="10307"/>
                  </a:lnTo>
                  <a:lnTo>
                    <a:pt x="15470" y="10206"/>
                  </a:lnTo>
                  <a:lnTo>
                    <a:pt x="15551" y="10085"/>
                  </a:lnTo>
                  <a:lnTo>
                    <a:pt x="15611" y="9964"/>
                  </a:lnTo>
                  <a:lnTo>
                    <a:pt x="15672" y="9843"/>
                  </a:lnTo>
                  <a:lnTo>
                    <a:pt x="15692" y="9722"/>
                  </a:lnTo>
                  <a:lnTo>
                    <a:pt x="15712" y="9601"/>
                  </a:lnTo>
                  <a:lnTo>
                    <a:pt x="15692" y="9480"/>
                  </a:lnTo>
                  <a:lnTo>
                    <a:pt x="15672" y="9339"/>
                  </a:lnTo>
                  <a:lnTo>
                    <a:pt x="15632" y="9217"/>
                  </a:lnTo>
                  <a:lnTo>
                    <a:pt x="15571" y="9096"/>
                  </a:lnTo>
                  <a:lnTo>
                    <a:pt x="15490" y="8975"/>
                  </a:lnTo>
                  <a:lnTo>
                    <a:pt x="15390" y="8854"/>
                  </a:lnTo>
                  <a:lnTo>
                    <a:pt x="15289" y="8754"/>
                  </a:lnTo>
                  <a:lnTo>
                    <a:pt x="15168" y="8633"/>
                  </a:lnTo>
                  <a:lnTo>
                    <a:pt x="15027" y="8552"/>
                  </a:lnTo>
                  <a:lnTo>
                    <a:pt x="14865" y="8451"/>
                  </a:lnTo>
                  <a:lnTo>
                    <a:pt x="14684" y="8370"/>
                  </a:lnTo>
                  <a:lnTo>
                    <a:pt x="14502" y="8310"/>
                  </a:lnTo>
                  <a:lnTo>
                    <a:pt x="14301" y="8249"/>
                  </a:lnTo>
                  <a:lnTo>
                    <a:pt x="14079" y="8209"/>
                  </a:lnTo>
                  <a:lnTo>
                    <a:pt x="13857" y="8169"/>
                  </a:lnTo>
                  <a:lnTo>
                    <a:pt x="13615" y="8149"/>
                  </a:lnTo>
                  <a:lnTo>
                    <a:pt x="13353" y="8149"/>
                  </a:lnTo>
                  <a:lnTo>
                    <a:pt x="13070" y="8169"/>
                  </a:lnTo>
                  <a:lnTo>
                    <a:pt x="12788" y="8189"/>
                  </a:lnTo>
                  <a:lnTo>
                    <a:pt x="12163" y="8270"/>
                  </a:lnTo>
                  <a:lnTo>
                    <a:pt x="11477" y="8310"/>
                  </a:lnTo>
                  <a:lnTo>
                    <a:pt x="10731" y="8330"/>
                  </a:lnTo>
                  <a:lnTo>
                    <a:pt x="10347" y="8310"/>
                  </a:lnTo>
                  <a:lnTo>
                    <a:pt x="9964" y="8290"/>
                  </a:lnTo>
                  <a:lnTo>
                    <a:pt x="9561" y="8249"/>
                  </a:lnTo>
                  <a:lnTo>
                    <a:pt x="9157" y="8189"/>
                  </a:lnTo>
                  <a:lnTo>
                    <a:pt x="8734" y="8128"/>
                  </a:lnTo>
                  <a:lnTo>
                    <a:pt x="8310" y="8028"/>
                  </a:lnTo>
                  <a:lnTo>
                    <a:pt x="7887" y="7907"/>
                  </a:lnTo>
                  <a:lnTo>
                    <a:pt x="7463" y="7786"/>
                  </a:lnTo>
                  <a:lnTo>
                    <a:pt x="7040" y="7624"/>
                  </a:lnTo>
                  <a:lnTo>
                    <a:pt x="6636" y="7443"/>
                  </a:lnTo>
                  <a:lnTo>
                    <a:pt x="6213" y="7221"/>
                  </a:lnTo>
                  <a:lnTo>
                    <a:pt x="5789" y="6999"/>
                  </a:lnTo>
                  <a:lnTo>
                    <a:pt x="5386" y="6717"/>
                  </a:lnTo>
                  <a:lnTo>
                    <a:pt x="4983" y="6434"/>
                  </a:lnTo>
                  <a:lnTo>
                    <a:pt x="4579" y="6112"/>
                  </a:lnTo>
                  <a:lnTo>
                    <a:pt x="4196" y="5748"/>
                  </a:lnTo>
                  <a:lnTo>
                    <a:pt x="3833" y="5345"/>
                  </a:lnTo>
                  <a:lnTo>
                    <a:pt x="3470" y="4922"/>
                  </a:lnTo>
                  <a:lnTo>
                    <a:pt x="3107" y="4438"/>
                  </a:lnTo>
                  <a:lnTo>
                    <a:pt x="2784" y="3933"/>
                  </a:lnTo>
                  <a:lnTo>
                    <a:pt x="2461" y="3389"/>
                  </a:lnTo>
                  <a:lnTo>
                    <a:pt x="2159" y="2804"/>
                  </a:lnTo>
                  <a:lnTo>
                    <a:pt x="1877" y="2179"/>
                  </a:lnTo>
                  <a:lnTo>
                    <a:pt x="1614" y="1493"/>
                  </a:lnTo>
                  <a:lnTo>
                    <a:pt x="1372" y="767"/>
                  </a:lnTo>
                  <a:lnTo>
                    <a:pt x="115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 name="Google Shape;666;p13"/>
          <p:cNvGrpSpPr/>
          <p:nvPr/>
        </p:nvGrpSpPr>
        <p:grpSpPr>
          <a:xfrm rot="5400000">
            <a:off x="7701648" y="-484217"/>
            <a:ext cx="970042" cy="1918341"/>
            <a:chOff x="961675" y="1958725"/>
            <a:chExt cx="563225" cy="1113825"/>
          </a:xfrm>
        </p:grpSpPr>
        <p:sp>
          <p:nvSpPr>
            <p:cNvPr id="667" name="Google Shape;667;p13"/>
            <p:cNvSpPr/>
            <p:nvPr/>
          </p:nvSpPr>
          <p:spPr>
            <a:xfrm>
              <a:off x="961675" y="1958725"/>
              <a:ext cx="284400" cy="1113825"/>
            </a:xfrm>
            <a:custGeom>
              <a:avLst/>
              <a:gdLst/>
              <a:ahLst/>
              <a:cxnLst/>
              <a:rect l="l" t="t" r="r" b="b"/>
              <a:pathLst>
                <a:path w="11376" h="44553" extrusionOk="0">
                  <a:moveTo>
                    <a:pt x="0" y="0"/>
                  </a:moveTo>
                  <a:lnTo>
                    <a:pt x="0" y="44553"/>
                  </a:lnTo>
                  <a:lnTo>
                    <a:pt x="645" y="44392"/>
                  </a:lnTo>
                  <a:lnTo>
                    <a:pt x="1251" y="44210"/>
                  </a:lnTo>
                  <a:lnTo>
                    <a:pt x="1835" y="43988"/>
                  </a:lnTo>
                  <a:lnTo>
                    <a:pt x="2400" y="43766"/>
                  </a:lnTo>
                  <a:lnTo>
                    <a:pt x="2925" y="43504"/>
                  </a:lnTo>
                  <a:lnTo>
                    <a:pt x="3429" y="43202"/>
                  </a:lnTo>
                  <a:lnTo>
                    <a:pt x="3913" y="42899"/>
                  </a:lnTo>
                  <a:lnTo>
                    <a:pt x="4357" y="42556"/>
                  </a:lnTo>
                  <a:lnTo>
                    <a:pt x="4800" y="42213"/>
                  </a:lnTo>
                  <a:lnTo>
                    <a:pt x="5204" y="41830"/>
                  </a:lnTo>
                  <a:lnTo>
                    <a:pt x="5567" y="41427"/>
                  </a:lnTo>
                  <a:lnTo>
                    <a:pt x="5930" y="41023"/>
                  </a:lnTo>
                  <a:lnTo>
                    <a:pt x="6252" y="40580"/>
                  </a:lnTo>
                  <a:lnTo>
                    <a:pt x="6555" y="40136"/>
                  </a:lnTo>
                  <a:lnTo>
                    <a:pt x="6837" y="39692"/>
                  </a:lnTo>
                  <a:lnTo>
                    <a:pt x="7099" y="39208"/>
                  </a:lnTo>
                  <a:lnTo>
                    <a:pt x="7341" y="38724"/>
                  </a:lnTo>
                  <a:lnTo>
                    <a:pt x="7563" y="38220"/>
                  </a:lnTo>
                  <a:lnTo>
                    <a:pt x="7745" y="37716"/>
                  </a:lnTo>
                  <a:lnTo>
                    <a:pt x="7926" y="37212"/>
                  </a:lnTo>
                  <a:lnTo>
                    <a:pt x="8068" y="36687"/>
                  </a:lnTo>
                  <a:lnTo>
                    <a:pt x="8189" y="36163"/>
                  </a:lnTo>
                  <a:lnTo>
                    <a:pt x="8310" y="35618"/>
                  </a:lnTo>
                  <a:lnTo>
                    <a:pt x="8390" y="35094"/>
                  </a:lnTo>
                  <a:lnTo>
                    <a:pt x="8451" y="34549"/>
                  </a:lnTo>
                  <a:lnTo>
                    <a:pt x="8491" y="34005"/>
                  </a:lnTo>
                  <a:lnTo>
                    <a:pt x="8531" y="33460"/>
                  </a:lnTo>
                  <a:lnTo>
                    <a:pt x="8531" y="32916"/>
                  </a:lnTo>
                  <a:lnTo>
                    <a:pt x="8511" y="32391"/>
                  </a:lnTo>
                  <a:lnTo>
                    <a:pt x="8491" y="31847"/>
                  </a:lnTo>
                  <a:lnTo>
                    <a:pt x="8451" y="31322"/>
                  </a:lnTo>
                  <a:lnTo>
                    <a:pt x="8370" y="30798"/>
                  </a:lnTo>
                  <a:lnTo>
                    <a:pt x="8269" y="30193"/>
                  </a:lnTo>
                  <a:lnTo>
                    <a:pt x="8128" y="29628"/>
                  </a:lnTo>
                  <a:lnTo>
                    <a:pt x="7967" y="29063"/>
                  </a:lnTo>
                  <a:lnTo>
                    <a:pt x="7785" y="28519"/>
                  </a:lnTo>
                  <a:lnTo>
                    <a:pt x="7583" y="27994"/>
                  </a:lnTo>
                  <a:lnTo>
                    <a:pt x="7341" y="27470"/>
                  </a:lnTo>
                  <a:lnTo>
                    <a:pt x="7099" y="26946"/>
                  </a:lnTo>
                  <a:lnTo>
                    <a:pt x="6857" y="26421"/>
                  </a:lnTo>
                  <a:lnTo>
                    <a:pt x="6313" y="25393"/>
                  </a:lnTo>
                  <a:lnTo>
                    <a:pt x="5768" y="24324"/>
                  </a:lnTo>
                  <a:lnTo>
                    <a:pt x="5224" y="23235"/>
                  </a:lnTo>
                  <a:lnTo>
                    <a:pt x="4962" y="22650"/>
                  </a:lnTo>
                  <a:lnTo>
                    <a:pt x="4720" y="22065"/>
                  </a:lnTo>
                  <a:lnTo>
                    <a:pt x="4478" y="21460"/>
                  </a:lnTo>
                  <a:lnTo>
                    <a:pt x="4276" y="20835"/>
                  </a:lnTo>
                  <a:lnTo>
                    <a:pt x="4074" y="20169"/>
                  </a:lnTo>
                  <a:lnTo>
                    <a:pt x="3913" y="19483"/>
                  </a:lnTo>
                  <a:lnTo>
                    <a:pt x="3772" y="18777"/>
                  </a:lnTo>
                  <a:lnTo>
                    <a:pt x="3651" y="18031"/>
                  </a:lnTo>
                  <a:lnTo>
                    <a:pt x="3570" y="17245"/>
                  </a:lnTo>
                  <a:lnTo>
                    <a:pt x="3530" y="16418"/>
                  </a:lnTo>
                  <a:lnTo>
                    <a:pt x="3530" y="15550"/>
                  </a:lnTo>
                  <a:lnTo>
                    <a:pt x="3570" y="14643"/>
                  </a:lnTo>
                  <a:lnTo>
                    <a:pt x="3651" y="13695"/>
                  </a:lnTo>
                  <a:lnTo>
                    <a:pt x="3772" y="12686"/>
                  </a:lnTo>
                  <a:lnTo>
                    <a:pt x="3953" y="11638"/>
                  </a:lnTo>
                  <a:lnTo>
                    <a:pt x="4195" y="10528"/>
                  </a:lnTo>
                  <a:lnTo>
                    <a:pt x="4478" y="9379"/>
                  </a:lnTo>
                  <a:lnTo>
                    <a:pt x="4841" y="8149"/>
                  </a:lnTo>
                  <a:lnTo>
                    <a:pt x="5083" y="7463"/>
                  </a:lnTo>
                  <a:lnTo>
                    <a:pt x="5345" y="6777"/>
                  </a:lnTo>
                  <a:lnTo>
                    <a:pt x="5627" y="6132"/>
                  </a:lnTo>
                  <a:lnTo>
                    <a:pt x="5950" y="5506"/>
                  </a:lnTo>
                  <a:lnTo>
                    <a:pt x="6293" y="4922"/>
                  </a:lnTo>
                  <a:lnTo>
                    <a:pt x="6656" y="4357"/>
                  </a:lnTo>
                  <a:lnTo>
                    <a:pt x="7039" y="3812"/>
                  </a:lnTo>
                  <a:lnTo>
                    <a:pt x="7462" y="3308"/>
                  </a:lnTo>
                  <a:lnTo>
                    <a:pt x="7886" y="2804"/>
                  </a:lnTo>
                  <a:lnTo>
                    <a:pt x="8330" y="2340"/>
                  </a:lnTo>
                  <a:lnTo>
                    <a:pt x="8814" y="1896"/>
                  </a:lnTo>
                  <a:lnTo>
                    <a:pt x="9298" y="1473"/>
                  </a:lnTo>
                  <a:lnTo>
                    <a:pt x="9782" y="1069"/>
                  </a:lnTo>
                  <a:lnTo>
                    <a:pt x="10306" y="706"/>
                  </a:lnTo>
                  <a:lnTo>
                    <a:pt x="10831" y="343"/>
                  </a:lnTo>
                  <a:lnTo>
                    <a:pt x="1137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13"/>
            <p:cNvSpPr/>
            <p:nvPr/>
          </p:nvSpPr>
          <p:spPr>
            <a:xfrm>
              <a:off x="1145700" y="1958725"/>
              <a:ext cx="379200" cy="552150"/>
            </a:xfrm>
            <a:custGeom>
              <a:avLst/>
              <a:gdLst/>
              <a:ahLst/>
              <a:cxnLst/>
              <a:rect l="l" t="t" r="r" b="b"/>
              <a:pathLst>
                <a:path w="15168" h="22086" extrusionOk="0">
                  <a:moveTo>
                    <a:pt x="7181" y="0"/>
                  </a:moveTo>
                  <a:lnTo>
                    <a:pt x="6475" y="908"/>
                  </a:lnTo>
                  <a:lnTo>
                    <a:pt x="5749" y="1876"/>
                  </a:lnTo>
                  <a:lnTo>
                    <a:pt x="5043" y="2884"/>
                  </a:lnTo>
                  <a:lnTo>
                    <a:pt x="4337" y="3933"/>
                  </a:lnTo>
                  <a:lnTo>
                    <a:pt x="3671" y="5022"/>
                  </a:lnTo>
                  <a:lnTo>
                    <a:pt x="3349" y="5587"/>
                  </a:lnTo>
                  <a:lnTo>
                    <a:pt x="3046" y="6172"/>
                  </a:lnTo>
                  <a:lnTo>
                    <a:pt x="2723" y="6757"/>
                  </a:lnTo>
                  <a:lnTo>
                    <a:pt x="2441" y="7342"/>
                  </a:lnTo>
                  <a:lnTo>
                    <a:pt x="2159" y="7947"/>
                  </a:lnTo>
                  <a:lnTo>
                    <a:pt x="1897" y="8572"/>
                  </a:lnTo>
                  <a:lnTo>
                    <a:pt x="1634" y="9197"/>
                  </a:lnTo>
                  <a:lnTo>
                    <a:pt x="1392" y="9823"/>
                  </a:lnTo>
                  <a:lnTo>
                    <a:pt x="1170" y="10448"/>
                  </a:lnTo>
                  <a:lnTo>
                    <a:pt x="969" y="11093"/>
                  </a:lnTo>
                  <a:lnTo>
                    <a:pt x="767" y="11759"/>
                  </a:lnTo>
                  <a:lnTo>
                    <a:pt x="606" y="12404"/>
                  </a:lnTo>
                  <a:lnTo>
                    <a:pt x="444" y="13070"/>
                  </a:lnTo>
                  <a:lnTo>
                    <a:pt x="323" y="13755"/>
                  </a:lnTo>
                  <a:lnTo>
                    <a:pt x="202" y="14421"/>
                  </a:lnTo>
                  <a:lnTo>
                    <a:pt x="122" y="15107"/>
                  </a:lnTo>
                  <a:lnTo>
                    <a:pt x="61" y="15813"/>
                  </a:lnTo>
                  <a:lnTo>
                    <a:pt x="21" y="16498"/>
                  </a:lnTo>
                  <a:lnTo>
                    <a:pt x="1" y="17204"/>
                  </a:lnTo>
                  <a:lnTo>
                    <a:pt x="21" y="17910"/>
                  </a:lnTo>
                  <a:lnTo>
                    <a:pt x="61" y="18616"/>
                  </a:lnTo>
                  <a:lnTo>
                    <a:pt x="122" y="19322"/>
                  </a:lnTo>
                  <a:lnTo>
                    <a:pt x="202" y="19745"/>
                  </a:lnTo>
                  <a:lnTo>
                    <a:pt x="303" y="20109"/>
                  </a:lnTo>
                  <a:lnTo>
                    <a:pt x="404" y="20451"/>
                  </a:lnTo>
                  <a:lnTo>
                    <a:pt x="505" y="20774"/>
                  </a:lnTo>
                  <a:lnTo>
                    <a:pt x="606" y="21036"/>
                  </a:lnTo>
                  <a:lnTo>
                    <a:pt x="727" y="21278"/>
                  </a:lnTo>
                  <a:lnTo>
                    <a:pt x="828" y="21480"/>
                  </a:lnTo>
                  <a:lnTo>
                    <a:pt x="949" y="21662"/>
                  </a:lnTo>
                  <a:lnTo>
                    <a:pt x="1070" y="21803"/>
                  </a:lnTo>
                  <a:lnTo>
                    <a:pt x="1211" y="21924"/>
                  </a:lnTo>
                  <a:lnTo>
                    <a:pt x="1332" y="22004"/>
                  </a:lnTo>
                  <a:lnTo>
                    <a:pt x="1453" y="22065"/>
                  </a:lnTo>
                  <a:lnTo>
                    <a:pt x="1574" y="22085"/>
                  </a:lnTo>
                  <a:lnTo>
                    <a:pt x="1715" y="22085"/>
                  </a:lnTo>
                  <a:lnTo>
                    <a:pt x="1836" y="22065"/>
                  </a:lnTo>
                  <a:lnTo>
                    <a:pt x="1957" y="22004"/>
                  </a:lnTo>
                  <a:lnTo>
                    <a:pt x="2078" y="21944"/>
                  </a:lnTo>
                  <a:lnTo>
                    <a:pt x="2199" y="21843"/>
                  </a:lnTo>
                  <a:lnTo>
                    <a:pt x="2320" y="21702"/>
                  </a:lnTo>
                  <a:lnTo>
                    <a:pt x="2421" y="21561"/>
                  </a:lnTo>
                  <a:lnTo>
                    <a:pt x="2542" y="21399"/>
                  </a:lnTo>
                  <a:lnTo>
                    <a:pt x="2623" y="21198"/>
                  </a:lnTo>
                  <a:lnTo>
                    <a:pt x="2723" y="20996"/>
                  </a:lnTo>
                  <a:lnTo>
                    <a:pt x="2804" y="20774"/>
                  </a:lnTo>
                  <a:lnTo>
                    <a:pt x="2885" y="20512"/>
                  </a:lnTo>
                  <a:lnTo>
                    <a:pt x="2965" y="20250"/>
                  </a:lnTo>
                  <a:lnTo>
                    <a:pt x="3026" y="19967"/>
                  </a:lnTo>
                  <a:lnTo>
                    <a:pt x="3066" y="19665"/>
                  </a:lnTo>
                  <a:lnTo>
                    <a:pt x="3107" y="19342"/>
                  </a:lnTo>
                  <a:lnTo>
                    <a:pt x="3147" y="19019"/>
                  </a:lnTo>
                  <a:lnTo>
                    <a:pt x="3167" y="18677"/>
                  </a:lnTo>
                  <a:lnTo>
                    <a:pt x="3167" y="18314"/>
                  </a:lnTo>
                  <a:lnTo>
                    <a:pt x="3167" y="17991"/>
                  </a:lnTo>
                  <a:lnTo>
                    <a:pt x="3207" y="17648"/>
                  </a:lnTo>
                  <a:lnTo>
                    <a:pt x="3248" y="17285"/>
                  </a:lnTo>
                  <a:lnTo>
                    <a:pt x="3308" y="16882"/>
                  </a:lnTo>
                  <a:lnTo>
                    <a:pt x="3409" y="16458"/>
                  </a:lnTo>
                  <a:lnTo>
                    <a:pt x="3510" y="15994"/>
                  </a:lnTo>
                  <a:lnTo>
                    <a:pt x="3651" y="15510"/>
                  </a:lnTo>
                  <a:lnTo>
                    <a:pt x="3792" y="15006"/>
                  </a:lnTo>
                  <a:lnTo>
                    <a:pt x="3974" y="14502"/>
                  </a:lnTo>
                  <a:lnTo>
                    <a:pt x="4176" y="13957"/>
                  </a:lnTo>
                  <a:lnTo>
                    <a:pt x="4397" y="13392"/>
                  </a:lnTo>
                  <a:lnTo>
                    <a:pt x="4639" y="12807"/>
                  </a:lnTo>
                  <a:lnTo>
                    <a:pt x="4902" y="12223"/>
                  </a:lnTo>
                  <a:lnTo>
                    <a:pt x="5204" y="11618"/>
                  </a:lnTo>
                  <a:lnTo>
                    <a:pt x="5507" y="10992"/>
                  </a:lnTo>
                  <a:lnTo>
                    <a:pt x="5850" y="10367"/>
                  </a:lnTo>
                  <a:lnTo>
                    <a:pt x="6233" y="9722"/>
                  </a:lnTo>
                  <a:lnTo>
                    <a:pt x="6616" y="9076"/>
                  </a:lnTo>
                  <a:lnTo>
                    <a:pt x="7040" y="8431"/>
                  </a:lnTo>
                  <a:lnTo>
                    <a:pt x="7503" y="7765"/>
                  </a:lnTo>
                  <a:lnTo>
                    <a:pt x="7967" y="7120"/>
                  </a:lnTo>
                  <a:lnTo>
                    <a:pt x="8471" y="6454"/>
                  </a:lnTo>
                  <a:lnTo>
                    <a:pt x="9016" y="5789"/>
                  </a:lnTo>
                  <a:lnTo>
                    <a:pt x="9581" y="5123"/>
                  </a:lnTo>
                  <a:lnTo>
                    <a:pt x="10166" y="4458"/>
                  </a:lnTo>
                  <a:lnTo>
                    <a:pt x="10791" y="3792"/>
                  </a:lnTo>
                  <a:lnTo>
                    <a:pt x="11436" y="3147"/>
                  </a:lnTo>
                  <a:lnTo>
                    <a:pt x="12122" y="2501"/>
                  </a:lnTo>
                  <a:lnTo>
                    <a:pt x="12848" y="1856"/>
                  </a:lnTo>
                  <a:lnTo>
                    <a:pt x="13574" y="1231"/>
                  </a:lnTo>
                  <a:lnTo>
                    <a:pt x="14361" y="605"/>
                  </a:lnTo>
                  <a:lnTo>
                    <a:pt x="1516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9" name="Google Shape;669;p13"/>
          <p:cNvSpPr/>
          <p:nvPr/>
        </p:nvSpPr>
        <p:spPr>
          <a:xfrm rot="5737592">
            <a:off x="7386584" y="2356154"/>
            <a:ext cx="3536688" cy="3525078"/>
          </a:xfrm>
          <a:custGeom>
            <a:avLst/>
            <a:gdLst/>
            <a:ahLst/>
            <a:cxnLst/>
            <a:rect l="l" t="t" r="r" b="b"/>
            <a:pathLst>
              <a:path w="61535" h="61333" extrusionOk="0">
                <a:moveTo>
                  <a:pt x="25312" y="0"/>
                </a:moveTo>
                <a:lnTo>
                  <a:pt x="24384" y="40"/>
                </a:lnTo>
                <a:lnTo>
                  <a:pt x="23618" y="101"/>
                </a:lnTo>
                <a:lnTo>
                  <a:pt x="22851" y="182"/>
                </a:lnTo>
                <a:lnTo>
                  <a:pt x="22065" y="303"/>
                </a:lnTo>
                <a:lnTo>
                  <a:pt x="21298" y="464"/>
                </a:lnTo>
                <a:lnTo>
                  <a:pt x="20532" y="625"/>
                </a:lnTo>
                <a:lnTo>
                  <a:pt x="19766" y="847"/>
                </a:lnTo>
                <a:lnTo>
                  <a:pt x="18979" y="1069"/>
                </a:lnTo>
                <a:lnTo>
                  <a:pt x="18213" y="1331"/>
                </a:lnTo>
                <a:lnTo>
                  <a:pt x="17446" y="1593"/>
                </a:lnTo>
                <a:lnTo>
                  <a:pt x="16700" y="1896"/>
                </a:lnTo>
                <a:lnTo>
                  <a:pt x="15934" y="2219"/>
                </a:lnTo>
                <a:lnTo>
                  <a:pt x="15187" y="2561"/>
                </a:lnTo>
                <a:lnTo>
                  <a:pt x="14441" y="2945"/>
                </a:lnTo>
                <a:lnTo>
                  <a:pt x="13695" y="3328"/>
                </a:lnTo>
                <a:lnTo>
                  <a:pt x="12969" y="3711"/>
                </a:lnTo>
                <a:lnTo>
                  <a:pt x="12243" y="4135"/>
                </a:lnTo>
                <a:lnTo>
                  <a:pt x="11517" y="4578"/>
                </a:lnTo>
                <a:lnTo>
                  <a:pt x="10811" y="5022"/>
                </a:lnTo>
                <a:lnTo>
                  <a:pt x="10125" y="5486"/>
                </a:lnTo>
                <a:lnTo>
                  <a:pt x="9439" y="5970"/>
                </a:lnTo>
                <a:lnTo>
                  <a:pt x="8753" y="6454"/>
                </a:lnTo>
                <a:lnTo>
                  <a:pt x="8088" y="6958"/>
                </a:lnTo>
                <a:lnTo>
                  <a:pt x="7443" y="7483"/>
                </a:lnTo>
                <a:lnTo>
                  <a:pt x="6817" y="8007"/>
                </a:lnTo>
                <a:lnTo>
                  <a:pt x="6192" y="8531"/>
                </a:lnTo>
                <a:lnTo>
                  <a:pt x="5587" y="9076"/>
                </a:lnTo>
                <a:lnTo>
                  <a:pt x="4982" y="9620"/>
                </a:lnTo>
                <a:lnTo>
                  <a:pt x="4417" y="10185"/>
                </a:lnTo>
                <a:lnTo>
                  <a:pt x="3852" y="10730"/>
                </a:lnTo>
                <a:lnTo>
                  <a:pt x="3308" y="11294"/>
                </a:lnTo>
                <a:lnTo>
                  <a:pt x="2784" y="11859"/>
                </a:lnTo>
                <a:lnTo>
                  <a:pt x="2279" y="12424"/>
                </a:lnTo>
                <a:lnTo>
                  <a:pt x="2057" y="12686"/>
                </a:lnTo>
                <a:lnTo>
                  <a:pt x="1856" y="12968"/>
                </a:lnTo>
                <a:lnTo>
                  <a:pt x="1654" y="13231"/>
                </a:lnTo>
                <a:lnTo>
                  <a:pt x="1473" y="13513"/>
                </a:lnTo>
                <a:lnTo>
                  <a:pt x="1311" y="13795"/>
                </a:lnTo>
                <a:lnTo>
                  <a:pt x="1150" y="14078"/>
                </a:lnTo>
                <a:lnTo>
                  <a:pt x="868" y="14663"/>
                </a:lnTo>
                <a:lnTo>
                  <a:pt x="625" y="15268"/>
                </a:lnTo>
                <a:lnTo>
                  <a:pt x="424" y="15873"/>
                </a:lnTo>
                <a:lnTo>
                  <a:pt x="262" y="16518"/>
                </a:lnTo>
                <a:lnTo>
                  <a:pt x="141" y="17143"/>
                </a:lnTo>
                <a:lnTo>
                  <a:pt x="61" y="17809"/>
                </a:lnTo>
                <a:lnTo>
                  <a:pt x="20" y="18454"/>
                </a:lnTo>
                <a:lnTo>
                  <a:pt x="0" y="19140"/>
                </a:lnTo>
                <a:lnTo>
                  <a:pt x="20" y="19806"/>
                </a:lnTo>
                <a:lnTo>
                  <a:pt x="81" y="20491"/>
                </a:lnTo>
                <a:lnTo>
                  <a:pt x="162" y="21157"/>
                </a:lnTo>
                <a:lnTo>
                  <a:pt x="283" y="21843"/>
                </a:lnTo>
                <a:lnTo>
                  <a:pt x="424" y="22528"/>
                </a:lnTo>
                <a:lnTo>
                  <a:pt x="605" y="23214"/>
                </a:lnTo>
                <a:lnTo>
                  <a:pt x="807" y="23880"/>
                </a:lnTo>
                <a:lnTo>
                  <a:pt x="1029" y="24545"/>
                </a:lnTo>
                <a:lnTo>
                  <a:pt x="1271" y="25211"/>
                </a:lnTo>
                <a:lnTo>
                  <a:pt x="1533" y="25876"/>
                </a:lnTo>
                <a:lnTo>
                  <a:pt x="1815" y="26522"/>
                </a:lnTo>
                <a:lnTo>
                  <a:pt x="2118" y="27167"/>
                </a:lnTo>
                <a:lnTo>
                  <a:pt x="2441" y="27792"/>
                </a:lnTo>
                <a:lnTo>
                  <a:pt x="2784" y="28397"/>
                </a:lnTo>
                <a:lnTo>
                  <a:pt x="3147" y="29003"/>
                </a:lnTo>
                <a:lnTo>
                  <a:pt x="3510" y="29567"/>
                </a:lnTo>
                <a:lnTo>
                  <a:pt x="3893" y="30132"/>
                </a:lnTo>
                <a:lnTo>
                  <a:pt x="4276" y="30677"/>
                </a:lnTo>
                <a:lnTo>
                  <a:pt x="4679" y="31201"/>
                </a:lnTo>
                <a:lnTo>
                  <a:pt x="5083" y="31685"/>
                </a:lnTo>
                <a:lnTo>
                  <a:pt x="5486" y="32169"/>
                </a:lnTo>
                <a:lnTo>
                  <a:pt x="5890" y="32613"/>
                </a:lnTo>
                <a:lnTo>
                  <a:pt x="6313" y="33036"/>
                </a:lnTo>
                <a:lnTo>
                  <a:pt x="6737" y="33440"/>
                </a:lnTo>
                <a:lnTo>
                  <a:pt x="7180" y="33843"/>
                </a:lnTo>
                <a:lnTo>
                  <a:pt x="7624" y="34226"/>
                </a:lnTo>
                <a:lnTo>
                  <a:pt x="8088" y="34589"/>
                </a:lnTo>
                <a:lnTo>
                  <a:pt x="8572" y="34952"/>
                </a:lnTo>
                <a:lnTo>
                  <a:pt x="9056" y="35315"/>
                </a:lnTo>
                <a:lnTo>
                  <a:pt x="9540" y="35638"/>
                </a:lnTo>
                <a:lnTo>
                  <a:pt x="10044" y="35961"/>
                </a:lnTo>
                <a:lnTo>
                  <a:pt x="10548" y="36263"/>
                </a:lnTo>
                <a:lnTo>
                  <a:pt x="11073" y="36566"/>
                </a:lnTo>
                <a:lnTo>
                  <a:pt x="11597" y="36828"/>
                </a:lnTo>
                <a:lnTo>
                  <a:pt x="12122" y="37090"/>
                </a:lnTo>
                <a:lnTo>
                  <a:pt x="12666" y="37352"/>
                </a:lnTo>
                <a:lnTo>
                  <a:pt x="13211" y="37574"/>
                </a:lnTo>
                <a:lnTo>
                  <a:pt x="13775" y="37796"/>
                </a:lnTo>
                <a:lnTo>
                  <a:pt x="14340" y="37998"/>
                </a:lnTo>
                <a:lnTo>
                  <a:pt x="14905" y="38179"/>
                </a:lnTo>
                <a:lnTo>
                  <a:pt x="15470" y="38361"/>
                </a:lnTo>
                <a:lnTo>
                  <a:pt x="16034" y="38522"/>
                </a:lnTo>
                <a:lnTo>
                  <a:pt x="16619" y="38663"/>
                </a:lnTo>
                <a:lnTo>
                  <a:pt x="17204" y="38784"/>
                </a:lnTo>
                <a:lnTo>
                  <a:pt x="17789" y="38885"/>
                </a:lnTo>
                <a:lnTo>
                  <a:pt x="18374" y="38986"/>
                </a:lnTo>
                <a:lnTo>
                  <a:pt x="18959" y="39067"/>
                </a:lnTo>
                <a:lnTo>
                  <a:pt x="19564" y="39107"/>
                </a:lnTo>
                <a:lnTo>
                  <a:pt x="20149" y="39168"/>
                </a:lnTo>
                <a:lnTo>
                  <a:pt x="20754" y="39188"/>
                </a:lnTo>
                <a:lnTo>
                  <a:pt x="21924" y="39188"/>
                </a:lnTo>
                <a:lnTo>
                  <a:pt x="22529" y="39147"/>
                </a:lnTo>
                <a:lnTo>
                  <a:pt x="23255" y="39107"/>
                </a:lnTo>
                <a:lnTo>
                  <a:pt x="23961" y="39026"/>
                </a:lnTo>
                <a:lnTo>
                  <a:pt x="25413" y="38865"/>
                </a:lnTo>
                <a:lnTo>
                  <a:pt x="26865" y="38683"/>
                </a:lnTo>
                <a:lnTo>
                  <a:pt x="27591" y="38603"/>
                </a:lnTo>
                <a:lnTo>
                  <a:pt x="28317" y="38562"/>
                </a:lnTo>
                <a:lnTo>
                  <a:pt x="29043" y="38522"/>
                </a:lnTo>
                <a:lnTo>
                  <a:pt x="29749" y="38522"/>
                </a:lnTo>
                <a:lnTo>
                  <a:pt x="30455" y="38542"/>
                </a:lnTo>
                <a:lnTo>
                  <a:pt x="31141" y="38623"/>
                </a:lnTo>
                <a:lnTo>
                  <a:pt x="31484" y="38663"/>
                </a:lnTo>
                <a:lnTo>
                  <a:pt x="31826" y="38724"/>
                </a:lnTo>
                <a:lnTo>
                  <a:pt x="32169" y="38805"/>
                </a:lnTo>
                <a:lnTo>
                  <a:pt x="32512" y="38905"/>
                </a:lnTo>
                <a:lnTo>
                  <a:pt x="32835" y="39006"/>
                </a:lnTo>
                <a:lnTo>
                  <a:pt x="33178" y="39127"/>
                </a:lnTo>
                <a:lnTo>
                  <a:pt x="33500" y="39248"/>
                </a:lnTo>
                <a:lnTo>
                  <a:pt x="33823" y="39410"/>
                </a:lnTo>
                <a:lnTo>
                  <a:pt x="34186" y="39591"/>
                </a:lnTo>
                <a:lnTo>
                  <a:pt x="34529" y="39813"/>
                </a:lnTo>
                <a:lnTo>
                  <a:pt x="34872" y="40035"/>
                </a:lnTo>
                <a:lnTo>
                  <a:pt x="35174" y="40277"/>
                </a:lnTo>
                <a:lnTo>
                  <a:pt x="35497" y="40539"/>
                </a:lnTo>
                <a:lnTo>
                  <a:pt x="35780" y="40801"/>
                </a:lnTo>
                <a:lnTo>
                  <a:pt x="36062" y="41084"/>
                </a:lnTo>
                <a:lnTo>
                  <a:pt x="36324" y="41386"/>
                </a:lnTo>
                <a:lnTo>
                  <a:pt x="36586" y="41689"/>
                </a:lnTo>
                <a:lnTo>
                  <a:pt x="36808" y="42011"/>
                </a:lnTo>
                <a:lnTo>
                  <a:pt x="37050" y="42334"/>
                </a:lnTo>
                <a:lnTo>
                  <a:pt x="37272" y="42677"/>
                </a:lnTo>
                <a:lnTo>
                  <a:pt x="37474" y="43020"/>
                </a:lnTo>
                <a:lnTo>
                  <a:pt x="37675" y="43383"/>
                </a:lnTo>
                <a:lnTo>
                  <a:pt x="38038" y="44129"/>
                </a:lnTo>
                <a:lnTo>
                  <a:pt x="38381" y="44895"/>
                </a:lnTo>
                <a:lnTo>
                  <a:pt x="38684" y="45682"/>
                </a:lnTo>
                <a:lnTo>
                  <a:pt x="38966" y="46489"/>
                </a:lnTo>
                <a:lnTo>
                  <a:pt x="39228" y="47296"/>
                </a:lnTo>
                <a:lnTo>
                  <a:pt x="39450" y="48122"/>
                </a:lnTo>
                <a:lnTo>
                  <a:pt x="39672" y="48949"/>
                </a:lnTo>
                <a:lnTo>
                  <a:pt x="40075" y="50583"/>
                </a:lnTo>
                <a:lnTo>
                  <a:pt x="40277" y="51390"/>
                </a:lnTo>
                <a:lnTo>
                  <a:pt x="40499" y="52217"/>
                </a:lnTo>
                <a:lnTo>
                  <a:pt x="40761" y="53044"/>
                </a:lnTo>
                <a:lnTo>
                  <a:pt x="41023" y="53850"/>
                </a:lnTo>
                <a:lnTo>
                  <a:pt x="41326" y="54657"/>
                </a:lnTo>
                <a:lnTo>
                  <a:pt x="41649" y="55464"/>
                </a:lnTo>
                <a:lnTo>
                  <a:pt x="42012" y="56230"/>
                </a:lnTo>
                <a:lnTo>
                  <a:pt x="42415" y="56956"/>
                </a:lnTo>
                <a:lnTo>
                  <a:pt x="42637" y="57319"/>
                </a:lnTo>
                <a:lnTo>
                  <a:pt x="42859" y="57662"/>
                </a:lnTo>
                <a:lnTo>
                  <a:pt x="43081" y="58005"/>
                </a:lnTo>
                <a:lnTo>
                  <a:pt x="43343" y="58328"/>
                </a:lnTo>
                <a:lnTo>
                  <a:pt x="43585" y="58630"/>
                </a:lnTo>
                <a:lnTo>
                  <a:pt x="43847" y="58933"/>
                </a:lnTo>
                <a:lnTo>
                  <a:pt x="44129" y="59215"/>
                </a:lnTo>
                <a:lnTo>
                  <a:pt x="44412" y="59498"/>
                </a:lnTo>
                <a:lnTo>
                  <a:pt x="44714" y="59740"/>
                </a:lnTo>
                <a:lnTo>
                  <a:pt x="45017" y="59982"/>
                </a:lnTo>
                <a:lnTo>
                  <a:pt x="45360" y="60203"/>
                </a:lnTo>
                <a:lnTo>
                  <a:pt x="45682" y="60425"/>
                </a:lnTo>
                <a:lnTo>
                  <a:pt x="46045" y="60607"/>
                </a:lnTo>
                <a:lnTo>
                  <a:pt x="46408" y="60768"/>
                </a:lnTo>
                <a:lnTo>
                  <a:pt x="46771" y="60930"/>
                </a:lnTo>
                <a:lnTo>
                  <a:pt x="47175" y="61051"/>
                </a:lnTo>
                <a:lnTo>
                  <a:pt x="47598" y="61172"/>
                </a:lnTo>
                <a:lnTo>
                  <a:pt x="48042" y="61252"/>
                </a:lnTo>
                <a:lnTo>
                  <a:pt x="48486" y="61313"/>
                </a:lnTo>
                <a:lnTo>
                  <a:pt x="48929" y="61333"/>
                </a:lnTo>
                <a:lnTo>
                  <a:pt x="49393" y="61333"/>
                </a:lnTo>
                <a:lnTo>
                  <a:pt x="49837" y="61293"/>
                </a:lnTo>
                <a:lnTo>
                  <a:pt x="50281" y="61252"/>
                </a:lnTo>
                <a:lnTo>
                  <a:pt x="50725" y="61172"/>
                </a:lnTo>
                <a:lnTo>
                  <a:pt x="51168" y="61071"/>
                </a:lnTo>
                <a:lnTo>
                  <a:pt x="51612" y="60950"/>
                </a:lnTo>
                <a:lnTo>
                  <a:pt x="52056" y="60809"/>
                </a:lnTo>
                <a:lnTo>
                  <a:pt x="52479" y="60647"/>
                </a:lnTo>
                <a:lnTo>
                  <a:pt x="52903" y="60466"/>
                </a:lnTo>
                <a:lnTo>
                  <a:pt x="53306" y="60264"/>
                </a:lnTo>
                <a:lnTo>
                  <a:pt x="53709" y="60042"/>
                </a:lnTo>
                <a:lnTo>
                  <a:pt x="54093" y="59800"/>
                </a:lnTo>
                <a:lnTo>
                  <a:pt x="54718" y="59397"/>
                </a:lnTo>
                <a:lnTo>
                  <a:pt x="55303" y="58933"/>
                </a:lnTo>
                <a:lnTo>
                  <a:pt x="55847" y="58449"/>
                </a:lnTo>
                <a:lnTo>
                  <a:pt x="56372" y="57945"/>
                </a:lnTo>
                <a:lnTo>
                  <a:pt x="56876" y="57400"/>
                </a:lnTo>
                <a:lnTo>
                  <a:pt x="57360" y="56835"/>
                </a:lnTo>
                <a:lnTo>
                  <a:pt x="57804" y="56230"/>
                </a:lnTo>
                <a:lnTo>
                  <a:pt x="58207" y="55625"/>
                </a:lnTo>
                <a:lnTo>
                  <a:pt x="58590" y="54980"/>
                </a:lnTo>
                <a:lnTo>
                  <a:pt x="58953" y="54334"/>
                </a:lnTo>
                <a:lnTo>
                  <a:pt x="59296" y="53649"/>
                </a:lnTo>
                <a:lnTo>
                  <a:pt x="59599" y="52983"/>
                </a:lnTo>
                <a:lnTo>
                  <a:pt x="59881" y="52277"/>
                </a:lnTo>
                <a:lnTo>
                  <a:pt x="60143" y="51571"/>
                </a:lnTo>
                <a:lnTo>
                  <a:pt x="60365" y="50865"/>
                </a:lnTo>
                <a:lnTo>
                  <a:pt x="60567" y="50139"/>
                </a:lnTo>
                <a:lnTo>
                  <a:pt x="60728" y="49413"/>
                </a:lnTo>
                <a:lnTo>
                  <a:pt x="60890" y="48687"/>
                </a:lnTo>
                <a:lnTo>
                  <a:pt x="61031" y="47961"/>
                </a:lnTo>
                <a:lnTo>
                  <a:pt x="61132" y="47235"/>
                </a:lnTo>
                <a:lnTo>
                  <a:pt x="61232" y="46489"/>
                </a:lnTo>
                <a:lnTo>
                  <a:pt x="61313" y="45763"/>
                </a:lnTo>
                <a:lnTo>
                  <a:pt x="61374" y="45016"/>
                </a:lnTo>
                <a:lnTo>
                  <a:pt x="61434" y="44270"/>
                </a:lnTo>
                <a:lnTo>
                  <a:pt x="61495" y="42778"/>
                </a:lnTo>
                <a:lnTo>
                  <a:pt x="61535" y="41285"/>
                </a:lnTo>
                <a:lnTo>
                  <a:pt x="61535" y="39793"/>
                </a:lnTo>
                <a:lnTo>
                  <a:pt x="61515" y="38300"/>
                </a:lnTo>
                <a:lnTo>
                  <a:pt x="61495" y="36485"/>
                </a:lnTo>
                <a:lnTo>
                  <a:pt x="61434" y="34670"/>
                </a:lnTo>
                <a:lnTo>
                  <a:pt x="61353" y="32835"/>
                </a:lnTo>
                <a:lnTo>
                  <a:pt x="61232" y="30979"/>
                </a:lnTo>
                <a:lnTo>
                  <a:pt x="61172" y="30071"/>
                </a:lnTo>
                <a:lnTo>
                  <a:pt x="61071" y="29144"/>
                </a:lnTo>
                <a:lnTo>
                  <a:pt x="60970" y="28236"/>
                </a:lnTo>
                <a:lnTo>
                  <a:pt x="60849" y="27329"/>
                </a:lnTo>
                <a:lnTo>
                  <a:pt x="60728" y="26421"/>
                </a:lnTo>
                <a:lnTo>
                  <a:pt x="60567" y="25534"/>
                </a:lnTo>
                <a:lnTo>
                  <a:pt x="60405" y="24626"/>
                </a:lnTo>
                <a:lnTo>
                  <a:pt x="60224" y="23739"/>
                </a:lnTo>
                <a:lnTo>
                  <a:pt x="60022" y="22871"/>
                </a:lnTo>
                <a:lnTo>
                  <a:pt x="59800" y="22004"/>
                </a:lnTo>
                <a:lnTo>
                  <a:pt x="59558" y="21137"/>
                </a:lnTo>
                <a:lnTo>
                  <a:pt x="59296" y="20290"/>
                </a:lnTo>
                <a:lnTo>
                  <a:pt x="58994" y="19443"/>
                </a:lnTo>
                <a:lnTo>
                  <a:pt x="58691" y="18616"/>
                </a:lnTo>
                <a:lnTo>
                  <a:pt x="58348" y="17809"/>
                </a:lnTo>
                <a:lnTo>
                  <a:pt x="57985" y="17002"/>
                </a:lnTo>
                <a:lnTo>
                  <a:pt x="57582" y="16216"/>
                </a:lnTo>
                <a:lnTo>
                  <a:pt x="57158" y="15449"/>
                </a:lnTo>
                <a:lnTo>
                  <a:pt x="56715" y="14703"/>
                </a:lnTo>
                <a:lnTo>
                  <a:pt x="56231" y="13957"/>
                </a:lnTo>
                <a:lnTo>
                  <a:pt x="55726" y="13251"/>
                </a:lnTo>
                <a:lnTo>
                  <a:pt x="55182" y="12545"/>
                </a:lnTo>
                <a:lnTo>
                  <a:pt x="54617" y="11859"/>
                </a:lnTo>
                <a:lnTo>
                  <a:pt x="53992" y="11214"/>
                </a:lnTo>
                <a:lnTo>
                  <a:pt x="53609" y="10831"/>
                </a:lnTo>
                <a:lnTo>
                  <a:pt x="53225" y="10447"/>
                </a:lnTo>
                <a:lnTo>
                  <a:pt x="52822" y="10084"/>
                </a:lnTo>
                <a:lnTo>
                  <a:pt x="52419" y="9741"/>
                </a:lnTo>
                <a:lnTo>
                  <a:pt x="51995" y="9399"/>
                </a:lnTo>
                <a:lnTo>
                  <a:pt x="51572" y="9056"/>
                </a:lnTo>
                <a:lnTo>
                  <a:pt x="50704" y="8431"/>
                </a:lnTo>
                <a:lnTo>
                  <a:pt x="49817" y="7825"/>
                </a:lnTo>
                <a:lnTo>
                  <a:pt x="48889" y="7261"/>
                </a:lnTo>
                <a:lnTo>
                  <a:pt x="47941" y="6736"/>
                </a:lnTo>
                <a:lnTo>
                  <a:pt x="46973" y="6232"/>
                </a:lnTo>
                <a:lnTo>
                  <a:pt x="46005" y="5768"/>
                </a:lnTo>
                <a:lnTo>
                  <a:pt x="44997" y="5304"/>
                </a:lnTo>
                <a:lnTo>
                  <a:pt x="44008" y="4881"/>
                </a:lnTo>
                <a:lnTo>
                  <a:pt x="42980" y="4457"/>
                </a:lnTo>
                <a:lnTo>
                  <a:pt x="41971" y="4074"/>
                </a:lnTo>
                <a:lnTo>
                  <a:pt x="40943" y="3691"/>
                </a:lnTo>
                <a:lnTo>
                  <a:pt x="38885" y="2945"/>
                </a:lnTo>
                <a:lnTo>
                  <a:pt x="37111" y="2340"/>
                </a:lnTo>
                <a:lnTo>
                  <a:pt x="35336" y="1755"/>
                </a:lnTo>
                <a:lnTo>
                  <a:pt x="34448" y="1492"/>
                </a:lnTo>
                <a:lnTo>
                  <a:pt x="33541" y="1230"/>
                </a:lnTo>
                <a:lnTo>
                  <a:pt x="32633" y="988"/>
                </a:lnTo>
                <a:lnTo>
                  <a:pt x="31726" y="766"/>
                </a:lnTo>
                <a:lnTo>
                  <a:pt x="30818" y="565"/>
                </a:lnTo>
                <a:lnTo>
                  <a:pt x="29910" y="383"/>
                </a:lnTo>
                <a:lnTo>
                  <a:pt x="29003" y="242"/>
                </a:lnTo>
                <a:lnTo>
                  <a:pt x="28075" y="141"/>
                </a:lnTo>
                <a:lnTo>
                  <a:pt x="27167" y="61"/>
                </a:lnTo>
                <a:lnTo>
                  <a:pt x="2624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0" name="Google Shape;670;p13"/>
          <p:cNvGrpSpPr/>
          <p:nvPr/>
        </p:nvGrpSpPr>
        <p:grpSpPr>
          <a:xfrm>
            <a:off x="289955" y="534601"/>
            <a:ext cx="860090" cy="986678"/>
            <a:chOff x="289955" y="534601"/>
            <a:chExt cx="860090" cy="986678"/>
          </a:xfrm>
        </p:grpSpPr>
        <p:sp>
          <p:nvSpPr>
            <p:cNvPr id="671" name="Google Shape;671;p13"/>
            <p:cNvSpPr/>
            <p:nvPr/>
          </p:nvSpPr>
          <p:spPr>
            <a:xfrm flipH="1">
              <a:off x="289955" y="918754"/>
              <a:ext cx="413138" cy="475806"/>
            </a:xfrm>
            <a:custGeom>
              <a:avLst/>
              <a:gdLst/>
              <a:ahLst/>
              <a:cxnLst/>
              <a:rect l="l" t="t" r="r" b="b"/>
              <a:pathLst>
                <a:path w="7584" h="8734" extrusionOk="0">
                  <a:moveTo>
                    <a:pt x="545" y="1"/>
                  </a:moveTo>
                  <a:lnTo>
                    <a:pt x="424" y="41"/>
                  </a:lnTo>
                  <a:lnTo>
                    <a:pt x="323" y="102"/>
                  </a:lnTo>
                  <a:lnTo>
                    <a:pt x="243" y="182"/>
                  </a:lnTo>
                  <a:lnTo>
                    <a:pt x="162" y="283"/>
                  </a:lnTo>
                  <a:lnTo>
                    <a:pt x="101" y="384"/>
                  </a:lnTo>
                  <a:lnTo>
                    <a:pt x="41" y="505"/>
                  </a:lnTo>
                  <a:lnTo>
                    <a:pt x="21" y="626"/>
                  </a:lnTo>
                  <a:lnTo>
                    <a:pt x="0" y="787"/>
                  </a:lnTo>
                  <a:lnTo>
                    <a:pt x="41" y="969"/>
                  </a:lnTo>
                  <a:lnTo>
                    <a:pt x="121" y="1150"/>
                  </a:lnTo>
                  <a:lnTo>
                    <a:pt x="222" y="1372"/>
                  </a:lnTo>
                  <a:lnTo>
                    <a:pt x="404" y="1635"/>
                  </a:lnTo>
                  <a:lnTo>
                    <a:pt x="626" y="1917"/>
                  </a:lnTo>
                  <a:lnTo>
                    <a:pt x="908" y="2219"/>
                  </a:lnTo>
                  <a:lnTo>
                    <a:pt x="1251" y="2582"/>
                  </a:lnTo>
                  <a:lnTo>
                    <a:pt x="1695" y="2966"/>
                  </a:lnTo>
                  <a:lnTo>
                    <a:pt x="2199" y="3389"/>
                  </a:lnTo>
                  <a:lnTo>
                    <a:pt x="2784" y="3853"/>
                  </a:lnTo>
                  <a:lnTo>
                    <a:pt x="3207" y="4236"/>
                  </a:lnTo>
                  <a:lnTo>
                    <a:pt x="3631" y="4660"/>
                  </a:lnTo>
                  <a:lnTo>
                    <a:pt x="4034" y="5104"/>
                  </a:lnTo>
                  <a:lnTo>
                    <a:pt x="4438" y="5567"/>
                  </a:lnTo>
                  <a:lnTo>
                    <a:pt x="5184" y="6475"/>
                  </a:lnTo>
                  <a:lnTo>
                    <a:pt x="5849" y="7322"/>
                  </a:lnTo>
                  <a:lnTo>
                    <a:pt x="6434" y="8028"/>
                  </a:lnTo>
                  <a:lnTo>
                    <a:pt x="6676" y="8310"/>
                  </a:lnTo>
                  <a:lnTo>
                    <a:pt x="6918" y="8532"/>
                  </a:lnTo>
                  <a:lnTo>
                    <a:pt x="7120" y="8673"/>
                  </a:lnTo>
                  <a:lnTo>
                    <a:pt x="7201" y="8714"/>
                  </a:lnTo>
                  <a:lnTo>
                    <a:pt x="7281" y="8734"/>
                  </a:lnTo>
                  <a:lnTo>
                    <a:pt x="7362" y="8734"/>
                  </a:lnTo>
                  <a:lnTo>
                    <a:pt x="7423" y="8714"/>
                  </a:lnTo>
                  <a:lnTo>
                    <a:pt x="7483" y="8653"/>
                  </a:lnTo>
                  <a:lnTo>
                    <a:pt x="7523" y="8573"/>
                  </a:lnTo>
                  <a:lnTo>
                    <a:pt x="7564" y="8472"/>
                  </a:lnTo>
                  <a:lnTo>
                    <a:pt x="7584" y="8351"/>
                  </a:lnTo>
                  <a:lnTo>
                    <a:pt x="7584" y="8230"/>
                  </a:lnTo>
                  <a:lnTo>
                    <a:pt x="7564" y="8088"/>
                  </a:lnTo>
                  <a:lnTo>
                    <a:pt x="7483" y="7766"/>
                  </a:lnTo>
                  <a:lnTo>
                    <a:pt x="7342" y="7403"/>
                  </a:lnTo>
                  <a:lnTo>
                    <a:pt x="7160" y="6999"/>
                  </a:lnTo>
                  <a:lnTo>
                    <a:pt x="6939" y="6576"/>
                  </a:lnTo>
                  <a:lnTo>
                    <a:pt x="6676" y="6132"/>
                  </a:lnTo>
                  <a:lnTo>
                    <a:pt x="6374" y="5668"/>
                  </a:lnTo>
                  <a:lnTo>
                    <a:pt x="6071" y="5184"/>
                  </a:lnTo>
                  <a:lnTo>
                    <a:pt x="5749" y="4700"/>
                  </a:lnTo>
                  <a:lnTo>
                    <a:pt x="5063" y="3772"/>
                  </a:lnTo>
                  <a:lnTo>
                    <a:pt x="4397" y="2925"/>
                  </a:lnTo>
                  <a:lnTo>
                    <a:pt x="3812" y="2199"/>
                  </a:lnTo>
                  <a:lnTo>
                    <a:pt x="3550" y="1897"/>
                  </a:lnTo>
                  <a:lnTo>
                    <a:pt x="3288" y="1594"/>
                  </a:lnTo>
                  <a:lnTo>
                    <a:pt x="3006" y="1332"/>
                  </a:lnTo>
                  <a:lnTo>
                    <a:pt x="2743" y="1090"/>
                  </a:lnTo>
                  <a:lnTo>
                    <a:pt x="2481" y="868"/>
                  </a:lnTo>
                  <a:lnTo>
                    <a:pt x="2219" y="687"/>
                  </a:lnTo>
                  <a:lnTo>
                    <a:pt x="1957" y="505"/>
                  </a:lnTo>
                  <a:lnTo>
                    <a:pt x="1715" y="364"/>
                  </a:lnTo>
                  <a:lnTo>
                    <a:pt x="1473" y="243"/>
                  </a:lnTo>
                  <a:lnTo>
                    <a:pt x="1271" y="142"/>
                  </a:lnTo>
                  <a:lnTo>
                    <a:pt x="1049" y="61"/>
                  </a:lnTo>
                  <a:lnTo>
                    <a:pt x="868" y="21"/>
                  </a:lnTo>
                  <a:lnTo>
                    <a:pt x="70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2" name="Google Shape;672;p13"/>
            <p:cNvGrpSpPr/>
            <p:nvPr/>
          </p:nvGrpSpPr>
          <p:grpSpPr>
            <a:xfrm rot="3427758">
              <a:off x="583243" y="625622"/>
              <a:ext cx="475768" cy="475796"/>
              <a:chOff x="1460350" y="2402425"/>
              <a:chExt cx="208950" cy="208950"/>
            </a:xfrm>
          </p:grpSpPr>
          <p:sp>
            <p:nvSpPr>
              <p:cNvPr id="673" name="Google Shape;673;p13"/>
              <p:cNvSpPr/>
              <p:nvPr/>
            </p:nvSpPr>
            <p:spPr>
              <a:xfrm>
                <a:off x="1460350" y="2402425"/>
                <a:ext cx="208950" cy="208950"/>
              </a:xfrm>
              <a:custGeom>
                <a:avLst/>
                <a:gdLst/>
                <a:ahLst/>
                <a:cxnLst/>
                <a:rect l="l" t="t" r="r" b="b"/>
                <a:pathLst>
                  <a:path w="8358" h="8358" extrusionOk="0">
                    <a:moveTo>
                      <a:pt x="4035" y="1"/>
                    </a:moveTo>
                    <a:lnTo>
                      <a:pt x="3651" y="49"/>
                    </a:lnTo>
                    <a:lnTo>
                      <a:pt x="3218" y="97"/>
                    </a:lnTo>
                    <a:lnTo>
                      <a:pt x="2786" y="241"/>
                    </a:lnTo>
                    <a:lnTo>
                      <a:pt x="2402" y="385"/>
                    </a:lnTo>
                    <a:lnTo>
                      <a:pt x="2066" y="577"/>
                    </a:lnTo>
                    <a:lnTo>
                      <a:pt x="1682" y="817"/>
                    </a:lnTo>
                    <a:lnTo>
                      <a:pt x="1393" y="1058"/>
                    </a:lnTo>
                    <a:lnTo>
                      <a:pt x="1105" y="1346"/>
                    </a:lnTo>
                    <a:lnTo>
                      <a:pt x="865" y="1634"/>
                    </a:lnTo>
                    <a:lnTo>
                      <a:pt x="625" y="1970"/>
                    </a:lnTo>
                    <a:lnTo>
                      <a:pt x="433" y="2354"/>
                    </a:lnTo>
                    <a:lnTo>
                      <a:pt x="241" y="2690"/>
                    </a:lnTo>
                    <a:lnTo>
                      <a:pt x="145" y="3075"/>
                    </a:lnTo>
                    <a:lnTo>
                      <a:pt x="49" y="3459"/>
                    </a:lnTo>
                    <a:lnTo>
                      <a:pt x="1" y="3891"/>
                    </a:lnTo>
                    <a:lnTo>
                      <a:pt x="1" y="4323"/>
                    </a:lnTo>
                    <a:lnTo>
                      <a:pt x="49" y="4707"/>
                    </a:lnTo>
                    <a:lnTo>
                      <a:pt x="97" y="5140"/>
                    </a:lnTo>
                    <a:lnTo>
                      <a:pt x="241" y="5572"/>
                    </a:lnTo>
                    <a:lnTo>
                      <a:pt x="385" y="5956"/>
                    </a:lnTo>
                    <a:lnTo>
                      <a:pt x="577" y="6292"/>
                    </a:lnTo>
                    <a:lnTo>
                      <a:pt x="817" y="6628"/>
                    </a:lnTo>
                    <a:lnTo>
                      <a:pt x="1057" y="6965"/>
                    </a:lnTo>
                    <a:lnTo>
                      <a:pt x="1345" y="7253"/>
                    </a:lnTo>
                    <a:lnTo>
                      <a:pt x="1634" y="7493"/>
                    </a:lnTo>
                    <a:lnTo>
                      <a:pt x="1970" y="7733"/>
                    </a:lnTo>
                    <a:lnTo>
                      <a:pt x="2306" y="7925"/>
                    </a:lnTo>
                    <a:lnTo>
                      <a:pt x="2690" y="8069"/>
                    </a:lnTo>
                    <a:lnTo>
                      <a:pt x="3074" y="8213"/>
                    </a:lnTo>
                    <a:lnTo>
                      <a:pt x="3458" y="8309"/>
                    </a:lnTo>
                    <a:lnTo>
                      <a:pt x="3891" y="8357"/>
                    </a:lnTo>
                    <a:lnTo>
                      <a:pt x="4275" y="8357"/>
                    </a:lnTo>
                    <a:lnTo>
                      <a:pt x="4707" y="8309"/>
                    </a:lnTo>
                    <a:lnTo>
                      <a:pt x="5139" y="8261"/>
                    </a:lnTo>
                    <a:lnTo>
                      <a:pt x="5524" y="8117"/>
                    </a:lnTo>
                    <a:lnTo>
                      <a:pt x="5956" y="7973"/>
                    </a:lnTo>
                    <a:lnTo>
                      <a:pt x="6292" y="7781"/>
                    </a:lnTo>
                    <a:lnTo>
                      <a:pt x="6628" y="7541"/>
                    </a:lnTo>
                    <a:lnTo>
                      <a:pt x="6964" y="7301"/>
                    </a:lnTo>
                    <a:lnTo>
                      <a:pt x="7252" y="7013"/>
                    </a:lnTo>
                    <a:lnTo>
                      <a:pt x="7493" y="6724"/>
                    </a:lnTo>
                    <a:lnTo>
                      <a:pt x="7733" y="6388"/>
                    </a:lnTo>
                    <a:lnTo>
                      <a:pt x="7925" y="6004"/>
                    </a:lnTo>
                    <a:lnTo>
                      <a:pt x="8069" y="5668"/>
                    </a:lnTo>
                    <a:lnTo>
                      <a:pt x="8213" y="5284"/>
                    </a:lnTo>
                    <a:lnTo>
                      <a:pt x="8309" y="4900"/>
                    </a:lnTo>
                    <a:lnTo>
                      <a:pt x="8357" y="4467"/>
                    </a:lnTo>
                    <a:lnTo>
                      <a:pt x="8357" y="4035"/>
                    </a:lnTo>
                    <a:lnTo>
                      <a:pt x="8309" y="3651"/>
                    </a:lnTo>
                    <a:lnTo>
                      <a:pt x="8261" y="3219"/>
                    </a:lnTo>
                    <a:lnTo>
                      <a:pt x="8117" y="2786"/>
                    </a:lnTo>
                    <a:lnTo>
                      <a:pt x="7973" y="2402"/>
                    </a:lnTo>
                    <a:lnTo>
                      <a:pt x="7781" y="2066"/>
                    </a:lnTo>
                    <a:lnTo>
                      <a:pt x="7541" y="1730"/>
                    </a:lnTo>
                    <a:lnTo>
                      <a:pt x="7300" y="1394"/>
                    </a:lnTo>
                    <a:lnTo>
                      <a:pt x="7012" y="1106"/>
                    </a:lnTo>
                    <a:lnTo>
                      <a:pt x="6724" y="865"/>
                    </a:lnTo>
                    <a:lnTo>
                      <a:pt x="6388" y="625"/>
                    </a:lnTo>
                    <a:lnTo>
                      <a:pt x="6004" y="433"/>
                    </a:lnTo>
                    <a:lnTo>
                      <a:pt x="5668" y="289"/>
                    </a:lnTo>
                    <a:lnTo>
                      <a:pt x="5283" y="145"/>
                    </a:lnTo>
                    <a:lnTo>
                      <a:pt x="4851" y="49"/>
                    </a:lnTo>
                    <a:lnTo>
                      <a:pt x="446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13"/>
              <p:cNvSpPr/>
              <p:nvPr/>
            </p:nvSpPr>
            <p:spPr>
              <a:xfrm>
                <a:off x="1460350" y="2402425"/>
                <a:ext cx="208950" cy="208950"/>
              </a:xfrm>
              <a:custGeom>
                <a:avLst/>
                <a:gdLst/>
                <a:ahLst/>
                <a:cxnLst/>
                <a:rect l="l" t="t" r="r" b="b"/>
                <a:pathLst>
                  <a:path w="8358" h="8358" fill="none" extrusionOk="0">
                    <a:moveTo>
                      <a:pt x="8261" y="3219"/>
                    </a:moveTo>
                    <a:lnTo>
                      <a:pt x="8261" y="3219"/>
                    </a:lnTo>
                    <a:lnTo>
                      <a:pt x="8309" y="3651"/>
                    </a:lnTo>
                    <a:lnTo>
                      <a:pt x="8357" y="4035"/>
                    </a:lnTo>
                    <a:lnTo>
                      <a:pt x="8357" y="4467"/>
                    </a:lnTo>
                    <a:lnTo>
                      <a:pt x="8309" y="4900"/>
                    </a:lnTo>
                    <a:lnTo>
                      <a:pt x="8213" y="5284"/>
                    </a:lnTo>
                    <a:lnTo>
                      <a:pt x="8069" y="5668"/>
                    </a:lnTo>
                    <a:lnTo>
                      <a:pt x="7925" y="6004"/>
                    </a:lnTo>
                    <a:lnTo>
                      <a:pt x="7733" y="6388"/>
                    </a:lnTo>
                    <a:lnTo>
                      <a:pt x="7493" y="6724"/>
                    </a:lnTo>
                    <a:lnTo>
                      <a:pt x="7252" y="7013"/>
                    </a:lnTo>
                    <a:lnTo>
                      <a:pt x="6964" y="7301"/>
                    </a:lnTo>
                    <a:lnTo>
                      <a:pt x="6628" y="7541"/>
                    </a:lnTo>
                    <a:lnTo>
                      <a:pt x="6292" y="7781"/>
                    </a:lnTo>
                    <a:lnTo>
                      <a:pt x="5956" y="7973"/>
                    </a:lnTo>
                    <a:lnTo>
                      <a:pt x="5524" y="8117"/>
                    </a:lnTo>
                    <a:lnTo>
                      <a:pt x="5139" y="8261"/>
                    </a:lnTo>
                    <a:lnTo>
                      <a:pt x="5139" y="8261"/>
                    </a:lnTo>
                    <a:lnTo>
                      <a:pt x="4707" y="8309"/>
                    </a:lnTo>
                    <a:lnTo>
                      <a:pt x="4275" y="8357"/>
                    </a:lnTo>
                    <a:lnTo>
                      <a:pt x="3891" y="8357"/>
                    </a:lnTo>
                    <a:lnTo>
                      <a:pt x="3458" y="8309"/>
                    </a:lnTo>
                    <a:lnTo>
                      <a:pt x="3074" y="8213"/>
                    </a:lnTo>
                    <a:lnTo>
                      <a:pt x="2690" y="8069"/>
                    </a:lnTo>
                    <a:lnTo>
                      <a:pt x="2306" y="7925"/>
                    </a:lnTo>
                    <a:lnTo>
                      <a:pt x="1970" y="7733"/>
                    </a:lnTo>
                    <a:lnTo>
                      <a:pt x="1634" y="7493"/>
                    </a:lnTo>
                    <a:lnTo>
                      <a:pt x="1345" y="7253"/>
                    </a:lnTo>
                    <a:lnTo>
                      <a:pt x="1057" y="6965"/>
                    </a:lnTo>
                    <a:lnTo>
                      <a:pt x="817" y="6628"/>
                    </a:lnTo>
                    <a:lnTo>
                      <a:pt x="577" y="6292"/>
                    </a:lnTo>
                    <a:lnTo>
                      <a:pt x="385" y="5956"/>
                    </a:lnTo>
                    <a:lnTo>
                      <a:pt x="241" y="5572"/>
                    </a:lnTo>
                    <a:lnTo>
                      <a:pt x="97" y="5140"/>
                    </a:lnTo>
                    <a:lnTo>
                      <a:pt x="97" y="5140"/>
                    </a:lnTo>
                    <a:lnTo>
                      <a:pt x="49" y="4707"/>
                    </a:lnTo>
                    <a:lnTo>
                      <a:pt x="1" y="4323"/>
                    </a:lnTo>
                    <a:lnTo>
                      <a:pt x="1" y="3891"/>
                    </a:lnTo>
                    <a:lnTo>
                      <a:pt x="49" y="3459"/>
                    </a:lnTo>
                    <a:lnTo>
                      <a:pt x="145" y="3075"/>
                    </a:lnTo>
                    <a:lnTo>
                      <a:pt x="241" y="2690"/>
                    </a:lnTo>
                    <a:lnTo>
                      <a:pt x="433" y="2354"/>
                    </a:lnTo>
                    <a:lnTo>
                      <a:pt x="625" y="1970"/>
                    </a:lnTo>
                    <a:lnTo>
                      <a:pt x="865" y="1634"/>
                    </a:lnTo>
                    <a:lnTo>
                      <a:pt x="1105" y="1346"/>
                    </a:lnTo>
                    <a:lnTo>
                      <a:pt x="1393" y="1058"/>
                    </a:lnTo>
                    <a:lnTo>
                      <a:pt x="1682" y="817"/>
                    </a:lnTo>
                    <a:lnTo>
                      <a:pt x="2066" y="577"/>
                    </a:lnTo>
                    <a:lnTo>
                      <a:pt x="2402" y="385"/>
                    </a:lnTo>
                    <a:lnTo>
                      <a:pt x="2786" y="241"/>
                    </a:lnTo>
                    <a:lnTo>
                      <a:pt x="3218" y="97"/>
                    </a:lnTo>
                    <a:lnTo>
                      <a:pt x="3218" y="97"/>
                    </a:lnTo>
                    <a:lnTo>
                      <a:pt x="3651" y="49"/>
                    </a:lnTo>
                    <a:lnTo>
                      <a:pt x="4035" y="1"/>
                    </a:lnTo>
                    <a:lnTo>
                      <a:pt x="4467" y="1"/>
                    </a:lnTo>
                    <a:lnTo>
                      <a:pt x="4851" y="49"/>
                    </a:lnTo>
                    <a:lnTo>
                      <a:pt x="5283" y="145"/>
                    </a:lnTo>
                    <a:lnTo>
                      <a:pt x="5668" y="289"/>
                    </a:lnTo>
                    <a:lnTo>
                      <a:pt x="6004" y="433"/>
                    </a:lnTo>
                    <a:lnTo>
                      <a:pt x="6388" y="625"/>
                    </a:lnTo>
                    <a:lnTo>
                      <a:pt x="6724" y="865"/>
                    </a:lnTo>
                    <a:lnTo>
                      <a:pt x="7012" y="1106"/>
                    </a:lnTo>
                    <a:lnTo>
                      <a:pt x="7300" y="1394"/>
                    </a:lnTo>
                    <a:lnTo>
                      <a:pt x="7541" y="1730"/>
                    </a:lnTo>
                    <a:lnTo>
                      <a:pt x="7781" y="2066"/>
                    </a:lnTo>
                    <a:lnTo>
                      <a:pt x="7973" y="2402"/>
                    </a:lnTo>
                    <a:lnTo>
                      <a:pt x="8117" y="2786"/>
                    </a:lnTo>
                    <a:lnTo>
                      <a:pt x="8261" y="3219"/>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13"/>
              <p:cNvSpPr/>
              <p:nvPr/>
            </p:nvSpPr>
            <p:spPr>
              <a:xfrm>
                <a:off x="1495175" y="2421650"/>
                <a:ext cx="122475" cy="91275"/>
              </a:xfrm>
              <a:custGeom>
                <a:avLst/>
                <a:gdLst/>
                <a:ahLst/>
                <a:cxnLst/>
                <a:rect l="l" t="t" r="r" b="b"/>
                <a:pathLst>
                  <a:path w="4899" h="3651" extrusionOk="0">
                    <a:moveTo>
                      <a:pt x="2546" y="192"/>
                    </a:moveTo>
                    <a:lnTo>
                      <a:pt x="2786" y="240"/>
                    </a:lnTo>
                    <a:lnTo>
                      <a:pt x="3026" y="289"/>
                    </a:lnTo>
                    <a:lnTo>
                      <a:pt x="3266" y="385"/>
                    </a:lnTo>
                    <a:lnTo>
                      <a:pt x="3458" y="529"/>
                    </a:lnTo>
                    <a:lnTo>
                      <a:pt x="3554" y="673"/>
                    </a:lnTo>
                    <a:lnTo>
                      <a:pt x="3650" y="865"/>
                    </a:lnTo>
                    <a:lnTo>
                      <a:pt x="3650" y="1057"/>
                    </a:lnTo>
                    <a:lnTo>
                      <a:pt x="3506" y="1249"/>
                    </a:lnTo>
                    <a:lnTo>
                      <a:pt x="3362" y="1393"/>
                    </a:lnTo>
                    <a:lnTo>
                      <a:pt x="3170" y="1537"/>
                    </a:lnTo>
                    <a:lnTo>
                      <a:pt x="2930" y="1585"/>
                    </a:lnTo>
                    <a:lnTo>
                      <a:pt x="2690" y="1633"/>
                    </a:lnTo>
                    <a:lnTo>
                      <a:pt x="2450" y="1585"/>
                    </a:lnTo>
                    <a:lnTo>
                      <a:pt x="2210" y="1537"/>
                    </a:lnTo>
                    <a:lnTo>
                      <a:pt x="1969" y="1441"/>
                    </a:lnTo>
                    <a:lnTo>
                      <a:pt x="1777" y="1297"/>
                    </a:lnTo>
                    <a:lnTo>
                      <a:pt x="1633" y="1105"/>
                    </a:lnTo>
                    <a:lnTo>
                      <a:pt x="1585" y="961"/>
                    </a:lnTo>
                    <a:lnTo>
                      <a:pt x="1585" y="769"/>
                    </a:lnTo>
                    <a:lnTo>
                      <a:pt x="1681" y="577"/>
                    </a:lnTo>
                    <a:lnTo>
                      <a:pt x="1873" y="385"/>
                    </a:lnTo>
                    <a:lnTo>
                      <a:pt x="2065" y="289"/>
                    </a:lnTo>
                    <a:lnTo>
                      <a:pt x="2306" y="240"/>
                    </a:lnTo>
                    <a:lnTo>
                      <a:pt x="2546" y="192"/>
                    </a:lnTo>
                    <a:close/>
                    <a:moveTo>
                      <a:pt x="2306" y="0"/>
                    </a:moveTo>
                    <a:lnTo>
                      <a:pt x="1969" y="48"/>
                    </a:lnTo>
                    <a:lnTo>
                      <a:pt x="1585" y="144"/>
                    </a:lnTo>
                    <a:lnTo>
                      <a:pt x="1249" y="289"/>
                    </a:lnTo>
                    <a:lnTo>
                      <a:pt x="865" y="481"/>
                    </a:lnTo>
                    <a:lnTo>
                      <a:pt x="529" y="721"/>
                    </a:lnTo>
                    <a:lnTo>
                      <a:pt x="289" y="961"/>
                    </a:lnTo>
                    <a:lnTo>
                      <a:pt x="144" y="1249"/>
                    </a:lnTo>
                    <a:lnTo>
                      <a:pt x="48" y="1489"/>
                    </a:lnTo>
                    <a:lnTo>
                      <a:pt x="0" y="1777"/>
                    </a:lnTo>
                    <a:lnTo>
                      <a:pt x="0" y="2065"/>
                    </a:lnTo>
                    <a:lnTo>
                      <a:pt x="96" y="2354"/>
                    </a:lnTo>
                    <a:lnTo>
                      <a:pt x="192" y="2594"/>
                    </a:lnTo>
                    <a:lnTo>
                      <a:pt x="385" y="2882"/>
                    </a:lnTo>
                    <a:lnTo>
                      <a:pt x="577" y="3074"/>
                    </a:lnTo>
                    <a:lnTo>
                      <a:pt x="865" y="3266"/>
                    </a:lnTo>
                    <a:lnTo>
                      <a:pt x="1153" y="3458"/>
                    </a:lnTo>
                    <a:lnTo>
                      <a:pt x="1441" y="3554"/>
                    </a:lnTo>
                    <a:lnTo>
                      <a:pt x="1825" y="3650"/>
                    </a:lnTo>
                    <a:lnTo>
                      <a:pt x="2594" y="3650"/>
                    </a:lnTo>
                    <a:lnTo>
                      <a:pt x="2978" y="3554"/>
                    </a:lnTo>
                    <a:lnTo>
                      <a:pt x="3410" y="3410"/>
                    </a:lnTo>
                    <a:lnTo>
                      <a:pt x="3842" y="3170"/>
                    </a:lnTo>
                    <a:lnTo>
                      <a:pt x="4179" y="2978"/>
                    </a:lnTo>
                    <a:lnTo>
                      <a:pt x="4467" y="2690"/>
                    </a:lnTo>
                    <a:lnTo>
                      <a:pt x="4659" y="2450"/>
                    </a:lnTo>
                    <a:lnTo>
                      <a:pt x="4803" y="2210"/>
                    </a:lnTo>
                    <a:lnTo>
                      <a:pt x="4899" y="1921"/>
                    </a:lnTo>
                    <a:lnTo>
                      <a:pt x="4899" y="1633"/>
                    </a:lnTo>
                    <a:lnTo>
                      <a:pt x="4851" y="1393"/>
                    </a:lnTo>
                    <a:lnTo>
                      <a:pt x="4803" y="1153"/>
                    </a:lnTo>
                    <a:lnTo>
                      <a:pt x="4659" y="913"/>
                    </a:lnTo>
                    <a:lnTo>
                      <a:pt x="4467" y="673"/>
                    </a:lnTo>
                    <a:lnTo>
                      <a:pt x="4227" y="481"/>
                    </a:lnTo>
                    <a:lnTo>
                      <a:pt x="3986" y="337"/>
                    </a:lnTo>
                    <a:lnTo>
                      <a:pt x="3698" y="192"/>
                    </a:lnTo>
                    <a:lnTo>
                      <a:pt x="3362" y="48"/>
                    </a:lnTo>
                    <a:lnTo>
                      <a:pt x="3026" y="0"/>
                    </a:lnTo>
                    <a:close/>
                  </a:path>
                </a:pathLst>
              </a:custGeom>
              <a:solidFill>
                <a:schemeClr val="dk1">
                  <a:alpha val="33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13"/>
              <p:cNvSpPr/>
              <p:nvPr/>
            </p:nvSpPr>
            <p:spPr>
              <a:xfrm>
                <a:off x="1534800" y="2426450"/>
                <a:ext cx="51650" cy="36050"/>
              </a:xfrm>
              <a:custGeom>
                <a:avLst/>
                <a:gdLst/>
                <a:ahLst/>
                <a:cxnLst/>
                <a:rect l="l" t="t" r="r" b="b"/>
                <a:pathLst>
                  <a:path w="2066" h="1442" fill="none" extrusionOk="0">
                    <a:moveTo>
                      <a:pt x="1105" y="1441"/>
                    </a:moveTo>
                    <a:lnTo>
                      <a:pt x="1105" y="1441"/>
                    </a:lnTo>
                    <a:lnTo>
                      <a:pt x="865" y="1393"/>
                    </a:lnTo>
                    <a:lnTo>
                      <a:pt x="625" y="1345"/>
                    </a:lnTo>
                    <a:lnTo>
                      <a:pt x="384" y="1249"/>
                    </a:lnTo>
                    <a:lnTo>
                      <a:pt x="192" y="1105"/>
                    </a:lnTo>
                    <a:lnTo>
                      <a:pt x="48" y="913"/>
                    </a:lnTo>
                    <a:lnTo>
                      <a:pt x="0" y="769"/>
                    </a:lnTo>
                    <a:lnTo>
                      <a:pt x="0" y="577"/>
                    </a:lnTo>
                    <a:lnTo>
                      <a:pt x="96" y="385"/>
                    </a:lnTo>
                    <a:lnTo>
                      <a:pt x="96" y="385"/>
                    </a:lnTo>
                    <a:lnTo>
                      <a:pt x="288" y="193"/>
                    </a:lnTo>
                    <a:lnTo>
                      <a:pt x="480" y="97"/>
                    </a:lnTo>
                    <a:lnTo>
                      <a:pt x="721" y="48"/>
                    </a:lnTo>
                    <a:lnTo>
                      <a:pt x="961" y="0"/>
                    </a:lnTo>
                    <a:lnTo>
                      <a:pt x="961" y="0"/>
                    </a:lnTo>
                    <a:lnTo>
                      <a:pt x="1201" y="48"/>
                    </a:lnTo>
                    <a:lnTo>
                      <a:pt x="1441" y="97"/>
                    </a:lnTo>
                    <a:lnTo>
                      <a:pt x="1681" y="193"/>
                    </a:lnTo>
                    <a:lnTo>
                      <a:pt x="1873" y="337"/>
                    </a:lnTo>
                    <a:lnTo>
                      <a:pt x="1969" y="481"/>
                    </a:lnTo>
                    <a:lnTo>
                      <a:pt x="2065" y="673"/>
                    </a:lnTo>
                    <a:lnTo>
                      <a:pt x="2065" y="865"/>
                    </a:lnTo>
                    <a:lnTo>
                      <a:pt x="1921" y="1057"/>
                    </a:lnTo>
                    <a:lnTo>
                      <a:pt x="1921" y="1057"/>
                    </a:lnTo>
                    <a:lnTo>
                      <a:pt x="1777" y="1201"/>
                    </a:lnTo>
                    <a:lnTo>
                      <a:pt x="1585" y="1345"/>
                    </a:lnTo>
                    <a:lnTo>
                      <a:pt x="1345" y="1393"/>
                    </a:lnTo>
                    <a:lnTo>
                      <a:pt x="1105" y="144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13"/>
              <p:cNvSpPr/>
              <p:nvPr/>
            </p:nvSpPr>
            <p:spPr>
              <a:xfrm>
                <a:off x="1495175" y="2421650"/>
                <a:ext cx="122475" cy="91275"/>
              </a:xfrm>
              <a:custGeom>
                <a:avLst/>
                <a:gdLst/>
                <a:ahLst/>
                <a:cxnLst/>
                <a:rect l="l" t="t" r="r" b="b"/>
                <a:pathLst>
                  <a:path w="4899" h="3651" fill="none" extrusionOk="0">
                    <a:moveTo>
                      <a:pt x="2642" y="0"/>
                    </a:moveTo>
                    <a:lnTo>
                      <a:pt x="2642" y="0"/>
                    </a:lnTo>
                    <a:lnTo>
                      <a:pt x="2306" y="0"/>
                    </a:lnTo>
                    <a:lnTo>
                      <a:pt x="1969" y="48"/>
                    </a:lnTo>
                    <a:lnTo>
                      <a:pt x="1585" y="144"/>
                    </a:lnTo>
                    <a:lnTo>
                      <a:pt x="1249" y="289"/>
                    </a:lnTo>
                    <a:lnTo>
                      <a:pt x="1249" y="289"/>
                    </a:lnTo>
                    <a:lnTo>
                      <a:pt x="865" y="481"/>
                    </a:lnTo>
                    <a:lnTo>
                      <a:pt x="529" y="721"/>
                    </a:lnTo>
                    <a:lnTo>
                      <a:pt x="289" y="961"/>
                    </a:lnTo>
                    <a:lnTo>
                      <a:pt x="144" y="1249"/>
                    </a:lnTo>
                    <a:lnTo>
                      <a:pt x="48" y="1489"/>
                    </a:lnTo>
                    <a:lnTo>
                      <a:pt x="0" y="1777"/>
                    </a:lnTo>
                    <a:lnTo>
                      <a:pt x="0" y="2065"/>
                    </a:lnTo>
                    <a:lnTo>
                      <a:pt x="96" y="2354"/>
                    </a:lnTo>
                    <a:lnTo>
                      <a:pt x="192" y="2594"/>
                    </a:lnTo>
                    <a:lnTo>
                      <a:pt x="385" y="2882"/>
                    </a:lnTo>
                    <a:lnTo>
                      <a:pt x="577" y="3074"/>
                    </a:lnTo>
                    <a:lnTo>
                      <a:pt x="865" y="3266"/>
                    </a:lnTo>
                    <a:lnTo>
                      <a:pt x="1153" y="3458"/>
                    </a:lnTo>
                    <a:lnTo>
                      <a:pt x="1441" y="3554"/>
                    </a:lnTo>
                    <a:lnTo>
                      <a:pt x="1825" y="3650"/>
                    </a:lnTo>
                    <a:lnTo>
                      <a:pt x="2210" y="3650"/>
                    </a:lnTo>
                    <a:lnTo>
                      <a:pt x="2210" y="3650"/>
                    </a:lnTo>
                    <a:lnTo>
                      <a:pt x="2594" y="3650"/>
                    </a:lnTo>
                    <a:lnTo>
                      <a:pt x="2978" y="3554"/>
                    </a:lnTo>
                    <a:lnTo>
                      <a:pt x="3410" y="3410"/>
                    </a:lnTo>
                    <a:lnTo>
                      <a:pt x="3842" y="3170"/>
                    </a:lnTo>
                    <a:lnTo>
                      <a:pt x="3842" y="3170"/>
                    </a:lnTo>
                    <a:lnTo>
                      <a:pt x="4179" y="2978"/>
                    </a:lnTo>
                    <a:lnTo>
                      <a:pt x="4467" y="2690"/>
                    </a:lnTo>
                    <a:lnTo>
                      <a:pt x="4659" y="2450"/>
                    </a:lnTo>
                    <a:lnTo>
                      <a:pt x="4803" y="2210"/>
                    </a:lnTo>
                    <a:lnTo>
                      <a:pt x="4899" y="1921"/>
                    </a:lnTo>
                    <a:lnTo>
                      <a:pt x="4899" y="1633"/>
                    </a:lnTo>
                    <a:lnTo>
                      <a:pt x="4851" y="1393"/>
                    </a:lnTo>
                    <a:lnTo>
                      <a:pt x="4803" y="1153"/>
                    </a:lnTo>
                    <a:lnTo>
                      <a:pt x="4659" y="913"/>
                    </a:lnTo>
                    <a:lnTo>
                      <a:pt x="4467" y="673"/>
                    </a:lnTo>
                    <a:lnTo>
                      <a:pt x="4227" y="481"/>
                    </a:lnTo>
                    <a:lnTo>
                      <a:pt x="3986" y="337"/>
                    </a:lnTo>
                    <a:lnTo>
                      <a:pt x="3698" y="192"/>
                    </a:lnTo>
                    <a:lnTo>
                      <a:pt x="3362" y="48"/>
                    </a:lnTo>
                    <a:lnTo>
                      <a:pt x="3026" y="0"/>
                    </a:lnTo>
                    <a:lnTo>
                      <a:pt x="2642" y="0"/>
                    </a:lnTo>
                  </a:path>
                </a:pathLst>
              </a:custGeom>
              <a:solidFill>
                <a:schemeClr val="dk1">
                  <a:alpha val="33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13"/>
              <p:cNvSpPr/>
              <p:nvPr/>
            </p:nvSpPr>
            <p:spPr>
              <a:xfrm>
                <a:off x="1582825" y="2607750"/>
                <a:ext cx="10825" cy="2425"/>
              </a:xfrm>
              <a:custGeom>
                <a:avLst/>
                <a:gdLst/>
                <a:ahLst/>
                <a:cxnLst/>
                <a:rect l="l" t="t" r="r" b="b"/>
                <a:pathLst>
                  <a:path w="433" h="97" extrusionOk="0">
                    <a:moveTo>
                      <a:pt x="0" y="96"/>
                    </a:moveTo>
                    <a:lnTo>
                      <a:pt x="0" y="96"/>
                    </a:lnTo>
                    <a:lnTo>
                      <a:pt x="0" y="96"/>
                    </a:lnTo>
                    <a:lnTo>
                      <a:pt x="0" y="96"/>
                    </a:lnTo>
                    <a:lnTo>
                      <a:pt x="0" y="96"/>
                    </a:lnTo>
                    <a:close/>
                    <a:moveTo>
                      <a:pt x="48" y="96"/>
                    </a:moveTo>
                    <a:lnTo>
                      <a:pt x="48" y="96"/>
                    </a:lnTo>
                    <a:lnTo>
                      <a:pt x="48" y="96"/>
                    </a:lnTo>
                    <a:lnTo>
                      <a:pt x="48" y="96"/>
                    </a:lnTo>
                    <a:lnTo>
                      <a:pt x="48" y="96"/>
                    </a:lnTo>
                    <a:close/>
                    <a:moveTo>
                      <a:pt x="240" y="48"/>
                    </a:moveTo>
                    <a:lnTo>
                      <a:pt x="240" y="48"/>
                    </a:lnTo>
                    <a:lnTo>
                      <a:pt x="48" y="96"/>
                    </a:lnTo>
                    <a:lnTo>
                      <a:pt x="48" y="96"/>
                    </a:lnTo>
                    <a:lnTo>
                      <a:pt x="240" y="48"/>
                    </a:lnTo>
                    <a:close/>
                    <a:moveTo>
                      <a:pt x="240" y="48"/>
                    </a:moveTo>
                    <a:lnTo>
                      <a:pt x="240" y="48"/>
                    </a:lnTo>
                    <a:lnTo>
                      <a:pt x="240" y="48"/>
                    </a:lnTo>
                    <a:lnTo>
                      <a:pt x="240" y="48"/>
                    </a:lnTo>
                    <a:lnTo>
                      <a:pt x="240" y="48"/>
                    </a:lnTo>
                    <a:close/>
                    <a:moveTo>
                      <a:pt x="240" y="48"/>
                    </a:moveTo>
                    <a:lnTo>
                      <a:pt x="240" y="48"/>
                    </a:lnTo>
                    <a:lnTo>
                      <a:pt x="240" y="48"/>
                    </a:lnTo>
                    <a:lnTo>
                      <a:pt x="240" y="48"/>
                    </a:lnTo>
                    <a:lnTo>
                      <a:pt x="240" y="48"/>
                    </a:lnTo>
                    <a:close/>
                    <a:moveTo>
                      <a:pt x="240" y="48"/>
                    </a:moveTo>
                    <a:lnTo>
                      <a:pt x="240" y="48"/>
                    </a:lnTo>
                    <a:lnTo>
                      <a:pt x="240" y="48"/>
                    </a:lnTo>
                    <a:lnTo>
                      <a:pt x="240" y="48"/>
                    </a:lnTo>
                    <a:lnTo>
                      <a:pt x="240" y="48"/>
                    </a:lnTo>
                    <a:close/>
                    <a:moveTo>
                      <a:pt x="288" y="0"/>
                    </a:moveTo>
                    <a:lnTo>
                      <a:pt x="288" y="0"/>
                    </a:lnTo>
                    <a:lnTo>
                      <a:pt x="288" y="48"/>
                    </a:lnTo>
                    <a:lnTo>
                      <a:pt x="288" y="48"/>
                    </a:lnTo>
                    <a:lnTo>
                      <a:pt x="288" y="0"/>
                    </a:lnTo>
                    <a:close/>
                    <a:moveTo>
                      <a:pt x="288" y="0"/>
                    </a:moveTo>
                    <a:lnTo>
                      <a:pt x="288" y="0"/>
                    </a:lnTo>
                    <a:lnTo>
                      <a:pt x="288" y="0"/>
                    </a:lnTo>
                    <a:lnTo>
                      <a:pt x="288" y="0"/>
                    </a:lnTo>
                    <a:lnTo>
                      <a:pt x="288" y="0"/>
                    </a:lnTo>
                    <a:close/>
                    <a:moveTo>
                      <a:pt x="288" y="0"/>
                    </a:moveTo>
                    <a:lnTo>
                      <a:pt x="288" y="0"/>
                    </a:lnTo>
                    <a:lnTo>
                      <a:pt x="288" y="0"/>
                    </a:lnTo>
                    <a:lnTo>
                      <a:pt x="288" y="0"/>
                    </a:lnTo>
                    <a:lnTo>
                      <a:pt x="288" y="0"/>
                    </a:lnTo>
                    <a:close/>
                    <a:moveTo>
                      <a:pt x="336" y="0"/>
                    </a:moveTo>
                    <a:lnTo>
                      <a:pt x="336" y="0"/>
                    </a:lnTo>
                    <a:lnTo>
                      <a:pt x="288" y="0"/>
                    </a:lnTo>
                    <a:lnTo>
                      <a:pt x="288" y="0"/>
                    </a:lnTo>
                    <a:lnTo>
                      <a:pt x="336" y="0"/>
                    </a:lnTo>
                    <a:close/>
                    <a:moveTo>
                      <a:pt x="336" y="0"/>
                    </a:moveTo>
                    <a:lnTo>
                      <a:pt x="336" y="0"/>
                    </a:lnTo>
                    <a:lnTo>
                      <a:pt x="336" y="0"/>
                    </a:lnTo>
                    <a:lnTo>
                      <a:pt x="336" y="0"/>
                    </a:lnTo>
                    <a:lnTo>
                      <a:pt x="336" y="0"/>
                    </a:lnTo>
                    <a:close/>
                    <a:moveTo>
                      <a:pt x="336" y="0"/>
                    </a:moveTo>
                    <a:lnTo>
                      <a:pt x="336" y="0"/>
                    </a:lnTo>
                    <a:lnTo>
                      <a:pt x="336" y="0"/>
                    </a:lnTo>
                    <a:lnTo>
                      <a:pt x="336" y="0"/>
                    </a:lnTo>
                    <a:lnTo>
                      <a:pt x="336" y="0"/>
                    </a:lnTo>
                    <a:close/>
                    <a:moveTo>
                      <a:pt x="336" y="0"/>
                    </a:moveTo>
                    <a:lnTo>
                      <a:pt x="336" y="0"/>
                    </a:lnTo>
                    <a:lnTo>
                      <a:pt x="336" y="0"/>
                    </a:lnTo>
                    <a:lnTo>
                      <a:pt x="336" y="0"/>
                    </a:lnTo>
                    <a:lnTo>
                      <a:pt x="336" y="0"/>
                    </a:lnTo>
                    <a:close/>
                    <a:moveTo>
                      <a:pt x="384" y="0"/>
                    </a:moveTo>
                    <a:lnTo>
                      <a:pt x="384" y="0"/>
                    </a:lnTo>
                    <a:lnTo>
                      <a:pt x="336" y="0"/>
                    </a:lnTo>
                    <a:lnTo>
                      <a:pt x="336" y="0"/>
                    </a:lnTo>
                    <a:lnTo>
                      <a:pt x="384" y="0"/>
                    </a:lnTo>
                    <a:close/>
                    <a:moveTo>
                      <a:pt x="384" y="0"/>
                    </a:moveTo>
                    <a:lnTo>
                      <a:pt x="384" y="0"/>
                    </a:lnTo>
                    <a:lnTo>
                      <a:pt x="384" y="0"/>
                    </a:lnTo>
                    <a:lnTo>
                      <a:pt x="384" y="0"/>
                    </a:lnTo>
                    <a:lnTo>
                      <a:pt x="384" y="0"/>
                    </a:lnTo>
                    <a:close/>
                    <a:moveTo>
                      <a:pt x="384" y="0"/>
                    </a:moveTo>
                    <a:lnTo>
                      <a:pt x="384" y="0"/>
                    </a:lnTo>
                    <a:lnTo>
                      <a:pt x="384" y="0"/>
                    </a:lnTo>
                    <a:lnTo>
                      <a:pt x="384" y="0"/>
                    </a:lnTo>
                    <a:lnTo>
                      <a:pt x="384" y="0"/>
                    </a:lnTo>
                    <a:close/>
                    <a:moveTo>
                      <a:pt x="432" y="0"/>
                    </a:moveTo>
                    <a:lnTo>
                      <a:pt x="432" y="0"/>
                    </a:lnTo>
                    <a:lnTo>
                      <a:pt x="432" y="0"/>
                    </a:lnTo>
                    <a:lnTo>
                      <a:pt x="432" y="0"/>
                    </a:lnTo>
                    <a:lnTo>
                      <a:pt x="432" y="0"/>
                    </a:lnTo>
                    <a:close/>
                    <a:moveTo>
                      <a:pt x="432" y="0"/>
                    </a:moveTo>
                    <a:lnTo>
                      <a:pt x="432" y="0"/>
                    </a:lnTo>
                    <a:lnTo>
                      <a:pt x="432" y="0"/>
                    </a:lnTo>
                    <a:lnTo>
                      <a:pt x="432" y="0"/>
                    </a:lnTo>
                    <a:lnTo>
                      <a:pt x="43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13"/>
              <p:cNvSpPr/>
              <p:nvPr/>
            </p:nvSpPr>
            <p:spPr>
              <a:xfrm>
                <a:off x="1582825" y="2610150"/>
                <a:ext cx="25" cy="25"/>
              </a:xfrm>
              <a:custGeom>
                <a:avLst/>
                <a:gdLst/>
                <a:ahLst/>
                <a:cxnLst/>
                <a:rect l="l" t="t" r="r" b="b"/>
                <a:pathLst>
                  <a:path w="1" h="1" fill="none" extrusionOk="0">
                    <a:moveTo>
                      <a:pt x="0" y="0"/>
                    </a:moveTo>
                    <a:lnTo>
                      <a:pt x="0" y="0"/>
                    </a:lnTo>
                    <a:lnTo>
                      <a:pt x="0" y="0"/>
                    </a:lnTo>
                    <a:lnTo>
                      <a:pt x="0" y="0"/>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13"/>
              <p:cNvSpPr/>
              <p:nvPr/>
            </p:nvSpPr>
            <p:spPr>
              <a:xfrm>
                <a:off x="1584025" y="2610150"/>
                <a:ext cx="25" cy="25"/>
              </a:xfrm>
              <a:custGeom>
                <a:avLst/>
                <a:gdLst/>
                <a:ahLst/>
                <a:cxnLst/>
                <a:rect l="l" t="t" r="r" b="b"/>
                <a:pathLst>
                  <a:path w="1" h="1" fill="none" extrusionOk="0">
                    <a:moveTo>
                      <a:pt x="0" y="0"/>
                    </a:moveTo>
                    <a:lnTo>
                      <a:pt x="0" y="0"/>
                    </a:lnTo>
                    <a:lnTo>
                      <a:pt x="0" y="0"/>
                    </a:lnTo>
                    <a:lnTo>
                      <a:pt x="0" y="0"/>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13"/>
              <p:cNvSpPr/>
              <p:nvPr/>
            </p:nvSpPr>
            <p:spPr>
              <a:xfrm>
                <a:off x="1584025" y="2608950"/>
                <a:ext cx="4825" cy="1225"/>
              </a:xfrm>
              <a:custGeom>
                <a:avLst/>
                <a:gdLst/>
                <a:ahLst/>
                <a:cxnLst/>
                <a:rect l="l" t="t" r="r" b="b"/>
                <a:pathLst>
                  <a:path w="193" h="49" fill="none" extrusionOk="0">
                    <a:moveTo>
                      <a:pt x="192" y="0"/>
                    </a:moveTo>
                    <a:lnTo>
                      <a:pt x="192" y="0"/>
                    </a:lnTo>
                    <a:lnTo>
                      <a:pt x="0" y="48"/>
                    </a:lnTo>
                    <a:lnTo>
                      <a:pt x="0" y="48"/>
                    </a:lnTo>
                    <a:lnTo>
                      <a:pt x="192"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13"/>
              <p:cNvSpPr/>
              <p:nvPr/>
            </p:nvSpPr>
            <p:spPr>
              <a:xfrm>
                <a:off x="1588825" y="2608950"/>
                <a:ext cx="25" cy="25"/>
              </a:xfrm>
              <a:custGeom>
                <a:avLst/>
                <a:gdLst/>
                <a:ahLst/>
                <a:cxnLst/>
                <a:rect l="l" t="t" r="r" b="b"/>
                <a:pathLst>
                  <a:path w="1" h="1" fill="none" extrusionOk="0">
                    <a:moveTo>
                      <a:pt x="0" y="0"/>
                    </a:moveTo>
                    <a:lnTo>
                      <a:pt x="0" y="0"/>
                    </a:lnTo>
                    <a:lnTo>
                      <a:pt x="0" y="0"/>
                    </a:lnTo>
                    <a:lnTo>
                      <a:pt x="0" y="0"/>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13"/>
              <p:cNvSpPr/>
              <p:nvPr/>
            </p:nvSpPr>
            <p:spPr>
              <a:xfrm>
                <a:off x="1588825" y="2608950"/>
                <a:ext cx="25" cy="25"/>
              </a:xfrm>
              <a:custGeom>
                <a:avLst/>
                <a:gdLst/>
                <a:ahLst/>
                <a:cxnLst/>
                <a:rect l="l" t="t" r="r" b="b"/>
                <a:pathLst>
                  <a:path w="1" h="1" fill="none" extrusionOk="0">
                    <a:moveTo>
                      <a:pt x="0" y="0"/>
                    </a:moveTo>
                    <a:lnTo>
                      <a:pt x="0" y="0"/>
                    </a:lnTo>
                    <a:lnTo>
                      <a:pt x="0" y="0"/>
                    </a:lnTo>
                    <a:lnTo>
                      <a:pt x="0" y="0"/>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13"/>
              <p:cNvSpPr/>
              <p:nvPr/>
            </p:nvSpPr>
            <p:spPr>
              <a:xfrm>
                <a:off x="1588825" y="2608950"/>
                <a:ext cx="25" cy="25"/>
              </a:xfrm>
              <a:custGeom>
                <a:avLst/>
                <a:gdLst/>
                <a:ahLst/>
                <a:cxnLst/>
                <a:rect l="l" t="t" r="r" b="b"/>
                <a:pathLst>
                  <a:path w="1" h="1" fill="none" extrusionOk="0">
                    <a:moveTo>
                      <a:pt x="0" y="0"/>
                    </a:moveTo>
                    <a:lnTo>
                      <a:pt x="0" y="0"/>
                    </a:lnTo>
                    <a:lnTo>
                      <a:pt x="0" y="0"/>
                    </a:lnTo>
                    <a:lnTo>
                      <a:pt x="0" y="0"/>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13"/>
              <p:cNvSpPr/>
              <p:nvPr/>
            </p:nvSpPr>
            <p:spPr>
              <a:xfrm>
                <a:off x="1590025" y="2607750"/>
                <a:ext cx="25" cy="1225"/>
              </a:xfrm>
              <a:custGeom>
                <a:avLst/>
                <a:gdLst/>
                <a:ahLst/>
                <a:cxnLst/>
                <a:rect l="l" t="t" r="r" b="b"/>
                <a:pathLst>
                  <a:path w="1" h="49" fill="none" extrusionOk="0">
                    <a:moveTo>
                      <a:pt x="0" y="0"/>
                    </a:moveTo>
                    <a:lnTo>
                      <a:pt x="0" y="0"/>
                    </a:lnTo>
                    <a:lnTo>
                      <a:pt x="0" y="48"/>
                    </a:lnTo>
                    <a:lnTo>
                      <a:pt x="0" y="48"/>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13"/>
              <p:cNvSpPr/>
              <p:nvPr/>
            </p:nvSpPr>
            <p:spPr>
              <a:xfrm>
                <a:off x="1590025" y="2607750"/>
                <a:ext cx="25" cy="25"/>
              </a:xfrm>
              <a:custGeom>
                <a:avLst/>
                <a:gdLst/>
                <a:ahLst/>
                <a:cxnLst/>
                <a:rect l="l" t="t" r="r" b="b"/>
                <a:pathLst>
                  <a:path w="1" h="1" fill="none" extrusionOk="0">
                    <a:moveTo>
                      <a:pt x="0" y="0"/>
                    </a:moveTo>
                    <a:lnTo>
                      <a:pt x="0" y="0"/>
                    </a:lnTo>
                    <a:lnTo>
                      <a:pt x="0" y="0"/>
                    </a:lnTo>
                    <a:lnTo>
                      <a:pt x="0" y="0"/>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13"/>
              <p:cNvSpPr/>
              <p:nvPr/>
            </p:nvSpPr>
            <p:spPr>
              <a:xfrm>
                <a:off x="1590025" y="2607750"/>
                <a:ext cx="25" cy="25"/>
              </a:xfrm>
              <a:custGeom>
                <a:avLst/>
                <a:gdLst/>
                <a:ahLst/>
                <a:cxnLst/>
                <a:rect l="l" t="t" r="r" b="b"/>
                <a:pathLst>
                  <a:path w="1" h="1" fill="none" extrusionOk="0">
                    <a:moveTo>
                      <a:pt x="0" y="0"/>
                    </a:moveTo>
                    <a:lnTo>
                      <a:pt x="0" y="0"/>
                    </a:lnTo>
                    <a:lnTo>
                      <a:pt x="0" y="0"/>
                    </a:lnTo>
                    <a:lnTo>
                      <a:pt x="0" y="0"/>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13"/>
              <p:cNvSpPr/>
              <p:nvPr/>
            </p:nvSpPr>
            <p:spPr>
              <a:xfrm>
                <a:off x="1590025" y="2607750"/>
                <a:ext cx="1225" cy="25"/>
              </a:xfrm>
              <a:custGeom>
                <a:avLst/>
                <a:gdLst/>
                <a:ahLst/>
                <a:cxnLst/>
                <a:rect l="l" t="t" r="r" b="b"/>
                <a:pathLst>
                  <a:path w="49" h="1" fill="none" extrusionOk="0">
                    <a:moveTo>
                      <a:pt x="48" y="0"/>
                    </a:moveTo>
                    <a:lnTo>
                      <a:pt x="48" y="0"/>
                    </a:lnTo>
                    <a:lnTo>
                      <a:pt x="0" y="0"/>
                    </a:lnTo>
                    <a:lnTo>
                      <a:pt x="0" y="0"/>
                    </a:lnTo>
                    <a:lnTo>
                      <a:pt x="48"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13"/>
              <p:cNvSpPr/>
              <p:nvPr/>
            </p:nvSpPr>
            <p:spPr>
              <a:xfrm>
                <a:off x="1591225" y="2607750"/>
                <a:ext cx="25" cy="25"/>
              </a:xfrm>
              <a:custGeom>
                <a:avLst/>
                <a:gdLst/>
                <a:ahLst/>
                <a:cxnLst/>
                <a:rect l="l" t="t" r="r" b="b"/>
                <a:pathLst>
                  <a:path w="1" h="1" fill="none" extrusionOk="0">
                    <a:moveTo>
                      <a:pt x="0" y="0"/>
                    </a:moveTo>
                    <a:lnTo>
                      <a:pt x="0" y="0"/>
                    </a:lnTo>
                    <a:lnTo>
                      <a:pt x="0" y="0"/>
                    </a:lnTo>
                    <a:lnTo>
                      <a:pt x="0" y="0"/>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13"/>
              <p:cNvSpPr/>
              <p:nvPr/>
            </p:nvSpPr>
            <p:spPr>
              <a:xfrm>
                <a:off x="1591225" y="2607750"/>
                <a:ext cx="25" cy="25"/>
              </a:xfrm>
              <a:custGeom>
                <a:avLst/>
                <a:gdLst/>
                <a:ahLst/>
                <a:cxnLst/>
                <a:rect l="l" t="t" r="r" b="b"/>
                <a:pathLst>
                  <a:path w="1" h="1" fill="none" extrusionOk="0">
                    <a:moveTo>
                      <a:pt x="0" y="0"/>
                    </a:moveTo>
                    <a:lnTo>
                      <a:pt x="0" y="0"/>
                    </a:lnTo>
                    <a:lnTo>
                      <a:pt x="0" y="0"/>
                    </a:lnTo>
                    <a:lnTo>
                      <a:pt x="0" y="0"/>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13"/>
              <p:cNvSpPr/>
              <p:nvPr/>
            </p:nvSpPr>
            <p:spPr>
              <a:xfrm>
                <a:off x="1591225" y="2607750"/>
                <a:ext cx="25" cy="25"/>
              </a:xfrm>
              <a:custGeom>
                <a:avLst/>
                <a:gdLst/>
                <a:ahLst/>
                <a:cxnLst/>
                <a:rect l="l" t="t" r="r" b="b"/>
                <a:pathLst>
                  <a:path w="1" h="1" fill="none" extrusionOk="0">
                    <a:moveTo>
                      <a:pt x="0" y="0"/>
                    </a:moveTo>
                    <a:lnTo>
                      <a:pt x="0" y="0"/>
                    </a:lnTo>
                    <a:lnTo>
                      <a:pt x="0" y="0"/>
                    </a:lnTo>
                    <a:lnTo>
                      <a:pt x="0" y="0"/>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13"/>
              <p:cNvSpPr/>
              <p:nvPr/>
            </p:nvSpPr>
            <p:spPr>
              <a:xfrm>
                <a:off x="1591225" y="2607750"/>
                <a:ext cx="1225" cy="25"/>
              </a:xfrm>
              <a:custGeom>
                <a:avLst/>
                <a:gdLst/>
                <a:ahLst/>
                <a:cxnLst/>
                <a:rect l="l" t="t" r="r" b="b"/>
                <a:pathLst>
                  <a:path w="49" h="1" fill="none" extrusionOk="0">
                    <a:moveTo>
                      <a:pt x="48" y="0"/>
                    </a:moveTo>
                    <a:lnTo>
                      <a:pt x="48" y="0"/>
                    </a:lnTo>
                    <a:lnTo>
                      <a:pt x="0" y="0"/>
                    </a:lnTo>
                    <a:lnTo>
                      <a:pt x="0" y="0"/>
                    </a:lnTo>
                    <a:lnTo>
                      <a:pt x="48"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13"/>
              <p:cNvSpPr/>
              <p:nvPr/>
            </p:nvSpPr>
            <p:spPr>
              <a:xfrm>
                <a:off x="1592425" y="2607750"/>
                <a:ext cx="25" cy="25"/>
              </a:xfrm>
              <a:custGeom>
                <a:avLst/>
                <a:gdLst/>
                <a:ahLst/>
                <a:cxnLst/>
                <a:rect l="l" t="t" r="r" b="b"/>
                <a:pathLst>
                  <a:path w="1" h="1" fill="none" extrusionOk="0">
                    <a:moveTo>
                      <a:pt x="0" y="0"/>
                    </a:moveTo>
                    <a:lnTo>
                      <a:pt x="0" y="0"/>
                    </a:lnTo>
                    <a:lnTo>
                      <a:pt x="0" y="0"/>
                    </a:lnTo>
                    <a:lnTo>
                      <a:pt x="0" y="0"/>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13"/>
              <p:cNvSpPr/>
              <p:nvPr/>
            </p:nvSpPr>
            <p:spPr>
              <a:xfrm>
                <a:off x="1592425" y="2607750"/>
                <a:ext cx="25" cy="25"/>
              </a:xfrm>
              <a:custGeom>
                <a:avLst/>
                <a:gdLst/>
                <a:ahLst/>
                <a:cxnLst/>
                <a:rect l="l" t="t" r="r" b="b"/>
                <a:pathLst>
                  <a:path w="1" h="1" fill="none" extrusionOk="0">
                    <a:moveTo>
                      <a:pt x="0" y="0"/>
                    </a:moveTo>
                    <a:lnTo>
                      <a:pt x="0" y="0"/>
                    </a:lnTo>
                    <a:lnTo>
                      <a:pt x="0" y="0"/>
                    </a:lnTo>
                    <a:lnTo>
                      <a:pt x="0" y="0"/>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13"/>
              <p:cNvSpPr/>
              <p:nvPr/>
            </p:nvSpPr>
            <p:spPr>
              <a:xfrm>
                <a:off x="1593625" y="2607750"/>
                <a:ext cx="25" cy="25"/>
              </a:xfrm>
              <a:custGeom>
                <a:avLst/>
                <a:gdLst/>
                <a:ahLst/>
                <a:cxnLst/>
                <a:rect l="l" t="t" r="r" b="b"/>
                <a:pathLst>
                  <a:path w="1" h="1" fill="none" extrusionOk="0">
                    <a:moveTo>
                      <a:pt x="0" y="0"/>
                    </a:moveTo>
                    <a:lnTo>
                      <a:pt x="0" y="0"/>
                    </a:lnTo>
                    <a:lnTo>
                      <a:pt x="0" y="0"/>
                    </a:lnTo>
                    <a:lnTo>
                      <a:pt x="0" y="0"/>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13"/>
              <p:cNvSpPr/>
              <p:nvPr/>
            </p:nvSpPr>
            <p:spPr>
              <a:xfrm>
                <a:off x="1593625" y="2607750"/>
                <a:ext cx="25" cy="25"/>
              </a:xfrm>
              <a:custGeom>
                <a:avLst/>
                <a:gdLst/>
                <a:ahLst/>
                <a:cxnLst/>
                <a:rect l="l" t="t" r="r" b="b"/>
                <a:pathLst>
                  <a:path w="1" h="1" fill="none" extrusionOk="0">
                    <a:moveTo>
                      <a:pt x="0" y="0"/>
                    </a:moveTo>
                    <a:lnTo>
                      <a:pt x="0" y="0"/>
                    </a:lnTo>
                    <a:lnTo>
                      <a:pt x="0" y="0"/>
                    </a:lnTo>
                    <a:lnTo>
                      <a:pt x="0" y="0"/>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13"/>
              <p:cNvSpPr/>
              <p:nvPr/>
            </p:nvSpPr>
            <p:spPr>
              <a:xfrm>
                <a:off x="1477175" y="2515300"/>
                <a:ext cx="192125" cy="96075"/>
              </a:xfrm>
              <a:custGeom>
                <a:avLst/>
                <a:gdLst/>
                <a:ahLst/>
                <a:cxnLst/>
                <a:rect l="l" t="t" r="r" b="b"/>
                <a:pathLst>
                  <a:path w="7685" h="3843" fill="none" extrusionOk="0">
                    <a:moveTo>
                      <a:pt x="7684" y="0"/>
                    </a:moveTo>
                    <a:lnTo>
                      <a:pt x="7684" y="0"/>
                    </a:lnTo>
                    <a:lnTo>
                      <a:pt x="7204" y="721"/>
                    </a:lnTo>
                    <a:lnTo>
                      <a:pt x="6724" y="1297"/>
                    </a:lnTo>
                    <a:lnTo>
                      <a:pt x="6195" y="1777"/>
                    </a:lnTo>
                    <a:lnTo>
                      <a:pt x="5667" y="2161"/>
                    </a:lnTo>
                    <a:lnTo>
                      <a:pt x="5091" y="2450"/>
                    </a:lnTo>
                    <a:lnTo>
                      <a:pt x="4514" y="2594"/>
                    </a:lnTo>
                    <a:lnTo>
                      <a:pt x="3938" y="2738"/>
                    </a:lnTo>
                    <a:lnTo>
                      <a:pt x="3314" y="2738"/>
                    </a:lnTo>
                    <a:lnTo>
                      <a:pt x="3314" y="2738"/>
                    </a:lnTo>
                    <a:lnTo>
                      <a:pt x="2882" y="2738"/>
                    </a:lnTo>
                    <a:lnTo>
                      <a:pt x="2449" y="2690"/>
                    </a:lnTo>
                    <a:lnTo>
                      <a:pt x="1585" y="2498"/>
                    </a:lnTo>
                    <a:lnTo>
                      <a:pt x="768" y="2258"/>
                    </a:lnTo>
                    <a:lnTo>
                      <a:pt x="0" y="1969"/>
                    </a:lnTo>
                    <a:lnTo>
                      <a:pt x="0" y="1969"/>
                    </a:lnTo>
                    <a:lnTo>
                      <a:pt x="336" y="2354"/>
                    </a:lnTo>
                    <a:lnTo>
                      <a:pt x="672" y="2738"/>
                    </a:lnTo>
                    <a:lnTo>
                      <a:pt x="1057" y="3074"/>
                    </a:lnTo>
                    <a:lnTo>
                      <a:pt x="1489" y="3314"/>
                    </a:lnTo>
                    <a:lnTo>
                      <a:pt x="1969" y="3554"/>
                    </a:lnTo>
                    <a:lnTo>
                      <a:pt x="2449" y="3698"/>
                    </a:lnTo>
                    <a:lnTo>
                      <a:pt x="2978" y="3794"/>
                    </a:lnTo>
                    <a:lnTo>
                      <a:pt x="3506" y="3842"/>
                    </a:lnTo>
                    <a:lnTo>
                      <a:pt x="3506" y="3842"/>
                    </a:lnTo>
                    <a:lnTo>
                      <a:pt x="3890" y="3842"/>
                    </a:lnTo>
                    <a:lnTo>
                      <a:pt x="4226" y="3794"/>
                    </a:lnTo>
                    <a:lnTo>
                      <a:pt x="4226" y="3794"/>
                    </a:lnTo>
                    <a:lnTo>
                      <a:pt x="4226" y="3794"/>
                    </a:lnTo>
                    <a:lnTo>
                      <a:pt x="4226" y="3794"/>
                    </a:lnTo>
                    <a:lnTo>
                      <a:pt x="4274" y="3794"/>
                    </a:lnTo>
                    <a:lnTo>
                      <a:pt x="4274" y="3794"/>
                    </a:lnTo>
                    <a:lnTo>
                      <a:pt x="4274" y="3794"/>
                    </a:lnTo>
                    <a:lnTo>
                      <a:pt x="4274" y="3794"/>
                    </a:lnTo>
                    <a:lnTo>
                      <a:pt x="4274" y="3794"/>
                    </a:lnTo>
                    <a:lnTo>
                      <a:pt x="4274" y="3794"/>
                    </a:lnTo>
                    <a:lnTo>
                      <a:pt x="4466" y="3746"/>
                    </a:lnTo>
                    <a:lnTo>
                      <a:pt x="4466" y="3746"/>
                    </a:lnTo>
                    <a:lnTo>
                      <a:pt x="4466" y="3746"/>
                    </a:lnTo>
                    <a:lnTo>
                      <a:pt x="4466" y="3746"/>
                    </a:lnTo>
                    <a:lnTo>
                      <a:pt x="4466" y="3746"/>
                    </a:lnTo>
                    <a:lnTo>
                      <a:pt x="4466" y="3746"/>
                    </a:lnTo>
                    <a:lnTo>
                      <a:pt x="4466" y="3746"/>
                    </a:lnTo>
                    <a:lnTo>
                      <a:pt x="4466" y="3746"/>
                    </a:lnTo>
                    <a:lnTo>
                      <a:pt x="4466" y="3746"/>
                    </a:lnTo>
                    <a:lnTo>
                      <a:pt x="4466" y="3746"/>
                    </a:lnTo>
                    <a:lnTo>
                      <a:pt x="4466" y="3746"/>
                    </a:lnTo>
                    <a:lnTo>
                      <a:pt x="4466" y="3746"/>
                    </a:lnTo>
                    <a:lnTo>
                      <a:pt x="4466" y="3746"/>
                    </a:lnTo>
                    <a:lnTo>
                      <a:pt x="4466" y="3746"/>
                    </a:lnTo>
                    <a:lnTo>
                      <a:pt x="4514" y="3746"/>
                    </a:lnTo>
                    <a:lnTo>
                      <a:pt x="4514" y="3746"/>
                    </a:lnTo>
                    <a:lnTo>
                      <a:pt x="4514" y="3698"/>
                    </a:lnTo>
                    <a:lnTo>
                      <a:pt x="4514" y="3698"/>
                    </a:lnTo>
                    <a:lnTo>
                      <a:pt x="4514" y="3698"/>
                    </a:lnTo>
                    <a:lnTo>
                      <a:pt x="4514" y="3698"/>
                    </a:lnTo>
                    <a:lnTo>
                      <a:pt x="4514" y="3698"/>
                    </a:lnTo>
                    <a:lnTo>
                      <a:pt x="4514" y="3698"/>
                    </a:lnTo>
                    <a:lnTo>
                      <a:pt x="4514" y="3698"/>
                    </a:lnTo>
                    <a:lnTo>
                      <a:pt x="4514" y="3698"/>
                    </a:lnTo>
                    <a:lnTo>
                      <a:pt x="4514" y="3698"/>
                    </a:lnTo>
                    <a:lnTo>
                      <a:pt x="4514" y="3698"/>
                    </a:lnTo>
                    <a:lnTo>
                      <a:pt x="4514" y="3698"/>
                    </a:lnTo>
                    <a:lnTo>
                      <a:pt x="4514" y="3698"/>
                    </a:lnTo>
                    <a:lnTo>
                      <a:pt x="4562" y="3698"/>
                    </a:lnTo>
                    <a:lnTo>
                      <a:pt x="4562" y="3698"/>
                    </a:lnTo>
                    <a:lnTo>
                      <a:pt x="4562" y="3698"/>
                    </a:lnTo>
                    <a:lnTo>
                      <a:pt x="4562" y="3698"/>
                    </a:lnTo>
                    <a:lnTo>
                      <a:pt x="4562" y="3698"/>
                    </a:lnTo>
                    <a:lnTo>
                      <a:pt x="4562" y="3698"/>
                    </a:lnTo>
                    <a:lnTo>
                      <a:pt x="4562" y="3698"/>
                    </a:lnTo>
                    <a:lnTo>
                      <a:pt x="4562" y="3698"/>
                    </a:lnTo>
                    <a:lnTo>
                      <a:pt x="4562" y="3698"/>
                    </a:lnTo>
                    <a:lnTo>
                      <a:pt x="4562" y="3698"/>
                    </a:lnTo>
                    <a:lnTo>
                      <a:pt x="4562" y="3698"/>
                    </a:lnTo>
                    <a:lnTo>
                      <a:pt x="4562" y="3698"/>
                    </a:lnTo>
                    <a:lnTo>
                      <a:pt x="4562" y="3698"/>
                    </a:lnTo>
                    <a:lnTo>
                      <a:pt x="4562" y="3698"/>
                    </a:lnTo>
                    <a:lnTo>
                      <a:pt x="4562" y="3698"/>
                    </a:lnTo>
                    <a:lnTo>
                      <a:pt x="4562" y="3698"/>
                    </a:lnTo>
                    <a:lnTo>
                      <a:pt x="4610" y="3698"/>
                    </a:lnTo>
                    <a:lnTo>
                      <a:pt x="4610" y="3698"/>
                    </a:lnTo>
                    <a:lnTo>
                      <a:pt x="4610" y="3698"/>
                    </a:lnTo>
                    <a:lnTo>
                      <a:pt x="4610" y="3698"/>
                    </a:lnTo>
                    <a:lnTo>
                      <a:pt x="4610" y="3698"/>
                    </a:lnTo>
                    <a:lnTo>
                      <a:pt x="4610" y="3698"/>
                    </a:lnTo>
                    <a:lnTo>
                      <a:pt x="4610" y="3698"/>
                    </a:lnTo>
                    <a:lnTo>
                      <a:pt x="4610" y="3698"/>
                    </a:lnTo>
                    <a:lnTo>
                      <a:pt x="4610" y="3698"/>
                    </a:lnTo>
                    <a:lnTo>
                      <a:pt x="4610" y="3698"/>
                    </a:lnTo>
                    <a:lnTo>
                      <a:pt x="4658" y="3698"/>
                    </a:lnTo>
                    <a:lnTo>
                      <a:pt x="4658" y="3698"/>
                    </a:lnTo>
                    <a:lnTo>
                      <a:pt x="4658" y="3698"/>
                    </a:lnTo>
                    <a:lnTo>
                      <a:pt x="4658" y="3698"/>
                    </a:lnTo>
                    <a:lnTo>
                      <a:pt x="4658" y="3698"/>
                    </a:lnTo>
                    <a:lnTo>
                      <a:pt x="4658" y="3698"/>
                    </a:lnTo>
                    <a:lnTo>
                      <a:pt x="4658" y="3698"/>
                    </a:lnTo>
                    <a:lnTo>
                      <a:pt x="4658" y="3698"/>
                    </a:lnTo>
                    <a:lnTo>
                      <a:pt x="5283" y="3458"/>
                    </a:lnTo>
                    <a:lnTo>
                      <a:pt x="5811" y="3122"/>
                    </a:lnTo>
                    <a:lnTo>
                      <a:pt x="6339" y="2738"/>
                    </a:lnTo>
                    <a:lnTo>
                      <a:pt x="6724" y="2306"/>
                    </a:lnTo>
                    <a:lnTo>
                      <a:pt x="7108" y="1777"/>
                    </a:lnTo>
                    <a:lnTo>
                      <a:pt x="7396" y="1249"/>
                    </a:lnTo>
                    <a:lnTo>
                      <a:pt x="7588" y="625"/>
                    </a:lnTo>
                    <a:lnTo>
                      <a:pt x="768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13"/>
              <p:cNvSpPr/>
              <p:nvPr/>
            </p:nvSpPr>
            <p:spPr>
              <a:xfrm>
                <a:off x="1534800" y="2426450"/>
                <a:ext cx="51650" cy="36050"/>
              </a:xfrm>
              <a:custGeom>
                <a:avLst/>
                <a:gdLst/>
                <a:ahLst/>
                <a:cxnLst/>
                <a:rect l="l" t="t" r="r" b="b"/>
                <a:pathLst>
                  <a:path w="2066" h="1442" extrusionOk="0">
                    <a:moveTo>
                      <a:pt x="961" y="0"/>
                    </a:moveTo>
                    <a:lnTo>
                      <a:pt x="721" y="48"/>
                    </a:lnTo>
                    <a:lnTo>
                      <a:pt x="480" y="97"/>
                    </a:lnTo>
                    <a:lnTo>
                      <a:pt x="288" y="193"/>
                    </a:lnTo>
                    <a:lnTo>
                      <a:pt x="96" y="385"/>
                    </a:lnTo>
                    <a:lnTo>
                      <a:pt x="0" y="577"/>
                    </a:lnTo>
                    <a:lnTo>
                      <a:pt x="0" y="769"/>
                    </a:lnTo>
                    <a:lnTo>
                      <a:pt x="48" y="913"/>
                    </a:lnTo>
                    <a:lnTo>
                      <a:pt x="192" y="1105"/>
                    </a:lnTo>
                    <a:lnTo>
                      <a:pt x="384" y="1249"/>
                    </a:lnTo>
                    <a:lnTo>
                      <a:pt x="625" y="1345"/>
                    </a:lnTo>
                    <a:lnTo>
                      <a:pt x="865" y="1393"/>
                    </a:lnTo>
                    <a:lnTo>
                      <a:pt x="1105" y="1441"/>
                    </a:lnTo>
                    <a:lnTo>
                      <a:pt x="1345" y="1393"/>
                    </a:lnTo>
                    <a:lnTo>
                      <a:pt x="1585" y="1345"/>
                    </a:lnTo>
                    <a:lnTo>
                      <a:pt x="1777" y="1201"/>
                    </a:lnTo>
                    <a:lnTo>
                      <a:pt x="1921" y="1057"/>
                    </a:lnTo>
                    <a:lnTo>
                      <a:pt x="2065" y="865"/>
                    </a:lnTo>
                    <a:lnTo>
                      <a:pt x="2065" y="673"/>
                    </a:lnTo>
                    <a:lnTo>
                      <a:pt x="1969" y="481"/>
                    </a:lnTo>
                    <a:lnTo>
                      <a:pt x="1873" y="337"/>
                    </a:lnTo>
                    <a:lnTo>
                      <a:pt x="1681" y="193"/>
                    </a:lnTo>
                    <a:lnTo>
                      <a:pt x="1441" y="97"/>
                    </a:lnTo>
                    <a:lnTo>
                      <a:pt x="1201" y="48"/>
                    </a:lnTo>
                    <a:lnTo>
                      <a:pt x="961" y="0"/>
                    </a:lnTo>
                    <a:close/>
                  </a:path>
                </a:pathLst>
              </a:custGeom>
              <a:solidFill>
                <a:srgbClr val="FFFFFF">
                  <a:alpha val="24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13"/>
              <p:cNvSpPr/>
              <p:nvPr/>
            </p:nvSpPr>
            <p:spPr>
              <a:xfrm>
                <a:off x="1534800" y="2426450"/>
                <a:ext cx="51650" cy="36050"/>
              </a:xfrm>
              <a:custGeom>
                <a:avLst/>
                <a:gdLst/>
                <a:ahLst/>
                <a:cxnLst/>
                <a:rect l="l" t="t" r="r" b="b"/>
                <a:pathLst>
                  <a:path w="2066" h="1442" fill="none" extrusionOk="0">
                    <a:moveTo>
                      <a:pt x="961" y="0"/>
                    </a:moveTo>
                    <a:lnTo>
                      <a:pt x="961" y="0"/>
                    </a:lnTo>
                    <a:lnTo>
                      <a:pt x="721" y="48"/>
                    </a:lnTo>
                    <a:lnTo>
                      <a:pt x="480" y="97"/>
                    </a:lnTo>
                    <a:lnTo>
                      <a:pt x="288" y="193"/>
                    </a:lnTo>
                    <a:lnTo>
                      <a:pt x="96" y="385"/>
                    </a:lnTo>
                    <a:lnTo>
                      <a:pt x="96" y="385"/>
                    </a:lnTo>
                    <a:lnTo>
                      <a:pt x="0" y="577"/>
                    </a:lnTo>
                    <a:lnTo>
                      <a:pt x="0" y="769"/>
                    </a:lnTo>
                    <a:lnTo>
                      <a:pt x="48" y="913"/>
                    </a:lnTo>
                    <a:lnTo>
                      <a:pt x="192" y="1105"/>
                    </a:lnTo>
                    <a:lnTo>
                      <a:pt x="384" y="1249"/>
                    </a:lnTo>
                    <a:lnTo>
                      <a:pt x="625" y="1345"/>
                    </a:lnTo>
                    <a:lnTo>
                      <a:pt x="865" y="1393"/>
                    </a:lnTo>
                    <a:lnTo>
                      <a:pt x="1105" y="1441"/>
                    </a:lnTo>
                    <a:lnTo>
                      <a:pt x="1105" y="1441"/>
                    </a:lnTo>
                    <a:lnTo>
                      <a:pt x="1345" y="1393"/>
                    </a:lnTo>
                    <a:lnTo>
                      <a:pt x="1585" y="1345"/>
                    </a:lnTo>
                    <a:lnTo>
                      <a:pt x="1777" y="1201"/>
                    </a:lnTo>
                    <a:lnTo>
                      <a:pt x="1921" y="1057"/>
                    </a:lnTo>
                    <a:lnTo>
                      <a:pt x="1921" y="1057"/>
                    </a:lnTo>
                    <a:lnTo>
                      <a:pt x="2065" y="865"/>
                    </a:lnTo>
                    <a:lnTo>
                      <a:pt x="2065" y="673"/>
                    </a:lnTo>
                    <a:lnTo>
                      <a:pt x="1969" y="481"/>
                    </a:lnTo>
                    <a:lnTo>
                      <a:pt x="1873" y="337"/>
                    </a:lnTo>
                    <a:lnTo>
                      <a:pt x="1681" y="193"/>
                    </a:lnTo>
                    <a:lnTo>
                      <a:pt x="1441" y="97"/>
                    </a:lnTo>
                    <a:lnTo>
                      <a:pt x="1201" y="48"/>
                    </a:lnTo>
                    <a:lnTo>
                      <a:pt x="96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13"/>
              <p:cNvSpPr/>
              <p:nvPr/>
            </p:nvSpPr>
            <p:spPr>
              <a:xfrm>
                <a:off x="1477175" y="2515300"/>
                <a:ext cx="192125" cy="96075"/>
              </a:xfrm>
              <a:custGeom>
                <a:avLst/>
                <a:gdLst/>
                <a:ahLst/>
                <a:cxnLst/>
                <a:rect l="l" t="t" r="r" b="b"/>
                <a:pathLst>
                  <a:path w="7685" h="3843" extrusionOk="0">
                    <a:moveTo>
                      <a:pt x="7684" y="0"/>
                    </a:moveTo>
                    <a:lnTo>
                      <a:pt x="7204" y="721"/>
                    </a:lnTo>
                    <a:lnTo>
                      <a:pt x="6724" y="1297"/>
                    </a:lnTo>
                    <a:lnTo>
                      <a:pt x="6195" y="1777"/>
                    </a:lnTo>
                    <a:lnTo>
                      <a:pt x="5667" y="2161"/>
                    </a:lnTo>
                    <a:lnTo>
                      <a:pt x="5091" y="2450"/>
                    </a:lnTo>
                    <a:lnTo>
                      <a:pt x="4514" y="2594"/>
                    </a:lnTo>
                    <a:lnTo>
                      <a:pt x="3938" y="2738"/>
                    </a:lnTo>
                    <a:lnTo>
                      <a:pt x="2882" y="2738"/>
                    </a:lnTo>
                    <a:lnTo>
                      <a:pt x="2449" y="2690"/>
                    </a:lnTo>
                    <a:lnTo>
                      <a:pt x="1585" y="2498"/>
                    </a:lnTo>
                    <a:lnTo>
                      <a:pt x="768" y="2258"/>
                    </a:lnTo>
                    <a:lnTo>
                      <a:pt x="0" y="1969"/>
                    </a:lnTo>
                    <a:lnTo>
                      <a:pt x="336" y="2354"/>
                    </a:lnTo>
                    <a:lnTo>
                      <a:pt x="672" y="2738"/>
                    </a:lnTo>
                    <a:lnTo>
                      <a:pt x="1057" y="3074"/>
                    </a:lnTo>
                    <a:lnTo>
                      <a:pt x="1489" y="3314"/>
                    </a:lnTo>
                    <a:lnTo>
                      <a:pt x="1969" y="3554"/>
                    </a:lnTo>
                    <a:lnTo>
                      <a:pt x="2449" y="3698"/>
                    </a:lnTo>
                    <a:lnTo>
                      <a:pt x="2978" y="3794"/>
                    </a:lnTo>
                    <a:lnTo>
                      <a:pt x="3506" y="3842"/>
                    </a:lnTo>
                    <a:lnTo>
                      <a:pt x="3890" y="3842"/>
                    </a:lnTo>
                    <a:lnTo>
                      <a:pt x="4226" y="3794"/>
                    </a:lnTo>
                    <a:lnTo>
                      <a:pt x="4274" y="3794"/>
                    </a:lnTo>
                    <a:lnTo>
                      <a:pt x="4466" y="3746"/>
                    </a:lnTo>
                    <a:lnTo>
                      <a:pt x="4514" y="3746"/>
                    </a:lnTo>
                    <a:lnTo>
                      <a:pt x="4514" y="3698"/>
                    </a:lnTo>
                    <a:lnTo>
                      <a:pt x="4658" y="3698"/>
                    </a:lnTo>
                    <a:lnTo>
                      <a:pt x="5283" y="3458"/>
                    </a:lnTo>
                    <a:lnTo>
                      <a:pt x="5811" y="3122"/>
                    </a:lnTo>
                    <a:lnTo>
                      <a:pt x="6339" y="2738"/>
                    </a:lnTo>
                    <a:lnTo>
                      <a:pt x="6724" y="2306"/>
                    </a:lnTo>
                    <a:lnTo>
                      <a:pt x="7108" y="1777"/>
                    </a:lnTo>
                    <a:lnTo>
                      <a:pt x="7396" y="1249"/>
                    </a:lnTo>
                    <a:lnTo>
                      <a:pt x="7588" y="625"/>
                    </a:lnTo>
                    <a:lnTo>
                      <a:pt x="7684" y="0"/>
                    </a:lnTo>
                    <a:close/>
                  </a:path>
                </a:pathLst>
              </a:custGeom>
              <a:solidFill>
                <a:schemeClr val="dk1">
                  <a:alpha val="33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1" name="Google Shape;701;p13"/>
            <p:cNvSpPr/>
            <p:nvPr/>
          </p:nvSpPr>
          <p:spPr>
            <a:xfrm rot="-690935" flipH="1">
              <a:off x="429539" y="1214294"/>
              <a:ext cx="247596" cy="285140"/>
            </a:xfrm>
            <a:custGeom>
              <a:avLst/>
              <a:gdLst/>
              <a:ahLst/>
              <a:cxnLst/>
              <a:rect l="l" t="t" r="r" b="b"/>
              <a:pathLst>
                <a:path w="7584" h="8734" extrusionOk="0">
                  <a:moveTo>
                    <a:pt x="545" y="1"/>
                  </a:moveTo>
                  <a:lnTo>
                    <a:pt x="424" y="41"/>
                  </a:lnTo>
                  <a:lnTo>
                    <a:pt x="323" y="102"/>
                  </a:lnTo>
                  <a:lnTo>
                    <a:pt x="243" y="182"/>
                  </a:lnTo>
                  <a:lnTo>
                    <a:pt x="162" y="283"/>
                  </a:lnTo>
                  <a:lnTo>
                    <a:pt x="101" y="384"/>
                  </a:lnTo>
                  <a:lnTo>
                    <a:pt x="41" y="505"/>
                  </a:lnTo>
                  <a:lnTo>
                    <a:pt x="21" y="626"/>
                  </a:lnTo>
                  <a:lnTo>
                    <a:pt x="0" y="787"/>
                  </a:lnTo>
                  <a:lnTo>
                    <a:pt x="41" y="969"/>
                  </a:lnTo>
                  <a:lnTo>
                    <a:pt x="121" y="1150"/>
                  </a:lnTo>
                  <a:lnTo>
                    <a:pt x="222" y="1372"/>
                  </a:lnTo>
                  <a:lnTo>
                    <a:pt x="404" y="1635"/>
                  </a:lnTo>
                  <a:lnTo>
                    <a:pt x="626" y="1917"/>
                  </a:lnTo>
                  <a:lnTo>
                    <a:pt x="908" y="2219"/>
                  </a:lnTo>
                  <a:lnTo>
                    <a:pt x="1251" y="2582"/>
                  </a:lnTo>
                  <a:lnTo>
                    <a:pt x="1695" y="2966"/>
                  </a:lnTo>
                  <a:lnTo>
                    <a:pt x="2199" y="3389"/>
                  </a:lnTo>
                  <a:lnTo>
                    <a:pt x="2784" y="3853"/>
                  </a:lnTo>
                  <a:lnTo>
                    <a:pt x="3207" y="4236"/>
                  </a:lnTo>
                  <a:lnTo>
                    <a:pt x="3631" y="4660"/>
                  </a:lnTo>
                  <a:lnTo>
                    <a:pt x="4034" y="5104"/>
                  </a:lnTo>
                  <a:lnTo>
                    <a:pt x="4438" y="5567"/>
                  </a:lnTo>
                  <a:lnTo>
                    <a:pt x="5184" y="6475"/>
                  </a:lnTo>
                  <a:lnTo>
                    <a:pt x="5849" y="7322"/>
                  </a:lnTo>
                  <a:lnTo>
                    <a:pt x="6434" y="8028"/>
                  </a:lnTo>
                  <a:lnTo>
                    <a:pt x="6676" y="8310"/>
                  </a:lnTo>
                  <a:lnTo>
                    <a:pt x="6918" y="8532"/>
                  </a:lnTo>
                  <a:lnTo>
                    <a:pt x="7120" y="8673"/>
                  </a:lnTo>
                  <a:lnTo>
                    <a:pt x="7201" y="8714"/>
                  </a:lnTo>
                  <a:lnTo>
                    <a:pt x="7281" y="8734"/>
                  </a:lnTo>
                  <a:lnTo>
                    <a:pt x="7362" y="8734"/>
                  </a:lnTo>
                  <a:lnTo>
                    <a:pt x="7423" y="8714"/>
                  </a:lnTo>
                  <a:lnTo>
                    <a:pt x="7483" y="8653"/>
                  </a:lnTo>
                  <a:lnTo>
                    <a:pt x="7523" y="8573"/>
                  </a:lnTo>
                  <a:lnTo>
                    <a:pt x="7564" y="8472"/>
                  </a:lnTo>
                  <a:lnTo>
                    <a:pt x="7584" y="8351"/>
                  </a:lnTo>
                  <a:lnTo>
                    <a:pt x="7584" y="8230"/>
                  </a:lnTo>
                  <a:lnTo>
                    <a:pt x="7564" y="8088"/>
                  </a:lnTo>
                  <a:lnTo>
                    <a:pt x="7483" y="7766"/>
                  </a:lnTo>
                  <a:lnTo>
                    <a:pt x="7342" y="7403"/>
                  </a:lnTo>
                  <a:lnTo>
                    <a:pt x="7160" y="6999"/>
                  </a:lnTo>
                  <a:lnTo>
                    <a:pt x="6939" y="6576"/>
                  </a:lnTo>
                  <a:lnTo>
                    <a:pt x="6676" y="6132"/>
                  </a:lnTo>
                  <a:lnTo>
                    <a:pt x="6374" y="5668"/>
                  </a:lnTo>
                  <a:lnTo>
                    <a:pt x="6071" y="5184"/>
                  </a:lnTo>
                  <a:lnTo>
                    <a:pt x="5749" y="4700"/>
                  </a:lnTo>
                  <a:lnTo>
                    <a:pt x="5063" y="3772"/>
                  </a:lnTo>
                  <a:lnTo>
                    <a:pt x="4397" y="2925"/>
                  </a:lnTo>
                  <a:lnTo>
                    <a:pt x="3812" y="2199"/>
                  </a:lnTo>
                  <a:lnTo>
                    <a:pt x="3550" y="1897"/>
                  </a:lnTo>
                  <a:lnTo>
                    <a:pt x="3288" y="1594"/>
                  </a:lnTo>
                  <a:lnTo>
                    <a:pt x="3006" y="1332"/>
                  </a:lnTo>
                  <a:lnTo>
                    <a:pt x="2743" y="1090"/>
                  </a:lnTo>
                  <a:lnTo>
                    <a:pt x="2481" y="868"/>
                  </a:lnTo>
                  <a:lnTo>
                    <a:pt x="2219" y="687"/>
                  </a:lnTo>
                  <a:lnTo>
                    <a:pt x="1957" y="505"/>
                  </a:lnTo>
                  <a:lnTo>
                    <a:pt x="1715" y="364"/>
                  </a:lnTo>
                  <a:lnTo>
                    <a:pt x="1473" y="243"/>
                  </a:lnTo>
                  <a:lnTo>
                    <a:pt x="1271" y="142"/>
                  </a:lnTo>
                  <a:lnTo>
                    <a:pt x="1049" y="61"/>
                  </a:lnTo>
                  <a:lnTo>
                    <a:pt x="868" y="21"/>
                  </a:lnTo>
                  <a:lnTo>
                    <a:pt x="70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 name="Google Shape;702;p13"/>
          <p:cNvGrpSpPr/>
          <p:nvPr/>
        </p:nvGrpSpPr>
        <p:grpSpPr>
          <a:xfrm>
            <a:off x="7976962" y="1017725"/>
            <a:ext cx="894076" cy="666865"/>
            <a:chOff x="7976962" y="1017725"/>
            <a:chExt cx="894076" cy="666865"/>
          </a:xfrm>
        </p:grpSpPr>
        <p:sp>
          <p:nvSpPr>
            <p:cNvPr id="703" name="Google Shape;703;p13"/>
            <p:cNvSpPr/>
            <p:nvPr/>
          </p:nvSpPr>
          <p:spPr>
            <a:xfrm rot="-1305975">
              <a:off x="8384412" y="1077372"/>
              <a:ext cx="413129" cy="475802"/>
            </a:xfrm>
            <a:custGeom>
              <a:avLst/>
              <a:gdLst/>
              <a:ahLst/>
              <a:cxnLst/>
              <a:rect l="l" t="t" r="r" b="b"/>
              <a:pathLst>
                <a:path w="7584" h="8734" extrusionOk="0">
                  <a:moveTo>
                    <a:pt x="545" y="1"/>
                  </a:moveTo>
                  <a:lnTo>
                    <a:pt x="424" y="41"/>
                  </a:lnTo>
                  <a:lnTo>
                    <a:pt x="323" y="102"/>
                  </a:lnTo>
                  <a:lnTo>
                    <a:pt x="243" y="182"/>
                  </a:lnTo>
                  <a:lnTo>
                    <a:pt x="162" y="283"/>
                  </a:lnTo>
                  <a:lnTo>
                    <a:pt x="101" y="384"/>
                  </a:lnTo>
                  <a:lnTo>
                    <a:pt x="41" y="505"/>
                  </a:lnTo>
                  <a:lnTo>
                    <a:pt x="21" y="626"/>
                  </a:lnTo>
                  <a:lnTo>
                    <a:pt x="0" y="787"/>
                  </a:lnTo>
                  <a:lnTo>
                    <a:pt x="41" y="969"/>
                  </a:lnTo>
                  <a:lnTo>
                    <a:pt x="121" y="1150"/>
                  </a:lnTo>
                  <a:lnTo>
                    <a:pt x="222" y="1372"/>
                  </a:lnTo>
                  <a:lnTo>
                    <a:pt x="404" y="1635"/>
                  </a:lnTo>
                  <a:lnTo>
                    <a:pt x="626" y="1917"/>
                  </a:lnTo>
                  <a:lnTo>
                    <a:pt x="908" y="2219"/>
                  </a:lnTo>
                  <a:lnTo>
                    <a:pt x="1251" y="2582"/>
                  </a:lnTo>
                  <a:lnTo>
                    <a:pt x="1695" y="2966"/>
                  </a:lnTo>
                  <a:lnTo>
                    <a:pt x="2199" y="3389"/>
                  </a:lnTo>
                  <a:lnTo>
                    <a:pt x="2784" y="3853"/>
                  </a:lnTo>
                  <a:lnTo>
                    <a:pt x="3207" y="4236"/>
                  </a:lnTo>
                  <a:lnTo>
                    <a:pt x="3631" y="4660"/>
                  </a:lnTo>
                  <a:lnTo>
                    <a:pt x="4034" y="5104"/>
                  </a:lnTo>
                  <a:lnTo>
                    <a:pt x="4438" y="5567"/>
                  </a:lnTo>
                  <a:lnTo>
                    <a:pt x="5184" y="6475"/>
                  </a:lnTo>
                  <a:lnTo>
                    <a:pt x="5849" y="7322"/>
                  </a:lnTo>
                  <a:lnTo>
                    <a:pt x="6434" y="8028"/>
                  </a:lnTo>
                  <a:lnTo>
                    <a:pt x="6676" y="8310"/>
                  </a:lnTo>
                  <a:lnTo>
                    <a:pt x="6918" y="8532"/>
                  </a:lnTo>
                  <a:lnTo>
                    <a:pt x="7120" y="8673"/>
                  </a:lnTo>
                  <a:lnTo>
                    <a:pt x="7201" y="8714"/>
                  </a:lnTo>
                  <a:lnTo>
                    <a:pt x="7281" y="8734"/>
                  </a:lnTo>
                  <a:lnTo>
                    <a:pt x="7362" y="8734"/>
                  </a:lnTo>
                  <a:lnTo>
                    <a:pt x="7423" y="8714"/>
                  </a:lnTo>
                  <a:lnTo>
                    <a:pt x="7483" y="8653"/>
                  </a:lnTo>
                  <a:lnTo>
                    <a:pt x="7523" y="8573"/>
                  </a:lnTo>
                  <a:lnTo>
                    <a:pt x="7564" y="8472"/>
                  </a:lnTo>
                  <a:lnTo>
                    <a:pt x="7584" y="8351"/>
                  </a:lnTo>
                  <a:lnTo>
                    <a:pt x="7584" y="8230"/>
                  </a:lnTo>
                  <a:lnTo>
                    <a:pt x="7564" y="8088"/>
                  </a:lnTo>
                  <a:lnTo>
                    <a:pt x="7483" y="7766"/>
                  </a:lnTo>
                  <a:lnTo>
                    <a:pt x="7342" y="7403"/>
                  </a:lnTo>
                  <a:lnTo>
                    <a:pt x="7160" y="6999"/>
                  </a:lnTo>
                  <a:lnTo>
                    <a:pt x="6939" y="6576"/>
                  </a:lnTo>
                  <a:lnTo>
                    <a:pt x="6676" y="6132"/>
                  </a:lnTo>
                  <a:lnTo>
                    <a:pt x="6374" y="5668"/>
                  </a:lnTo>
                  <a:lnTo>
                    <a:pt x="6071" y="5184"/>
                  </a:lnTo>
                  <a:lnTo>
                    <a:pt x="5749" y="4700"/>
                  </a:lnTo>
                  <a:lnTo>
                    <a:pt x="5063" y="3772"/>
                  </a:lnTo>
                  <a:lnTo>
                    <a:pt x="4397" y="2925"/>
                  </a:lnTo>
                  <a:lnTo>
                    <a:pt x="3812" y="2199"/>
                  </a:lnTo>
                  <a:lnTo>
                    <a:pt x="3550" y="1897"/>
                  </a:lnTo>
                  <a:lnTo>
                    <a:pt x="3288" y="1594"/>
                  </a:lnTo>
                  <a:lnTo>
                    <a:pt x="3006" y="1332"/>
                  </a:lnTo>
                  <a:lnTo>
                    <a:pt x="2743" y="1090"/>
                  </a:lnTo>
                  <a:lnTo>
                    <a:pt x="2481" y="868"/>
                  </a:lnTo>
                  <a:lnTo>
                    <a:pt x="2219" y="687"/>
                  </a:lnTo>
                  <a:lnTo>
                    <a:pt x="1957" y="505"/>
                  </a:lnTo>
                  <a:lnTo>
                    <a:pt x="1715" y="364"/>
                  </a:lnTo>
                  <a:lnTo>
                    <a:pt x="1473" y="243"/>
                  </a:lnTo>
                  <a:lnTo>
                    <a:pt x="1271" y="142"/>
                  </a:lnTo>
                  <a:lnTo>
                    <a:pt x="1049" y="61"/>
                  </a:lnTo>
                  <a:lnTo>
                    <a:pt x="868" y="21"/>
                  </a:lnTo>
                  <a:lnTo>
                    <a:pt x="70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13"/>
            <p:cNvSpPr/>
            <p:nvPr/>
          </p:nvSpPr>
          <p:spPr>
            <a:xfrm rot="-615088">
              <a:off x="8488660" y="1379703"/>
              <a:ext cx="247588" cy="285132"/>
            </a:xfrm>
            <a:custGeom>
              <a:avLst/>
              <a:gdLst/>
              <a:ahLst/>
              <a:cxnLst/>
              <a:rect l="l" t="t" r="r" b="b"/>
              <a:pathLst>
                <a:path w="7584" h="8734" extrusionOk="0">
                  <a:moveTo>
                    <a:pt x="545" y="1"/>
                  </a:moveTo>
                  <a:lnTo>
                    <a:pt x="424" y="41"/>
                  </a:lnTo>
                  <a:lnTo>
                    <a:pt x="323" y="102"/>
                  </a:lnTo>
                  <a:lnTo>
                    <a:pt x="243" y="182"/>
                  </a:lnTo>
                  <a:lnTo>
                    <a:pt x="162" y="283"/>
                  </a:lnTo>
                  <a:lnTo>
                    <a:pt x="101" y="384"/>
                  </a:lnTo>
                  <a:lnTo>
                    <a:pt x="41" y="505"/>
                  </a:lnTo>
                  <a:lnTo>
                    <a:pt x="21" y="626"/>
                  </a:lnTo>
                  <a:lnTo>
                    <a:pt x="0" y="787"/>
                  </a:lnTo>
                  <a:lnTo>
                    <a:pt x="41" y="969"/>
                  </a:lnTo>
                  <a:lnTo>
                    <a:pt x="121" y="1150"/>
                  </a:lnTo>
                  <a:lnTo>
                    <a:pt x="222" y="1372"/>
                  </a:lnTo>
                  <a:lnTo>
                    <a:pt x="404" y="1635"/>
                  </a:lnTo>
                  <a:lnTo>
                    <a:pt x="626" y="1917"/>
                  </a:lnTo>
                  <a:lnTo>
                    <a:pt x="908" y="2219"/>
                  </a:lnTo>
                  <a:lnTo>
                    <a:pt x="1251" y="2582"/>
                  </a:lnTo>
                  <a:lnTo>
                    <a:pt x="1695" y="2966"/>
                  </a:lnTo>
                  <a:lnTo>
                    <a:pt x="2199" y="3389"/>
                  </a:lnTo>
                  <a:lnTo>
                    <a:pt x="2784" y="3853"/>
                  </a:lnTo>
                  <a:lnTo>
                    <a:pt x="3207" y="4236"/>
                  </a:lnTo>
                  <a:lnTo>
                    <a:pt x="3631" y="4660"/>
                  </a:lnTo>
                  <a:lnTo>
                    <a:pt x="4034" y="5104"/>
                  </a:lnTo>
                  <a:lnTo>
                    <a:pt x="4438" y="5567"/>
                  </a:lnTo>
                  <a:lnTo>
                    <a:pt x="5184" y="6475"/>
                  </a:lnTo>
                  <a:lnTo>
                    <a:pt x="5849" y="7322"/>
                  </a:lnTo>
                  <a:lnTo>
                    <a:pt x="6434" y="8028"/>
                  </a:lnTo>
                  <a:lnTo>
                    <a:pt x="6676" y="8310"/>
                  </a:lnTo>
                  <a:lnTo>
                    <a:pt x="6918" y="8532"/>
                  </a:lnTo>
                  <a:lnTo>
                    <a:pt x="7120" y="8673"/>
                  </a:lnTo>
                  <a:lnTo>
                    <a:pt x="7201" y="8714"/>
                  </a:lnTo>
                  <a:lnTo>
                    <a:pt x="7281" y="8734"/>
                  </a:lnTo>
                  <a:lnTo>
                    <a:pt x="7362" y="8734"/>
                  </a:lnTo>
                  <a:lnTo>
                    <a:pt x="7423" y="8714"/>
                  </a:lnTo>
                  <a:lnTo>
                    <a:pt x="7483" y="8653"/>
                  </a:lnTo>
                  <a:lnTo>
                    <a:pt x="7523" y="8573"/>
                  </a:lnTo>
                  <a:lnTo>
                    <a:pt x="7564" y="8472"/>
                  </a:lnTo>
                  <a:lnTo>
                    <a:pt x="7584" y="8351"/>
                  </a:lnTo>
                  <a:lnTo>
                    <a:pt x="7584" y="8230"/>
                  </a:lnTo>
                  <a:lnTo>
                    <a:pt x="7564" y="8088"/>
                  </a:lnTo>
                  <a:lnTo>
                    <a:pt x="7483" y="7766"/>
                  </a:lnTo>
                  <a:lnTo>
                    <a:pt x="7342" y="7403"/>
                  </a:lnTo>
                  <a:lnTo>
                    <a:pt x="7160" y="6999"/>
                  </a:lnTo>
                  <a:lnTo>
                    <a:pt x="6939" y="6576"/>
                  </a:lnTo>
                  <a:lnTo>
                    <a:pt x="6676" y="6132"/>
                  </a:lnTo>
                  <a:lnTo>
                    <a:pt x="6374" y="5668"/>
                  </a:lnTo>
                  <a:lnTo>
                    <a:pt x="6071" y="5184"/>
                  </a:lnTo>
                  <a:lnTo>
                    <a:pt x="5749" y="4700"/>
                  </a:lnTo>
                  <a:lnTo>
                    <a:pt x="5063" y="3772"/>
                  </a:lnTo>
                  <a:lnTo>
                    <a:pt x="4397" y="2925"/>
                  </a:lnTo>
                  <a:lnTo>
                    <a:pt x="3812" y="2199"/>
                  </a:lnTo>
                  <a:lnTo>
                    <a:pt x="3550" y="1897"/>
                  </a:lnTo>
                  <a:lnTo>
                    <a:pt x="3288" y="1594"/>
                  </a:lnTo>
                  <a:lnTo>
                    <a:pt x="3006" y="1332"/>
                  </a:lnTo>
                  <a:lnTo>
                    <a:pt x="2743" y="1090"/>
                  </a:lnTo>
                  <a:lnTo>
                    <a:pt x="2481" y="868"/>
                  </a:lnTo>
                  <a:lnTo>
                    <a:pt x="2219" y="687"/>
                  </a:lnTo>
                  <a:lnTo>
                    <a:pt x="1957" y="505"/>
                  </a:lnTo>
                  <a:lnTo>
                    <a:pt x="1715" y="364"/>
                  </a:lnTo>
                  <a:lnTo>
                    <a:pt x="1473" y="243"/>
                  </a:lnTo>
                  <a:lnTo>
                    <a:pt x="1271" y="142"/>
                  </a:lnTo>
                  <a:lnTo>
                    <a:pt x="1049" y="61"/>
                  </a:lnTo>
                  <a:lnTo>
                    <a:pt x="868" y="21"/>
                  </a:lnTo>
                  <a:lnTo>
                    <a:pt x="70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5" name="Google Shape;705;p13"/>
            <p:cNvGrpSpPr/>
            <p:nvPr/>
          </p:nvGrpSpPr>
          <p:grpSpPr>
            <a:xfrm>
              <a:off x="7976962" y="1017725"/>
              <a:ext cx="475779" cy="475800"/>
              <a:chOff x="1460350" y="2402425"/>
              <a:chExt cx="208950" cy="208950"/>
            </a:xfrm>
          </p:grpSpPr>
          <p:sp>
            <p:nvSpPr>
              <p:cNvPr id="706" name="Google Shape;706;p13"/>
              <p:cNvSpPr/>
              <p:nvPr/>
            </p:nvSpPr>
            <p:spPr>
              <a:xfrm>
                <a:off x="1460350" y="2402425"/>
                <a:ext cx="208950" cy="208950"/>
              </a:xfrm>
              <a:custGeom>
                <a:avLst/>
                <a:gdLst/>
                <a:ahLst/>
                <a:cxnLst/>
                <a:rect l="l" t="t" r="r" b="b"/>
                <a:pathLst>
                  <a:path w="8358" h="8358" extrusionOk="0">
                    <a:moveTo>
                      <a:pt x="4035" y="1"/>
                    </a:moveTo>
                    <a:lnTo>
                      <a:pt x="3651" y="49"/>
                    </a:lnTo>
                    <a:lnTo>
                      <a:pt x="3218" y="97"/>
                    </a:lnTo>
                    <a:lnTo>
                      <a:pt x="2786" y="241"/>
                    </a:lnTo>
                    <a:lnTo>
                      <a:pt x="2402" y="385"/>
                    </a:lnTo>
                    <a:lnTo>
                      <a:pt x="2066" y="577"/>
                    </a:lnTo>
                    <a:lnTo>
                      <a:pt x="1682" y="817"/>
                    </a:lnTo>
                    <a:lnTo>
                      <a:pt x="1393" y="1058"/>
                    </a:lnTo>
                    <a:lnTo>
                      <a:pt x="1105" y="1346"/>
                    </a:lnTo>
                    <a:lnTo>
                      <a:pt x="865" y="1634"/>
                    </a:lnTo>
                    <a:lnTo>
                      <a:pt x="625" y="1970"/>
                    </a:lnTo>
                    <a:lnTo>
                      <a:pt x="433" y="2354"/>
                    </a:lnTo>
                    <a:lnTo>
                      <a:pt x="241" y="2690"/>
                    </a:lnTo>
                    <a:lnTo>
                      <a:pt x="145" y="3075"/>
                    </a:lnTo>
                    <a:lnTo>
                      <a:pt x="49" y="3459"/>
                    </a:lnTo>
                    <a:lnTo>
                      <a:pt x="1" y="3891"/>
                    </a:lnTo>
                    <a:lnTo>
                      <a:pt x="1" y="4323"/>
                    </a:lnTo>
                    <a:lnTo>
                      <a:pt x="49" y="4707"/>
                    </a:lnTo>
                    <a:lnTo>
                      <a:pt x="97" y="5140"/>
                    </a:lnTo>
                    <a:lnTo>
                      <a:pt x="241" y="5572"/>
                    </a:lnTo>
                    <a:lnTo>
                      <a:pt x="385" y="5956"/>
                    </a:lnTo>
                    <a:lnTo>
                      <a:pt x="577" y="6292"/>
                    </a:lnTo>
                    <a:lnTo>
                      <a:pt x="817" y="6628"/>
                    </a:lnTo>
                    <a:lnTo>
                      <a:pt x="1057" y="6965"/>
                    </a:lnTo>
                    <a:lnTo>
                      <a:pt x="1345" y="7253"/>
                    </a:lnTo>
                    <a:lnTo>
                      <a:pt x="1634" y="7493"/>
                    </a:lnTo>
                    <a:lnTo>
                      <a:pt x="1970" y="7733"/>
                    </a:lnTo>
                    <a:lnTo>
                      <a:pt x="2306" y="7925"/>
                    </a:lnTo>
                    <a:lnTo>
                      <a:pt x="2690" y="8069"/>
                    </a:lnTo>
                    <a:lnTo>
                      <a:pt x="3074" y="8213"/>
                    </a:lnTo>
                    <a:lnTo>
                      <a:pt x="3458" y="8309"/>
                    </a:lnTo>
                    <a:lnTo>
                      <a:pt x="3891" y="8357"/>
                    </a:lnTo>
                    <a:lnTo>
                      <a:pt x="4275" y="8357"/>
                    </a:lnTo>
                    <a:lnTo>
                      <a:pt x="4707" y="8309"/>
                    </a:lnTo>
                    <a:lnTo>
                      <a:pt x="5139" y="8261"/>
                    </a:lnTo>
                    <a:lnTo>
                      <a:pt x="5524" y="8117"/>
                    </a:lnTo>
                    <a:lnTo>
                      <a:pt x="5956" y="7973"/>
                    </a:lnTo>
                    <a:lnTo>
                      <a:pt x="6292" y="7781"/>
                    </a:lnTo>
                    <a:lnTo>
                      <a:pt x="6628" y="7541"/>
                    </a:lnTo>
                    <a:lnTo>
                      <a:pt x="6964" y="7301"/>
                    </a:lnTo>
                    <a:lnTo>
                      <a:pt x="7252" y="7013"/>
                    </a:lnTo>
                    <a:lnTo>
                      <a:pt x="7493" y="6724"/>
                    </a:lnTo>
                    <a:lnTo>
                      <a:pt x="7733" y="6388"/>
                    </a:lnTo>
                    <a:lnTo>
                      <a:pt x="7925" y="6004"/>
                    </a:lnTo>
                    <a:lnTo>
                      <a:pt x="8069" y="5668"/>
                    </a:lnTo>
                    <a:lnTo>
                      <a:pt x="8213" y="5284"/>
                    </a:lnTo>
                    <a:lnTo>
                      <a:pt x="8309" y="4900"/>
                    </a:lnTo>
                    <a:lnTo>
                      <a:pt x="8357" y="4467"/>
                    </a:lnTo>
                    <a:lnTo>
                      <a:pt x="8357" y="4035"/>
                    </a:lnTo>
                    <a:lnTo>
                      <a:pt x="8309" y="3651"/>
                    </a:lnTo>
                    <a:lnTo>
                      <a:pt x="8261" y="3219"/>
                    </a:lnTo>
                    <a:lnTo>
                      <a:pt x="8117" y="2786"/>
                    </a:lnTo>
                    <a:lnTo>
                      <a:pt x="7973" y="2402"/>
                    </a:lnTo>
                    <a:lnTo>
                      <a:pt x="7781" y="2066"/>
                    </a:lnTo>
                    <a:lnTo>
                      <a:pt x="7541" y="1730"/>
                    </a:lnTo>
                    <a:lnTo>
                      <a:pt x="7300" y="1394"/>
                    </a:lnTo>
                    <a:lnTo>
                      <a:pt x="7012" y="1106"/>
                    </a:lnTo>
                    <a:lnTo>
                      <a:pt x="6724" y="865"/>
                    </a:lnTo>
                    <a:lnTo>
                      <a:pt x="6388" y="625"/>
                    </a:lnTo>
                    <a:lnTo>
                      <a:pt x="6004" y="433"/>
                    </a:lnTo>
                    <a:lnTo>
                      <a:pt x="5668" y="289"/>
                    </a:lnTo>
                    <a:lnTo>
                      <a:pt x="5283" y="145"/>
                    </a:lnTo>
                    <a:lnTo>
                      <a:pt x="4851" y="49"/>
                    </a:lnTo>
                    <a:lnTo>
                      <a:pt x="446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13"/>
              <p:cNvSpPr/>
              <p:nvPr/>
            </p:nvSpPr>
            <p:spPr>
              <a:xfrm>
                <a:off x="1460350" y="2402425"/>
                <a:ext cx="208950" cy="208950"/>
              </a:xfrm>
              <a:custGeom>
                <a:avLst/>
                <a:gdLst/>
                <a:ahLst/>
                <a:cxnLst/>
                <a:rect l="l" t="t" r="r" b="b"/>
                <a:pathLst>
                  <a:path w="8358" h="8358" fill="none" extrusionOk="0">
                    <a:moveTo>
                      <a:pt x="8261" y="3219"/>
                    </a:moveTo>
                    <a:lnTo>
                      <a:pt x="8261" y="3219"/>
                    </a:lnTo>
                    <a:lnTo>
                      <a:pt x="8309" y="3651"/>
                    </a:lnTo>
                    <a:lnTo>
                      <a:pt x="8357" y="4035"/>
                    </a:lnTo>
                    <a:lnTo>
                      <a:pt x="8357" y="4467"/>
                    </a:lnTo>
                    <a:lnTo>
                      <a:pt x="8309" y="4900"/>
                    </a:lnTo>
                    <a:lnTo>
                      <a:pt x="8213" y="5284"/>
                    </a:lnTo>
                    <a:lnTo>
                      <a:pt x="8069" y="5668"/>
                    </a:lnTo>
                    <a:lnTo>
                      <a:pt x="7925" y="6004"/>
                    </a:lnTo>
                    <a:lnTo>
                      <a:pt x="7733" y="6388"/>
                    </a:lnTo>
                    <a:lnTo>
                      <a:pt x="7493" y="6724"/>
                    </a:lnTo>
                    <a:lnTo>
                      <a:pt x="7252" y="7013"/>
                    </a:lnTo>
                    <a:lnTo>
                      <a:pt x="6964" y="7301"/>
                    </a:lnTo>
                    <a:lnTo>
                      <a:pt x="6628" y="7541"/>
                    </a:lnTo>
                    <a:lnTo>
                      <a:pt x="6292" y="7781"/>
                    </a:lnTo>
                    <a:lnTo>
                      <a:pt x="5956" y="7973"/>
                    </a:lnTo>
                    <a:lnTo>
                      <a:pt x="5524" y="8117"/>
                    </a:lnTo>
                    <a:lnTo>
                      <a:pt x="5139" y="8261"/>
                    </a:lnTo>
                    <a:lnTo>
                      <a:pt x="5139" y="8261"/>
                    </a:lnTo>
                    <a:lnTo>
                      <a:pt x="4707" y="8309"/>
                    </a:lnTo>
                    <a:lnTo>
                      <a:pt x="4275" y="8357"/>
                    </a:lnTo>
                    <a:lnTo>
                      <a:pt x="3891" y="8357"/>
                    </a:lnTo>
                    <a:lnTo>
                      <a:pt x="3458" y="8309"/>
                    </a:lnTo>
                    <a:lnTo>
                      <a:pt x="3074" y="8213"/>
                    </a:lnTo>
                    <a:lnTo>
                      <a:pt x="2690" y="8069"/>
                    </a:lnTo>
                    <a:lnTo>
                      <a:pt x="2306" y="7925"/>
                    </a:lnTo>
                    <a:lnTo>
                      <a:pt x="1970" y="7733"/>
                    </a:lnTo>
                    <a:lnTo>
                      <a:pt x="1634" y="7493"/>
                    </a:lnTo>
                    <a:lnTo>
                      <a:pt x="1345" y="7253"/>
                    </a:lnTo>
                    <a:lnTo>
                      <a:pt x="1057" y="6965"/>
                    </a:lnTo>
                    <a:lnTo>
                      <a:pt x="817" y="6628"/>
                    </a:lnTo>
                    <a:lnTo>
                      <a:pt x="577" y="6292"/>
                    </a:lnTo>
                    <a:lnTo>
                      <a:pt x="385" y="5956"/>
                    </a:lnTo>
                    <a:lnTo>
                      <a:pt x="241" y="5572"/>
                    </a:lnTo>
                    <a:lnTo>
                      <a:pt x="97" y="5140"/>
                    </a:lnTo>
                    <a:lnTo>
                      <a:pt x="97" y="5140"/>
                    </a:lnTo>
                    <a:lnTo>
                      <a:pt x="49" y="4707"/>
                    </a:lnTo>
                    <a:lnTo>
                      <a:pt x="1" y="4323"/>
                    </a:lnTo>
                    <a:lnTo>
                      <a:pt x="1" y="3891"/>
                    </a:lnTo>
                    <a:lnTo>
                      <a:pt x="49" y="3459"/>
                    </a:lnTo>
                    <a:lnTo>
                      <a:pt x="145" y="3075"/>
                    </a:lnTo>
                    <a:lnTo>
                      <a:pt x="241" y="2690"/>
                    </a:lnTo>
                    <a:lnTo>
                      <a:pt x="433" y="2354"/>
                    </a:lnTo>
                    <a:lnTo>
                      <a:pt x="625" y="1970"/>
                    </a:lnTo>
                    <a:lnTo>
                      <a:pt x="865" y="1634"/>
                    </a:lnTo>
                    <a:lnTo>
                      <a:pt x="1105" y="1346"/>
                    </a:lnTo>
                    <a:lnTo>
                      <a:pt x="1393" y="1058"/>
                    </a:lnTo>
                    <a:lnTo>
                      <a:pt x="1682" y="817"/>
                    </a:lnTo>
                    <a:lnTo>
                      <a:pt x="2066" y="577"/>
                    </a:lnTo>
                    <a:lnTo>
                      <a:pt x="2402" y="385"/>
                    </a:lnTo>
                    <a:lnTo>
                      <a:pt x="2786" y="241"/>
                    </a:lnTo>
                    <a:lnTo>
                      <a:pt x="3218" y="97"/>
                    </a:lnTo>
                    <a:lnTo>
                      <a:pt x="3218" y="97"/>
                    </a:lnTo>
                    <a:lnTo>
                      <a:pt x="3651" y="49"/>
                    </a:lnTo>
                    <a:lnTo>
                      <a:pt x="4035" y="1"/>
                    </a:lnTo>
                    <a:lnTo>
                      <a:pt x="4467" y="1"/>
                    </a:lnTo>
                    <a:lnTo>
                      <a:pt x="4851" y="49"/>
                    </a:lnTo>
                    <a:lnTo>
                      <a:pt x="5283" y="145"/>
                    </a:lnTo>
                    <a:lnTo>
                      <a:pt x="5668" y="289"/>
                    </a:lnTo>
                    <a:lnTo>
                      <a:pt x="6004" y="433"/>
                    </a:lnTo>
                    <a:lnTo>
                      <a:pt x="6388" y="625"/>
                    </a:lnTo>
                    <a:lnTo>
                      <a:pt x="6724" y="865"/>
                    </a:lnTo>
                    <a:lnTo>
                      <a:pt x="7012" y="1106"/>
                    </a:lnTo>
                    <a:lnTo>
                      <a:pt x="7300" y="1394"/>
                    </a:lnTo>
                    <a:lnTo>
                      <a:pt x="7541" y="1730"/>
                    </a:lnTo>
                    <a:lnTo>
                      <a:pt x="7781" y="2066"/>
                    </a:lnTo>
                    <a:lnTo>
                      <a:pt x="7973" y="2402"/>
                    </a:lnTo>
                    <a:lnTo>
                      <a:pt x="8117" y="2786"/>
                    </a:lnTo>
                    <a:lnTo>
                      <a:pt x="8261" y="3219"/>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13"/>
              <p:cNvSpPr/>
              <p:nvPr/>
            </p:nvSpPr>
            <p:spPr>
              <a:xfrm>
                <a:off x="1495175" y="2421650"/>
                <a:ext cx="122475" cy="91275"/>
              </a:xfrm>
              <a:custGeom>
                <a:avLst/>
                <a:gdLst/>
                <a:ahLst/>
                <a:cxnLst/>
                <a:rect l="l" t="t" r="r" b="b"/>
                <a:pathLst>
                  <a:path w="4899" h="3651" extrusionOk="0">
                    <a:moveTo>
                      <a:pt x="2546" y="192"/>
                    </a:moveTo>
                    <a:lnTo>
                      <a:pt x="2786" y="240"/>
                    </a:lnTo>
                    <a:lnTo>
                      <a:pt x="3026" y="289"/>
                    </a:lnTo>
                    <a:lnTo>
                      <a:pt x="3266" y="385"/>
                    </a:lnTo>
                    <a:lnTo>
                      <a:pt x="3458" y="529"/>
                    </a:lnTo>
                    <a:lnTo>
                      <a:pt x="3554" y="673"/>
                    </a:lnTo>
                    <a:lnTo>
                      <a:pt x="3650" y="865"/>
                    </a:lnTo>
                    <a:lnTo>
                      <a:pt x="3650" y="1057"/>
                    </a:lnTo>
                    <a:lnTo>
                      <a:pt x="3506" y="1249"/>
                    </a:lnTo>
                    <a:lnTo>
                      <a:pt x="3362" y="1393"/>
                    </a:lnTo>
                    <a:lnTo>
                      <a:pt x="3170" y="1537"/>
                    </a:lnTo>
                    <a:lnTo>
                      <a:pt x="2930" y="1585"/>
                    </a:lnTo>
                    <a:lnTo>
                      <a:pt x="2690" y="1633"/>
                    </a:lnTo>
                    <a:lnTo>
                      <a:pt x="2450" y="1585"/>
                    </a:lnTo>
                    <a:lnTo>
                      <a:pt x="2210" y="1537"/>
                    </a:lnTo>
                    <a:lnTo>
                      <a:pt x="1969" y="1441"/>
                    </a:lnTo>
                    <a:lnTo>
                      <a:pt x="1777" y="1297"/>
                    </a:lnTo>
                    <a:lnTo>
                      <a:pt x="1633" y="1105"/>
                    </a:lnTo>
                    <a:lnTo>
                      <a:pt x="1585" y="961"/>
                    </a:lnTo>
                    <a:lnTo>
                      <a:pt x="1585" y="769"/>
                    </a:lnTo>
                    <a:lnTo>
                      <a:pt x="1681" y="577"/>
                    </a:lnTo>
                    <a:lnTo>
                      <a:pt x="1873" y="385"/>
                    </a:lnTo>
                    <a:lnTo>
                      <a:pt x="2065" y="289"/>
                    </a:lnTo>
                    <a:lnTo>
                      <a:pt x="2306" y="240"/>
                    </a:lnTo>
                    <a:lnTo>
                      <a:pt x="2546" y="192"/>
                    </a:lnTo>
                    <a:close/>
                    <a:moveTo>
                      <a:pt x="2306" y="0"/>
                    </a:moveTo>
                    <a:lnTo>
                      <a:pt x="1969" y="48"/>
                    </a:lnTo>
                    <a:lnTo>
                      <a:pt x="1585" y="144"/>
                    </a:lnTo>
                    <a:lnTo>
                      <a:pt x="1249" y="289"/>
                    </a:lnTo>
                    <a:lnTo>
                      <a:pt x="865" y="481"/>
                    </a:lnTo>
                    <a:lnTo>
                      <a:pt x="529" y="721"/>
                    </a:lnTo>
                    <a:lnTo>
                      <a:pt x="289" y="961"/>
                    </a:lnTo>
                    <a:lnTo>
                      <a:pt x="144" y="1249"/>
                    </a:lnTo>
                    <a:lnTo>
                      <a:pt x="48" y="1489"/>
                    </a:lnTo>
                    <a:lnTo>
                      <a:pt x="0" y="1777"/>
                    </a:lnTo>
                    <a:lnTo>
                      <a:pt x="0" y="2065"/>
                    </a:lnTo>
                    <a:lnTo>
                      <a:pt x="96" y="2354"/>
                    </a:lnTo>
                    <a:lnTo>
                      <a:pt x="192" y="2594"/>
                    </a:lnTo>
                    <a:lnTo>
                      <a:pt x="385" y="2882"/>
                    </a:lnTo>
                    <a:lnTo>
                      <a:pt x="577" y="3074"/>
                    </a:lnTo>
                    <a:lnTo>
                      <a:pt x="865" y="3266"/>
                    </a:lnTo>
                    <a:lnTo>
                      <a:pt x="1153" y="3458"/>
                    </a:lnTo>
                    <a:lnTo>
                      <a:pt x="1441" y="3554"/>
                    </a:lnTo>
                    <a:lnTo>
                      <a:pt x="1825" y="3650"/>
                    </a:lnTo>
                    <a:lnTo>
                      <a:pt x="2594" y="3650"/>
                    </a:lnTo>
                    <a:lnTo>
                      <a:pt x="2978" y="3554"/>
                    </a:lnTo>
                    <a:lnTo>
                      <a:pt x="3410" y="3410"/>
                    </a:lnTo>
                    <a:lnTo>
                      <a:pt x="3842" y="3170"/>
                    </a:lnTo>
                    <a:lnTo>
                      <a:pt x="4179" y="2978"/>
                    </a:lnTo>
                    <a:lnTo>
                      <a:pt x="4467" y="2690"/>
                    </a:lnTo>
                    <a:lnTo>
                      <a:pt x="4659" y="2450"/>
                    </a:lnTo>
                    <a:lnTo>
                      <a:pt x="4803" y="2210"/>
                    </a:lnTo>
                    <a:lnTo>
                      <a:pt x="4899" y="1921"/>
                    </a:lnTo>
                    <a:lnTo>
                      <a:pt x="4899" y="1633"/>
                    </a:lnTo>
                    <a:lnTo>
                      <a:pt x="4851" y="1393"/>
                    </a:lnTo>
                    <a:lnTo>
                      <a:pt x="4803" y="1153"/>
                    </a:lnTo>
                    <a:lnTo>
                      <a:pt x="4659" y="913"/>
                    </a:lnTo>
                    <a:lnTo>
                      <a:pt x="4467" y="673"/>
                    </a:lnTo>
                    <a:lnTo>
                      <a:pt x="4227" y="481"/>
                    </a:lnTo>
                    <a:lnTo>
                      <a:pt x="3986" y="337"/>
                    </a:lnTo>
                    <a:lnTo>
                      <a:pt x="3698" y="192"/>
                    </a:lnTo>
                    <a:lnTo>
                      <a:pt x="3362" y="48"/>
                    </a:lnTo>
                    <a:lnTo>
                      <a:pt x="3026" y="0"/>
                    </a:lnTo>
                    <a:close/>
                  </a:path>
                </a:pathLst>
              </a:custGeom>
              <a:solidFill>
                <a:schemeClr val="dk1">
                  <a:alpha val="33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13"/>
              <p:cNvSpPr/>
              <p:nvPr/>
            </p:nvSpPr>
            <p:spPr>
              <a:xfrm>
                <a:off x="1534800" y="2426450"/>
                <a:ext cx="51650" cy="36050"/>
              </a:xfrm>
              <a:custGeom>
                <a:avLst/>
                <a:gdLst/>
                <a:ahLst/>
                <a:cxnLst/>
                <a:rect l="l" t="t" r="r" b="b"/>
                <a:pathLst>
                  <a:path w="2066" h="1442" fill="none" extrusionOk="0">
                    <a:moveTo>
                      <a:pt x="1105" y="1441"/>
                    </a:moveTo>
                    <a:lnTo>
                      <a:pt x="1105" y="1441"/>
                    </a:lnTo>
                    <a:lnTo>
                      <a:pt x="865" y="1393"/>
                    </a:lnTo>
                    <a:lnTo>
                      <a:pt x="625" y="1345"/>
                    </a:lnTo>
                    <a:lnTo>
                      <a:pt x="384" y="1249"/>
                    </a:lnTo>
                    <a:lnTo>
                      <a:pt x="192" y="1105"/>
                    </a:lnTo>
                    <a:lnTo>
                      <a:pt x="48" y="913"/>
                    </a:lnTo>
                    <a:lnTo>
                      <a:pt x="0" y="769"/>
                    </a:lnTo>
                    <a:lnTo>
                      <a:pt x="0" y="577"/>
                    </a:lnTo>
                    <a:lnTo>
                      <a:pt x="96" y="385"/>
                    </a:lnTo>
                    <a:lnTo>
                      <a:pt x="96" y="385"/>
                    </a:lnTo>
                    <a:lnTo>
                      <a:pt x="288" y="193"/>
                    </a:lnTo>
                    <a:lnTo>
                      <a:pt x="480" y="97"/>
                    </a:lnTo>
                    <a:lnTo>
                      <a:pt x="721" y="48"/>
                    </a:lnTo>
                    <a:lnTo>
                      <a:pt x="961" y="0"/>
                    </a:lnTo>
                    <a:lnTo>
                      <a:pt x="961" y="0"/>
                    </a:lnTo>
                    <a:lnTo>
                      <a:pt x="1201" y="48"/>
                    </a:lnTo>
                    <a:lnTo>
                      <a:pt x="1441" y="97"/>
                    </a:lnTo>
                    <a:lnTo>
                      <a:pt x="1681" y="193"/>
                    </a:lnTo>
                    <a:lnTo>
                      <a:pt x="1873" y="337"/>
                    </a:lnTo>
                    <a:lnTo>
                      <a:pt x="1969" y="481"/>
                    </a:lnTo>
                    <a:lnTo>
                      <a:pt x="2065" y="673"/>
                    </a:lnTo>
                    <a:lnTo>
                      <a:pt x="2065" y="865"/>
                    </a:lnTo>
                    <a:lnTo>
                      <a:pt x="1921" y="1057"/>
                    </a:lnTo>
                    <a:lnTo>
                      <a:pt x="1921" y="1057"/>
                    </a:lnTo>
                    <a:lnTo>
                      <a:pt x="1777" y="1201"/>
                    </a:lnTo>
                    <a:lnTo>
                      <a:pt x="1585" y="1345"/>
                    </a:lnTo>
                    <a:lnTo>
                      <a:pt x="1345" y="1393"/>
                    </a:lnTo>
                    <a:lnTo>
                      <a:pt x="1105" y="144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13"/>
              <p:cNvSpPr/>
              <p:nvPr/>
            </p:nvSpPr>
            <p:spPr>
              <a:xfrm>
                <a:off x="1495175" y="2421650"/>
                <a:ext cx="122475" cy="91275"/>
              </a:xfrm>
              <a:custGeom>
                <a:avLst/>
                <a:gdLst/>
                <a:ahLst/>
                <a:cxnLst/>
                <a:rect l="l" t="t" r="r" b="b"/>
                <a:pathLst>
                  <a:path w="4899" h="3651" fill="none" extrusionOk="0">
                    <a:moveTo>
                      <a:pt x="2642" y="0"/>
                    </a:moveTo>
                    <a:lnTo>
                      <a:pt x="2642" y="0"/>
                    </a:lnTo>
                    <a:lnTo>
                      <a:pt x="2306" y="0"/>
                    </a:lnTo>
                    <a:lnTo>
                      <a:pt x="1969" y="48"/>
                    </a:lnTo>
                    <a:lnTo>
                      <a:pt x="1585" y="144"/>
                    </a:lnTo>
                    <a:lnTo>
                      <a:pt x="1249" y="289"/>
                    </a:lnTo>
                    <a:lnTo>
                      <a:pt x="1249" y="289"/>
                    </a:lnTo>
                    <a:lnTo>
                      <a:pt x="865" y="481"/>
                    </a:lnTo>
                    <a:lnTo>
                      <a:pt x="529" y="721"/>
                    </a:lnTo>
                    <a:lnTo>
                      <a:pt x="289" y="961"/>
                    </a:lnTo>
                    <a:lnTo>
                      <a:pt x="144" y="1249"/>
                    </a:lnTo>
                    <a:lnTo>
                      <a:pt x="48" y="1489"/>
                    </a:lnTo>
                    <a:lnTo>
                      <a:pt x="0" y="1777"/>
                    </a:lnTo>
                    <a:lnTo>
                      <a:pt x="0" y="2065"/>
                    </a:lnTo>
                    <a:lnTo>
                      <a:pt x="96" y="2354"/>
                    </a:lnTo>
                    <a:lnTo>
                      <a:pt x="192" y="2594"/>
                    </a:lnTo>
                    <a:lnTo>
                      <a:pt x="385" y="2882"/>
                    </a:lnTo>
                    <a:lnTo>
                      <a:pt x="577" y="3074"/>
                    </a:lnTo>
                    <a:lnTo>
                      <a:pt x="865" y="3266"/>
                    </a:lnTo>
                    <a:lnTo>
                      <a:pt x="1153" y="3458"/>
                    </a:lnTo>
                    <a:lnTo>
                      <a:pt x="1441" y="3554"/>
                    </a:lnTo>
                    <a:lnTo>
                      <a:pt x="1825" y="3650"/>
                    </a:lnTo>
                    <a:lnTo>
                      <a:pt x="2210" y="3650"/>
                    </a:lnTo>
                    <a:lnTo>
                      <a:pt x="2210" y="3650"/>
                    </a:lnTo>
                    <a:lnTo>
                      <a:pt x="2594" y="3650"/>
                    </a:lnTo>
                    <a:lnTo>
                      <a:pt x="2978" y="3554"/>
                    </a:lnTo>
                    <a:lnTo>
                      <a:pt x="3410" y="3410"/>
                    </a:lnTo>
                    <a:lnTo>
                      <a:pt x="3842" y="3170"/>
                    </a:lnTo>
                    <a:lnTo>
                      <a:pt x="3842" y="3170"/>
                    </a:lnTo>
                    <a:lnTo>
                      <a:pt x="4179" y="2978"/>
                    </a:lnTo>
                    <a:lnTo>
                      <a:pt x="4467" y="2690"/>
                    </a:lnTo>
                    <a:lnTo>
                      <a:pt x="4659" y="2450"/>
                    </a:lnTo>
                    <a:lnTo>
                      <a:pt x="4803" y="2210"/>
                    </a:lnTo>
                    <a:lnTo>
                      <a:pt x="4899" y="1921"/>
                    </a:lnTo>
                    <a:lnTo>
                      <a:pt x="4899" y="1633"/>
                    </a:lnTo>
                    <a:lnTo>
                      <a:pt x="4851" y="1393"/>
                    </a:lnTo>
                    <a:lnTo>
                      <a:pt x="4803" y="1153"/>
                    </a:lnTo>
                    <a:lnTo>
                      <a:pt x="4659" y="913"/>
                    </a:lnTo>
                    <a:lnTo>
                      <a:pt x="4467" y="673"/>
                    </a:lnTo>
                    <a:lnTo>
                      <a:pt x="4227" y="481"/>
                    </a:lnTo>
                    <a:lnTo>
                      <a:pt x="3986" y="337"/>
                    </a:lnTo>
                    <a:lnTo>
                      <a:pt x="3698" y="192"/>
                    </a:lnTo>
                    <a:lnTo>
                      <a:pt x="3362" y="48"/>
                    </a:lnTo>
                    <a:lnTo>
                      <a:pt x="3026" y="0"/>
                    </a:lnTo>
                    <a:lnTo>
                      <a:pt x="2642" y="0"/>
                    </a:lnTo>
                  </a:path>
                </a:pathLst>
              </a:custGeom>
              <a:solidFill>
                <a:schemeClr val="dk1">
                  <a:alpha val="33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13"/>
              <p:cNvSpPr/>
              <p:nvPr/>
            </p:nvSpPr>
            <p:spPr>
              <a:xfrm>
                <a:off x="1582825" y="2607750"/>
                <a:ext cx="10825" cy="2425"/>
              </a:xfrm>
              <a:custGeom>
                <a:avLst/>
                <a:gdLst/>
                <a:ahLst/>
                <a:cxnLst/>
                <a:rect l="l" t="t" r="r" b="b"/>
                <a:pathLst>
                  <a:path w="433" h="97" extrusionOk="0">
                    <a:moveTo>
                      <a:pt x="0" y="96"/>
                    </a:moveTo>
                    <a:lnTo>
                      <a:pt x="0" y="96"/>
                    </a:lnTo>
                    <a:lnTo>
                      <a:pt x="0" y="96"/>
                    </a:lnTo>
                    <a:lnTo>
                      <a:pt x="0" y="96"/>
                    </a:lnTo>
                    <a:lnTo>
                      <a:pt x="0" y="96"/>
                    </a:lnTo>
                    <a:close/>
                    <a:moveTo>
                      <a:pt x="48" y="96"/>
                    </a:moveTo>
                    <a:lnTo>
                      <a:pt x="48" y="96"/>
                    </a:lnTo>
                    <a:lnTo>
                      <a:pt x="48" y="96"/>
                    </a:lnTo>
                    <a:lnTo>
                      <a:pt x="48" y="96"/>
                    </a:lnTo>
                    <a:lnTo>
                      <a:pt x="48" y="96"/>
                    </a:lnTo>
                    <a:close/>
                    <a:moveTo>
                      <a:pt x="240" y="48"/>
                    </a:moveTo>
                    <a:lnTo>
                      <a:pt x="240" y="48"/>
                    </a:lnTo>
                    <a:lnTo>
                      <a:pt x="48" y="96"/>
                    </a:lnTo>
                    <a:lnTo>
                      <a:pt x="48" y="96"/>
                    </a:lnTo>
                    <a:lnTo>
                      <a:pt x="240" y="48"/>
                    </a:lnTo>
                    <a:close/>
                    <a:moveTo>
                      <a:pt x="240" y="48"/>
                    </a:moveTo>
                    <a:lnTo>
                      <a:pt x="240" y="48"/>
                    </a:lnTo>
                    <a:lnTo>
                      <a:pt x="240" y="48"/>
                    </a:lnTo>
                    <a:lnTo>
                      <a:pt x="240" y="48"/>
                    </a:lnTo>
                    <a:lnTo>
                      <a:pt x="240" y="48"/>
                    </a:lnTo>
                    <a:close/>
                    <a:moveTo>
                      <a:pt x="240" y="48"/>
                    </a:moveTo>
                    <a:lnTo>
                      <a:pt x="240" y="48"/>
                    </a:lnTo>
                    <a:lnTo>
                      <a:pt x="240" y="48"/>
                    </a:lnTo>
                    <a:lnTo>
                      <a:pt x="240" y="48"/>
                    </a:lnTo>
                    <a:lnTo>
                      <a:pt x="240" y="48"/>
                    </a:lnTo>
                    <a:close/>
                    <a:moveTo>
                      <a:pt x="240" y="48"/>
                    </a:moveTo>
                    <a:lnTo>
                      <a:pt x="240" y="48"/>
                    </a:lnTo>
                    <a:lnTo>
                      <a:pt x="240" y="48"/>
                    </a:lnTo>
                    <a:lnTo>
                      <a:pt x="240" y="48"/>
                    </a:lnTo>
                    <a:lnTo>
                      <a:pt x="240" y="48"/>
                    </a:lnTo>
                    <a:close/>
                    <a:moveTo>
                      <a:pt x="288" y="0"/>
                    </a:moveTo>
                    <a:lnTo>
                      <a:pt x="288" y="0"/>
                    </a:lnTo>
                    <a:lnTo>
                      <a:pt x="288" y="48"/>
                    </a:lnTo>
                    <a:lnTo>
                      <a:pt x="288" y="48"/>
                    </a:lnTo>
                    <a:lnTo>
                      <a:pt x="288" y="0"/>
                    </a:lnTo>
                    <a:close/>
                    <a:moveTo>
                      <a:pt x="288" y="0"/>
                    </a:moveTo>
                    <a:lnTo>
                      <a:pt x="288" y="0"/>
                    </a:lnTo>
                    <a:lnTo>
                      <a:pt x="288" y="0"/>
                    </a:lnTo>
                    <a:lnTo>
                      <a:pt x="288" y="0"/>
                    </a:lnTo>
                    <a:lnTo>
                      <a:pt x="288" y="0"/>
                    </a:lnTo>
                    <a:close/>
                    <a:moveTo>
                      <a:pt x="288" y="0"/>
                    </a:moveTo>
                    <a:lnTo>
                      <a:pt x="288" y="0"/>
                    </a:lnTo>
                    <a:lnTo>
                      <a:pt x="288" y="0"/>
                    </a:lnTo>
                    <a:lnTo>
                      <a:pt x="288" y="0"/>
                    </a:lnTo>
                    <a:lnTo>
                      <a:pt x="288" y="0"/>
                    </a:lnTo>
                    <a:close/>
                    <a:moveTo>
                      <a:pt x="336" y="0"/>
                    </a:moveTo>
                    <a:lnTo>
                      <a:pt x="336" y="0"/>
                    </a:lnTo>
                    <a:lnTo>
                      <a:pt x="288" y="0"/>
                    </a:lnTo>
                    <a:lnTo>
                      <a:pt x="288" y="0"/>
                    </a:lnTo>
                    <a:lnTo>
                      <a:pt x="336" y="0"/>
                    </a:lnTo>
                    <a:close/>
                    <a:moveTo>
                      <a:pt x="336" y="0"/>
                    </a:moveTo>
                    <a:lnTo>
                      <a:pt x="336" y="0"/>
                    </a:lnTo>
                    <a:lnTo>
                      <a:pt x="336" y="0"/>
                    </a:lnTo>
                    <a:lnTo>
                      <a:pt x="336" y="0"/>
                    </a:lnTo>
                    <a:lnTo>
                      <a:pt x="336" y="0"/>
                    </a:lnTo>
                    <a:close/>
                    <a:moveTo>
                      <a:pt x="336" y="0"/>
                    </a:moveTo>
                    <a:lnTo>
                      <a:pt x="336" y="0"/>
                    </a:lnTo>
                    <a:lnTo>
                      <a:pt x="336" y="0"/>
                    </a:lnTo>
                    <a:lnTo>
                      <a:pt x="336" y="0"/>
                    </a:lnTo>
                    <a:lnTo>
                      <a:pt x="336" y="0"/>
                    </a:lnTo>
                    <a:close/>
                    <a:moveTo>
                      <a:pt x="336" y="0"/>
                    </a:moveTo>
                    <a:lnTo>
                      <a:pt x="336" y="0"/>
                    </a:lnTo>
                    <a:lnTo>
                      <a:pt x="336" y="0"/>
                    </a:lnTo>
                    <a:lnTo>
                      <a:pt x="336" y="0"/>
                    </a:lnTo>
                    <a:lnTo>
                      <a:pt x="336" y="0"/>
                    </a:lnTo>
                    <a:close/>
                    <a:moveTo>
                      <a:pt x="384" y="0"/>
                    </a:moveTo>
                    <a:lnTo>
                      <a:pt x="384" y="0"/>
                    </a:lnTo>
                    <a:lnTo>
                      <a:pt x="336" y="0"/>
                    </a:lnTo>
                    <a:lnTo>
                      <a:pt x="336" y="0"/>
                    </a:lnTo>
                    <a:lnTo>
                      <a:pt x="384" y="0"/>
                    </a:lnTo>
                    <a:close/>
                    <a:moveTo>
                      <a:pt x="384" y="0"/>
                    </a:moveTo>
                    <a:lnTo>
                      <a:pt x="384" y="0"/>
                    </a:lnTo>
                    <a:lnTo>
                      <a:pt x="384" y="0"/>
                    </a:lnTo>
                    <a:lnTo>
                      <a:pt x="384" y="0"/>
                    </a:lnTo>
                    <a:lnTo>
                      <a:pt x="384" y="0"/>
                    </a:lnTo>
                    <a:close/>
                    <a:moveTo>
                      <a:pt x="384" y="0"/>
                    </a:moveTo>
                    <a:lnTo>
                      <a:pt x="384" y="0"/>
                    </a:lnTo>
                    <a:lnTo>
                      <a:pt x="384" y="0"/>
                    </a:lnTo>
                    <a:lnTo>
                      <a:pt x="384" y="0"/>
                    </a:lnTo>
                    <a:lnTo>
                      <a:pt x="384" y="0"/>
                    </a:lnTo>
                    <a:close/>
                    <a:moveTo>
                      <a:pt x="432" y="0"/>
                    </a:moveTo>
                    <a:lnTo>
                      <a:pt x="432" y="0"/>
                    </a:lnTo>
                    <a:lnTo>
                      <a:pt x="432" y="0"/>
                    </a:lnTo>
                    <a:lnTo>
                      <a:pt x="432" y="0"/>
                    </a:lnTo>
                    <a:lnTo>
                      <a:pt x="432" y="0"/>
                    </a:lnTo>
                    <a:close/>
                    <a:moveTo>
                      <a:pt x="432" y="0"/>
                    </a:moveTo>
                    <a:lnTo>
                      <a:pt x="432" y="0"/>
                    </a:lnTo>
                    <a:lnTo>
                      <a:pt x="432" y="0"/>
                    </a:lnTo>
                    <a:lnTo>
                      <a:pt x="432" y="0"/>
                    </a:lnTo>
                    <a:lnTo>
                      <a:pt x="43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13"/>
              <p:cNvSpPr/>
              <p:nvPr/>
            </p:nvSpPr>
            <p:spPr>
              <a:xfrm>
                <a:off x="1582825" y="2610150"/>
                <a:ext cx="25" cy="25"/>
              </a:xfrm>
              <a:custGeom>
                <a:avLst/>
                <a:gdLst/>
                <a:ahLst/>
                <a:cxnLst/>
                <a:rect l="l" t="t" r="r" b="b"/>
                <a:pathLst>
                  <a:path w="1" h="1" fill="none" extrusionOk="0">
                    <a:moveTo>
                      <a:pt x="0" y="0"/>
                    </a:moveTo>
                    <a:lnTo>
                      <a:pt x="0" y="0"/>
                    </a:lnTo>
                    <a:lnTo>
                      <a:pt x="0" y="0"/>
                    </a:lnTo>
                    <a:lnTo>
                      <a:pt x="0" y="0"/>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13"/>
              <p:cNvSpPr/>
              <p:nvPr/>
            </p:nvSpPr>
            <p:spPr>
              <a:xfrm>
                <a:off x="1584025" y="2610150"/>
                <a:ext cx="25" cy="25"/>
              </a:xfrm>
              <a:custGeom>
                <a:avLst/>
                <a:gdLst/>
                <a:ahLst/>
                <a:cxnLst/>
                <a:rect l="l" t="t" r="r" b="b"/>
                <a:pathLst>
                  <a:path w="1" h="1" fill="none" extrusionOk="0">
                    <a:moveTo>
                      <a:pt x="0" y="0"/>
                    </a:moveTo>
                    <a:lnTo>
                      <a:pt x="0" y="0"/>
                    </a:lnTo>
                    <a:lnTo>
                      <a:pt x="0" y="0"/>
                    </a:lnTo>
                    <a:lnTo>
                      <a:pt x="0" y="0"/>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13"/>
              <p:cNvSpPr/>
              <p:nvPr/>
            </p:nvSpPr>
            <p:spPr>
              <a:xfrm>
                <a:off x="1584025" y="2608950"/>
                <a:ext cx="4825" cy="1225"/>
              </a:xfrm>
              <a:custGeom>
                <a:avLst/>
                <a:gdLst/>
                <a:ahLst/>
                <a:cxnLst/>
                <a:rect l="l" t="t" r="r" b="b"/>
                <a:pathLst>
                  <a:path w="193" h="49" fill="none" extrusionOk="0">
                    <a:moveTo>
                      <a:pt x="192" y="0"/>
                    </a:moveTo>
                    <a:lnTo>
                      <a:pt x="192" y="0"/>
                    </a:lnTo>
                    <a:lnTo>
                      <a:pt x="0" y="48"/>
                    </a:lnTo>
                    <a:lnTo>
                      <a:pt x="0" y="48"/>
                    </a:lnTo>
                    <a:lnTo>
                      <a:pt x="192"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13"/>
              <p:cNvSpPr/>
              <p:nvPr/>
            </p:nvSpPr>
            <p:spPr>
              <a:xfrm>
                <a:off x="1588825" y="2608950"/>
                <a:ext cx="25" cy="25"/>
              </a:xfrm>
              <a:custGeom>
                <a:avLst/>
                <a:gdLst/>
                <a:ahLst/>
                <a:cxnLst/>
                <a:rect l="l" t="t" r="r" b="b"/>
                <a:pathLst>
                  <a:path w="1" h="1" fill="none" extrusionOk="0">
                    <a:moveTo>
                      <a:pt x="0" y="0"/>
                    </a:moveTo>
                    <a:lnTo>
                      <a:pt x="0" y="0"/>
                    </a:lnTo>
                    <a:lnTo>
                      <a:pt x="0" y="0"/>
                    </a:lnTo>
                    <a:lnTo>
                      <a:pt x="0" y="0"/>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13"/>
              <p:cNvSpPr/>
              <p:nvPr/>
            </p:nvSpPr>
            <p:spPr>
              <a:xfrm>
                <a:off x="1588825" y="2608950"/>
                <a:ext cx="25" cy="25"/>
              </a:xfrm>
              <a:custGeom>
                <a:avLst/>
                <a:gdLst/>
                <a:ahLst/>
                <a:cxnLst/>
                <a:rect l="l" t="t" r="r" b="b"/>
                <a:pathLst>
                  <a:path w="1" h="1" fill="none" extrusionOk="0">
                    <a:moveTo>
                      <a:pt x="0" y="0"/>
                    </a:moveTo>
                    <a:lnTo>
                      <a:pt x="0" y="0"/>
                    </a:lnTo>
                    <a:lnTo>
                      <a:pt x="0" y="0"/>
                    </a:lnTo>
                    <a:lnTo>
                      <a:pt x="0" y="0"/>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13"/>
              <p:cNvSpPr/>
              <p:nvPr/>
            </p:nvSpPr>
            <p:spPr>
              <a:xfrm>
                <a:off x="1588825" y="2608950"/>
                <a:ext cx="25" cy="25"/>
              </a:xfrm>
              <a:custGeom>
                <a:avLst/>
                <a:gdLst/>
                <a:ahLst/>
                <a:cxnLst/>
                <a:rect l="l" t="t" r="r" b="b"/>
                <a:pathLst>
                  <a:path w="1" h="1" fill="none" extrusionOk="0">
                    <a:moveTo>
                      <a:pt x="0" y="0"/>
                    </a:moveTo>
                    <a:lnTo>
                      <a:pt x="0" y="0"/>
                    </a:lnTo>
                    <a:lnTo>
                      <a:pt x="0" y="0"/>
                    </a:lnTo>
                    <a:lnTo>
                      <a:pt x="0" y="0"/>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13"/>
              <p:cNvSpPr/>
              <p:nvPr/>
            </p:nvSpPr>
            <p:spPr>
              <a:xfrm>
                <a:off x="1590025" y="2607750"/>
                <a:ext cx="25" cy="1225"/>
              </a:xfrm>
              <a:custGeom>
                <a:avLst/>
                <a:gdLst/>
                <a:ahLst/>
                <a:cxnLst/>
                <a:rect l="l" t="t" r="r" b="b"/>
                <a:pathLst>
                  <a:path w="1" h="49" fill="none" extrusionOk="0">
                    <a:moveTo>
                      <a:pt x="0" y="0"/>
                    </a:moveTo>
                    <a:lnTo>
                      <a:pt x="0" y="0"/>
                    </a:lnTo>
                    <a:lnTo>
                      <a:pt x="0" y="48"/>
                    </a:lnTo>
                    <a:lnTo>
                      <a:pt x="0" y="48"/>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13"/>
              <p:cNvSpPr/>
              <p:nvPr/>
            </p:nvSpPr>
            <p:spPr>
              <a:xfrm>
                <a:off x="1590025" y="2607750"/>
                <a:ext cx="25" cy="25"/>
              </a:xfrm>
              <a:custGeom>
                <a:avLst/>
                <a:gdLst/>
                <a:ahLst/>
                <a:cxnLst/>
                <a:rect l="l" t="t" r="r" b="b"/>
                <a:pathLst>
                  <a:path w="1" h="1" fill="none" extrusionOk="0">
                    <a:moveTo>
                      <a:pt x="0" y="0"/>
                    </a:moveTo>
                    <a:lnTo>
                      <a:pt x="0" y="0"/>
                    </a:lnTo>
                    <a:lnTo>
                      <a:pt x="0" y="0"/>
                    </a:lnTo>
                    <a:lnTo>
                      <a:pt x="0" y="0"/>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13"/>
              <p:cNvSpPr/>
              <p:nvPr/>
            </p:nvSpPr>
            <p:spPr>
              <a:xfrm>
                <a:off x="1590025" y="2607750"/>
                <a:ext cx="25" cy="25"/>
              </a:xfrm>
              <a:custGeom>
                <a:avLst/>
                <a:gdLst/>
                <a:ahLst/>
                <a:cxnLst/>
                <a:rect l="l" t="t" r="r" b="b"/>
                <a:pathLst>
                  <a:path w="1" h="1" fill="none" extrusionOk="0">
                    <a:moveTo>
                      <a:pt x="0" y="0"/>
                    </a:moveTo>
                    <a:lnTo>
                      <a:pt x="0" y="0"/>
                    </a:lnTo>
                    <a:lnTo>
                      <a:pt x="0" y="0"/>
                    </a:lnTo>
                    <a:lnTo>
                      <a:pt x="0" y="0"/>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13"/>
              <p:cNvSpPr/>
              <p:nvPr/>
            </p:nvSpPr>
            <p:spPr>
              <a:xfrm>
                <a:off x="1590025" y="2607750"/>
                <a:ext cx="1225" cy="25"/>
              </a:xfrm>
              <a:custGeom>
                <a:avLst/>
                <a:gdLst/>
                <a:ahLst/>
                <a:cxnLst/>
                <a:rect l="l" t="t" r="r" b="b"/>
                <a:pathLst>
                  <a:path w="49" h="1" fill="none" extrusionOk="0">
                    <a:moveTo>
                      <a:pt x="48" y="0"/>
                    </a:moveTo>
                    <a:lnTo>
                      <a:pt x="48" y="0"/>
                    </a:lnTo>
                    <a:lnTo>
                      <a:pt x="0" y="0"/>
                    </a:lnTo>
                    <a:lnTo>
                      <a:pt x="0" y="0"/>
                    </a:lnTo>
                    <a:lnTo>
                      <a:pt x="48"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13"/>
              <p:cNvSpPr/>
              <p:nvPr/>
            </p:nvSpPr>
            <p:spPr>
              <a:xfrm>
                <a:off x="1591225" y="2607750"/>
                <a:ext cx="25" cy="25"/>
              </a:xfrm>
              <a:custGeom>
                <a:avLst/>
                <a:gdLst/>
                <a:ahLst/>
                <a:cxnLst/>
                <a:rect l="l" t="t" r="r" b="b"/>
                <a:pathLst>
                  <a:path w="1" h="1" fill="none" extrusionOk="0">
                    <a:moveTo>
                      <a:pt x="0" y="0"/>
                    </a:moveTo>
                    <a:lnTo>
                      <a:pt x="0" y="0"/>
                    </a:lnTo>
                    <a:lnTo>
                      <a:pt x="0" y="0"/>
                    </a:lnTo>
                    <a:lnTo>
                      <a:pt x="0" y="0"/>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13"/>
              <p:cNvSpPr/>
              <p:nvPr/>
            </p:nvSpPr>
            <p:spPr>
              <a:xfrm>
                <a:off x="1591225" y="2607750"/>
                <a:ext cx="25" cy="25"/>
              </a:xfrm>
              <a:custGeom>
                <a:avLst/>
                <a:gdLst/>
                <a:ahLst/>
                <a:cxnLst/>
                <a:rect l="l" t="t" r="r" b="b"/>
                <a:pathLst>
                  <a:path w="1" h="1" fill="none" extrusionOk="0">
                    <a:moveTo>
                      <a:pt x="0" y="0"/>
                    </a:moveTo>
                    <a:lnTo>
                      <a:pt x="0" y="0"/>
                    </a:lnTo>
                    <a:lnTo>
                      <a:pt x="0" y="0"/>
                    </a:lnTo>
                    <a:lnTo>
                      <a:pt x="0" y="0"/>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13"/>
              <p:cNvSpPr/>
              <p:nvPr/>
            </p:nvSpPr>
            <p:spPr>
              <a:xfrm>
                <a:off x="1591225" y="2607750"/>
                <a:ext cx="25" cy="25"/>
              </a:xfrm>
              <a:custGeom>
                <a:avLst/>
                <a:gdLst/>
                <a:ahLst/>
                <a:cxnLst/>
                <a:rect l="l" t="t" r="r" b="b"/>
                <a:pathLst>
                  <a:path w="1" h="1" fill="none" extrusionOk="0">
                    <a:moveTo>
                      <a:pt x="0" y="0"/>
                    </a:moveTo>
                    <a:lnTo>
                      <a:pt x="0" y="0"/>
                    </a:lnTo>
                    <a:lnTo>
                      <a:pt x="0" y="0"/>
                    </a:lnTo>
                    <a:lnTo>
                      <a:pt x="0" y="0"/>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13"/>
              <p:cNvSpPr/>
              <p:nvPr/>
            </p:nvSpPr>
            <p:spPr>
              <a:xfrm>
                <a:off x="1591225" y="2607750"/>
                <a:ext cx="1225" cy="25"/>
              </a:xfrm>
              <a:custGeom>
                <a:avLst/>
                <a:gdLst/>
                <a:ahLst/>
                <a:cxnLst/>
                <a:rect l="l" t="t" r="r" b="b"/>
                <a:pathLst>
                  <a:path w="49" h="1" fill="none" extrusionOk="0">
                    <a:moveTo>
                      <a:pt x="48" y="0"/>
                    </a:moveTo>
                    <a:lnTo>
                      <a:pt x="48" y="0"/>
                    </a:lnTo>
                    <a:lnTo>
                      <a:pt x="0" y="0"/>
                    </a:lnTo>
                    <a:lnTo>
                      <a:pt x="0" y="0"/>
                    </a:lnTo>
                    <a:lnTo>
                      <a:pt x="48"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13"/>
              <p:cNvSpPr/>
              <p:nvPr/>
            </p:nvSpPr>
            <p:spPr>
              <a:xfrm>
                <a:off x="1592425" y="2607750"/>
                <a:ext cx="25" cy="25"/>
              </a:xfrm>
              <a:custGeom>
                <a:avLst/>
                <a:gdLst/>
                <a:ahLst/>
                <a:cxnLst/>
                <a:rect l="l" t="t" r="r" b="b"/>
                <a:pathLst>
                  <a:path w="1" h="1" fill="none" extrusionOk="0">
                    <a:moveTo>
                      <a:pt x="0" y="0"/>
                    </a:moveTo>
                    <a:lnTo>
                      <a:pt x="0" y="0"/>
                    </a:lnTo>
                    <a:lnTo>
                      <a:pt x="0" y="0"/>
                    </a:lnTo>
                    <a:lnTo>
                      <a:pt x="0" y="0"/>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13"/>
              <p:cNvSpPr/>
              <p:nvPr/>
            </p:nvSpPr>
            <p:spPr>
              <a:xfrm>
                <a:off x="1592425" y="2607750"/>
                <a:ext cx="25" cy="25"/>
              </a:xfrm>
              <a:custGeom>
                <a:avLst/>
                <a:gdLst/>
                <a:ahLst/>
                <a:cxnLst/>
                <a:rect l="l" t="t" r="r" b="b"/>
                <a:pathLst>
                  <a:path w="1" h="1" fill="none" extrusionOk="0">
                    <a:moveTo>
                      <a:pt x="0" y="0"/>
                    </a:moveTo>
                    <a:lnTo>
                      <a:pt x="0" y="0"/>
                    </a:lnTo>
                    <a:lnTo>
                      <a:pt x="0" y="0"/>
                    </a:lnTo>
                    <a:lnTo>
                      <a:pt x="0" y="0"/>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13"/>
              <p:cNvSpPr/>
              <p:nvPr/>
            </p:nvSpPr>
            <p:spPr>
              <a:xfrm>
                <a:off x="1593625" y="2607750"/>
                <a:ext cx="25" cy="25"/>
              </a:xfrm>
              <a:custGeom>
                <a:avLst/>
                <a:gdLst/>
                <a:ahLst/>
                <a:cxnLst/>
                <a:rect l="l" t="t" r="r" b="b"/>
                <a:pathLst>
                  <a:path w="1" h="1" fill="none" extrusionOk="0">
                    <a:moveTo>
                      <a:pt x="0" y="0"/>
                    </a:moveTo>
                    <a:lnTo>
                      <a:pt x="0" y="0"/>
                    </a:lnTo>
                    <a:lnTo>
                      <a:pt x="0" y="0"/>
                    </a:lnTo>
                    <a:lnTo>
                      <a:pt x="0" y="0"/>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13"/>
              <p:cNvSpPr/>
              <p:nvPr/>
            </p:nvSpPr>
            <p:spPr>
              <a:xfrm>
                <a:off x="1593625" y="2607750"/>
                <a:ext cx="25" cy="25"/>
              </a:xfrm>
              <a:custGeom>
                <a:avLst/>
                <a:gdLst/>
                <a:ahLst/>
                <a:cxnLst/>
                <a:rect l="l" t="t" r="r" b="b"/>
                <a:pathLst>
                  <a:path w="1" h="1" fill="none" extrusionOk="0">
                    <a:moveTo>
                      <a:pt x="0" y="0"/>
                    </a:moveTo>
                    <a:lnTo>
                      <a:pt x="0" y="0"/>
                    </a:lnTo>
                    <a:lnTo>
                      <a:pt x="0" y="0"/>
                    </a:lnTo>
                    <a:lnTo>
                      <a:pt x="0" y="0"/>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13"/>
              <p:cNvSpPr/>
              <p:nvPr/>
            </p:nvSpPr>
            <p:spPr>
              <a:xfrm>
                <a:off x="1477175" y="2515300"/>
                <a:ext cx="192125" cy="96075"/>
              </a:xfrm>
              <a:custGeom>
                <a:avLst/>
                <a:gdLst/>
                <a:ahLst/>
                <a:cxnLst/>
                <a:rect l="l" t="t" r="r" b="b"/>
                <a:pathLst>
                  <a:path w="7685" h="3843" fill="none" extrusionOk="0">
                    <a:moveTo>
                      <a:pt x="7684" y="0"/>
                    </a:moveTo>
                    <a:lnTo>
                      <a:pt x="7684" y="0"/>
                    </a:lnTo>
                    <a:lnTo>
                      <a:pt x="7204" y="721"/>
                    </a:lnTo>
                    <a:lnTo>
                      <a:pt x="6724" y="1297"/>
                    </a:lnTo>
                    <a:lnTo>
                      <a:pt x="6195" y="1777"/>
                    </a:lnTo>
                    <a:lnTo>
                      <a:pt x="5667" y="2161"/>
                    </a:lnTo>
                    <a:lnTo>
                      <a:pt x="5091" y="2450"/>
                    </a:lnTo>
                    <a:lnTo>
                      <a:pt x="4514" y="2594"/>
                    </a:lnTo>
                    <a:lnTo>
                      <a:pt x="3938" y="2738"/>
                    </a:lnTo>
                    <a:lnTo>
                      <a:pt x="3314" y="2738"/>
                    </a:lnTo>
                    <a:lnTo>
                      <a:pt x="3314" y="2738"/>
                    </a:lnTo>
                    <a:lnTo>
                      <a:pt x="2882" y="2738"/>
                    </a:lnTo>
                    <a:lnTo>
                      <a:pt x="2449" y="2690"/>
                    </a:lnTo>
                    <a:lnTo>
                      <a:pt x="1585" y="2498"/>
                    </a:lnTo>
                    <a:lnTo>
                      <a:pt x="768" y="2258"/>
                    </a:lnTo>
                    <a:lnTo>
                      <a:pt x="0" y="1969"/>
                    </a:lnTo>
                    <a:lnTo>
                      <a:pt x="0" y="1969"/>
                    </a:lnTo>
                    <a:lnTo>
                      <a:pt x="336" y="2354"/>
                    </a:lnTo>
                    <a:lnTo>
                      <a:pt x="672" y="2738"/>
                    </a:lnTo>
                    <a:lnTo>
                      <a:pt x="1057" y="3074"/>
                    </a:lnTo>
                    <a:lnTo>
                      <a:pt x="1489" y="3314"/>
                    </a:lnTo>
                    <a:lnTo>
                      <a:pt x="1969" y="3554"/>
                    </a:lnTo>
                    <a:lnTo>
                      <a:pt x="2449" y="3698"/>
                    </a:lnTo>
                    <a:lnTo>
                      <a:pt x="2978" y="3794"/>
                    </a:lnTo>
                    <a:lnTo>
                      <a:pt x="3506" y="3842"/>
                    </a:lnTo>
                    <a:lnTo>
                      <a:pt x="3506" y="3842"/>
                    </a:lnTo>
                    <a:lnTo>
                      <a:pt x="3890" y="3842"/>
                    </a:lnTo>
                    <a:lnTo>
                      <a:pt x="4226" y="3794"/>
                    </a:lnTo>
                    <a:lnTo>
                      <a:pt x="4226" y="3794"/>
                    </a:lnTo>
                    <a:lnTo>
                      <a:pt x="4226" y="3794"/>
                    </a:lnTo>
                    <a:lnTo>
                      <a:pt x="4226" y="3794"/>
                    </a:lnTo>
                    <a:lnTo>
                      <a:pt x="4274" y="3794"/>
                    </a:lnTo>
                    <a:lnTo>
                      <a:pt x="4274" y="3794"/>
                    </a:lnTo>
                    <a:lnTo>
                      <a:pt x="4274" y="3794"/>
                    </a:lnTo>
                    <a:lnTo>
                      <a:pt x="4274" y="3794"/>
                    </a:lnTo>
                    <a:lnTo>
                      <a:pt x="4274" y="3794"/>
                    </a:lnTo>
                    <a:lnTo>
                      <a:pt x="4274" y="3794"/>
                    </a:lnTo>
                    <a:lnTo>
                      <a:pt x="4466" y="3746"/>
                    </a:lnTo>
                    <a:lnTo>
                      <a:pt x="4466" y="3746"/>
                    </a:lnTo>
                    <a:lnTo>
                      <a:pt x="4466" y="3746"/>
                    </a:lnTo>
                    <a:lnTo>
                      <a:pt x="4466" y="3746"/>
                    </a:lnTo>
                    <a:lnTo>
                      <a:pt x="4466" y="3746"/>
                    </a:lnTo>
                    <a:lnTo>
                      <a:pt x="4466" y="3746"/>
                    </a:lnTo>
                    <a:lnTo>
                      <a:pt x="4466" y="3746"/>
                    </a:lnTo>
                    <a:lnTo>
                      <a:pt x="4466" y="3746"/>
                    </a:lnTo>
                    <a:lnTo>
                      <a:pt x="4466" y="3746"/>
                    </a:lnTo>
                    <a:lnTo>
                      <a:pt x="4466" y="3746"/>
                    </a:lnTo>
                    <a:lnTo>
                      <a:pt x="4466" y="3746"/>
                    </a:lnTo>
                    <a:lnTo>
                      <a:pt x="4466" y="3746"/>
                    </a:lnTo>
                    <a:lnTo>
                      <a:pt x="4466" y="3746"/>
                    </a:lnTo>
                    <a:lnTo>
                      <a:pt x="4466" y="3746"/>
                    </a:lnTo>
                    <a:lnTo>
                      <a:pt x="4514" y="3746"/>
                    </a:lnTo>
                    <a:lnTo>
                      <a:pt x="4514" y="3746"/>
                    </a:lnTo>
                    <a:lnTo>
                      <a:pt x="4514" y="3698"/>
                    </a:lnTo>
                    <a:lnTo>
                      <a:pt x="4514" y="3698"/>
                    </a:lnTo>
                    <a:lnTo>
                      <a:pt x="4514" y="3698"/>
                    </a:lnTo>
                    <a:lnTo>
                      <a:pt x="4514" y="3698"/>
                    </a:lnTo>
                    <a:lnTo>
                      <a:pt x="4514" y="3698"/>
                    </a:lnTo>
                    <a:lnTo>
                      <a:pt x="4514" y="3698"/>
                    </a:lnTo>
                    <a:lnTo>
                      <a:pt x="4514" y="3698"/>
                    </a:lnTo>
                    <a:lnTo>
                      <a:pt x="4514" y="3698"/>
                    </a:lnTo>
                    <a:lnTo>
                      <a:pt x="4514" y="3698"/>
                    </a:lnTo>
                    <a:lnTo>
                      <a:pt x="4514" y="3698"/>
                    </a:lnTo>
                    <a:lnTo>
                      <a:pt x="4514" y="3698"/>
                    </a:lnTo>
                    <a:lnTo>
                      <a:pt x="4514" y="3698"/>
                    </a:lnTo>
                    <a:lnTo>
                      <a:pt x="4562" y="3698"/>
                    </a:lnTo>
                    <a:lnTo>
                      <a:pt x="4562" y="3698"/>
                    </a:lnTo>
                    <a:lnTo>
                      <a:pt x="4562" y="3698"/>
                    </a:lnTo>
                    <a:lnTo>
                      <a:pt x="4562" y="3698"/>
                    </a:lnTo>
                    <a:lnTo>
                      <a:pt x="4562" y="3698"/>
                    </a:lnTo>
                    <a:lnTo>
                      <a:pt x="4562" y="3698"/>
                    </a:lnTo>
                    <a:lnTo>
                      <a:pt x="4562" y="3698"/>
                    </a:lnTo>
                    <a:lnTo>
                      <a:pt x="4562" y="3698"/>
                    </a:lnTo>
                    <a:lnTo>
                      <a:pt x="4562" y="3698"/>
                    </a:lnTo>
                    <a:lnTo>
                      <a:pt x="4562" y="3698"/>
                    </a:lnTo>
                    <a:lnTo>
                      <a:pt x="4562" y="3698"/>
                    </a:lnTo>
                    <a:lnTo>
                      <a:pt x="4562" y="3698"/>
                    </a:lnTo>
                    <a:lnTo>
                      <a:pt x="4562" y="3698"/>
                    </a:lnTo>
                    <a:lnTo>
                      <a:pt x="4562" y="3698"/>
                    </a:lnTo>
                    <a:lnTo>
                      <a:pt x="4562" y="3698"/>
                    </a:lnTo>
                    <a:lnTo>
                      <a:pt x="4562" y="3698"/>
                    </a:lnTo>
                    <a:lnTo>
                      <a:pt x="4610" y="3698"/>
                    </a:lnTo>
                    <a:lnTo>
                      <a:pt x="4610" y="3698"/>
                    </a:lnTo>
                    <a:lnTo>
                      <a:pt x="4610" y="3698"/>
                    </a:lnTo>
                    <a:lnTo>
                      <a:pt x="4610" y="3698"/>
                    </a:lnTo>
                    <a:lnTo>
                      <a:pt x="4610" y="3698"/>
                    </a:lnTo>
                    <a:lnTo>
                      <a:pt x="4610" y="3698"/>
                    </a:lnTo>
                    <a:lnTo>
                      <a:pt x="4610" y="3698"/>
                    </a:lnTo>
                    <a:lnTo>
                      <a:pt x="4610" y="3698"/>
                    </a:lnTo>
                    <a:lnTo>
                      <a:pt x="4610" y="3698"/>
                    </a:lnTo>
                    <a:lnTo>
                      <a:pt x="4610" y="3698"/>
                    </a:lnTo>
                    <a:lnTo>
                      <a:pt x="4658" y="3698"/>
                    </a:lnTo>
                    <a:lnTo>
                      <a:pt x="4658" y="3698"/>
                    </a:lnTo>
                    <a:lnTo>
                      <a:pt x="4658" y="3698"/>
                    </a:lnTo>
                    <a:lnTo>
                      <a:pt x="4658" y="3698"/>
                    </a:lnTo>
                    <a:lnTo>
                      <a:pt x="4658" y="3698"/>
                    </a:lnTo>
                    <a:lnTo>
                      <a:pt x="4658" y="3698"/>
                    </a:lnTo>
                    <a:lnTo>
                      <a:pt x="4658" y="3698"/>
                    </a:lnTo>
                    <a:lnTo>
                      <a:pt x="4658" y="3698"/>
                    </a:lnTo>
                    <a:lnTo>
                      <a:pt x="5283" y="3458"/>
                    </a:lnTo>
                    <a:lnTo>
                      <a:pt x="5811" y="3122"/>
                    </a:lnTo>
                    <a:lnTo>
                      <a:pt x="6339" y="2738"/>
                    </a:lnTo>
                    <a:lnTo>
                      <a:pt x="6724" y="2306"/>
                    </a:lnTo>
                    <a:lnTo>
                      <a:pt x="7108" y="1777"/>
                    </a:lnTo>
                    <a:lnTo>
                      <a:pt x="7396" y="1249"/>
                    </a:lnTo>
                    <a:lnTo>
                      <a:pt x="7588" y="625"/>
                    </a:lnTo>
                    <a:lnTo>
                      <a:pt x="768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13"/>
              <p:cNvSpPr/>
              <p:nvPr/>
            </p:nvSpPr>
            <p:spPr>
              <a:xfrm>
                <a:off x="1534800" y="2426450"/>
                <a:ext cx="51650" cy="36050"/>
              </a:xfrm>
              <a:custGeom>
                <a:avLst/>
                <a:gdLst/>
                <a:ahLst/>
                <a:cxnLst/>
                <a:rect l="l" t="t" r="r" b="b"/>
                <a:pathLst>
                  <a:path w="2066" h="1442" extrusionOk="0">
                    <a:moveTo>
                      <a:pt x="961" y="0"/>
                    </a:moveTo>
                    <a:lnTo>
                      <a:pt x="721" y="48"/>
                    </a:lnTo>
                    <a:lnTo>
                      <a:pt x="480" y="97"/>
                    </a:lnTo>
                    <a:lnTo>
                      <a:pt x="288" y="193"/>
                    </a:lnTo>
                    <a:lnTo>
                      <a:pt x="96" y="385"/>
                    </a:lnTo>
                    <a:lnTo>
                      <a:pt x="0" y="577"/>
                    </a:lnTo>
                    <a:lnTo>
                      <a:pt x="0" y="769"/>
                    </a:lnTo>
                    <a:lnTo>
                      <a:pt x="48" y="913"/>
                    </a:lnTo>
                    <a:lnTo>
                      <a:pt x="192" y="1105"/>
                    </a:lnTo>
                    <a:lnTo>
                      <a:pt x="384" y="1249"/>
                    </a:lnTo>
                    <a:lnTo>
                      <a:pt x="625" y="1345"/>
                    </a:lnTo>
                    <a:lnTo>
                      <a:pt x="865" y="1393"/>
                    </a:lnTo>
                    <a:lnTo>
                      <a:pt x="1105" y="1441"/>
                    </a:lnTo>
                    <a:lnTo>
                      <a:pt x="1345" y="1393"/>
                    </a:lnTo>
                    <a:lnTo>
                      <a:pt x="1585" y="1345"/>
                    </a:lnTo>
                    <a:lnTo>
                      <a:pt x="1777" y="1201"/>
                    </a:lnTo>
                    <a:lnTo>
                      <a:pt x="1921" y="1057"/>
                    </a:lnTo>
                    <a:lnTo>
                      <a:pt x="2065" y="865"/>
                    </a:lnTo>
                    <a:lnTo>
                      <a:pt x="2065" y="673"/>
                    </a:lnTo>
                    <a:lnTo>
                      <a:pt x="1969" y="481"/>
                    </a:lnTo>
                    <a:lnTo>
                      <a:pt x="1873" y="337"/>
                    </a:lnTo>
                    <a:lnTo>
                      <a:pt x="1681" y="193"/>
                    </a:lnTo>
                    <a:lnTo>
                      <a:pt x="1441" y="97"/>
                    </a:lnTo>
                    <a:lnTo>
                      <a:pt x="1201" y="48"/>
                    </a:lnTo>
                    <a:lnTo>
                      <a:pt x="961" y="0"/>
                    </a:lnTo>
                    <a:close/>
                  </a:path>
                </a:pathLst>
              </a:custGeom>
              <a:solidFill>
                <a:srgbClr val="FFFFFF">
                  <a:alpha val="24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13"/>
              <p:cNvSpPr/>
              <p:nvPr/>
            </p:nvSpPr>
            <p:spPr>
              <a:xfrm>
                <a:off x="1534800" y="2426450"/>
                <a:ext cx="51650" cy="36050"/>
              </a:xfrm>
              <a:custGeom>
                <a:avLst/>
                <a:gdLst/>
                <a:ahLst/>
                <a:cxnLst/>
                <a:rect l="l" t="t" r="r" b="b"/>
                <a:pathLst>
                  <a:path w="2066" h="1442" fill="none" extrusionOk="0">
                    <a:moveTo>
                      <a:pt x="961" y="0"/>
                    </a:moveTo>
                    <a:lnTo>
                      <a:pt x="961" y="0"/>
                    </a:lnTo>
                    <a:lnTo>
                      <a:pt x="721" y="48"/>
                    </a:lnTo>
                    <a:lnTo>
                      <a:pt x="480" y="97"/>
                    </a:lnTo>
                    <a:lnTo>
                      <a:pt x="288" y="193"/>
                    </a:lnTo>
                    <a:lnTo>
                      <a:pt x="96" y="385"/>
                    </a:lnTo>
                    <a:lnTo>
                      <a:pt x="96" y="385"/>
                    </a:lnTo>
                    <a:lnTo>
                      <a:pt x="0" y="577"/>
                    </a:lnTo>
                    <a:lnTo>
                      <a:pt x="0" y="769"/>
                    </a:lnTo>
                    <a:lnTo>
                      <a:pt x="48" y="913"/>
                    </a:lnTo>
                    <a:lnTo>
                      <a:pt x="192" y="1105"/>
                    </a:lnTo>
                    <a:lnTo>
                      <a:pt x="384" y="1249"/>
                    </a:lnTo>
                    <a:lnTo>
                      <a:pt x="625" y="1345"/>
                    </a:lnTo>
                    <a:lnTo>
                      <a:pt x="865" y="1393"/>
                    </a:lnTo>
                    <a:lnTo>
                      <a:pt x="1105" y="1441"/>
                    </a:lnTo>
                    <a:lnTo>
                      <a:pt x="1105" y="1441"/>
                    </a:lnTo>
                    <a:lnTo>
                      <a:pt x="1345" y="1393"/>
                    </a:lnTo>
                    <a:lnTo>
                      <a:pt x="1585" y="1345"/>
                    </a:lnTo>
                    <a:lnTo>
                      <a:pt x="1777" y="1201"/>
                    </a:lnTo>
                    <a:lnTo>
                      <a:pt x="1921" y="1057"/>
                    </a:lnTo>
                    <a:lnTo>
                      <a:pt x="1921" y="1057"/>
                    </a:lnTo>
                    <a:lnTo>
                      <a:pt x="2065" y="865"/>
                    </a:lnTo>
                    <a:lnTo>
                      <a:pt x="2065" y="673"/>
                    </a:lnTo>
                    <a:lnTo>
                      <a:pt x="1969" y="481"/>
                    </a:lnTo>
                    <a:lnTo>
                      <a:pt x="1873" y="337"/>
                    </a:lnTo>
                    <a:lnTo>
                      <a:pt x="1681" y="193"/>
                    </a:lnTo>
                    <a:lnTo>
                      <a:pt x="1441" y="97"/>
                    </a:lnTo>
                    <a:lnTo>
                      <a:pt x="1201" y="48"/>
                    </a:lnTo>
                    <a:lnTo>
                      <a:pt x="96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13"/>
              <p:cNvSpPr/>
              <p:nvPr/>
            </p:nvSpPr>
            <p:spPr>
              <a:xfrm>
                <a:off x="1477175" y="2515300"/>
                <a:ext cx="192125" cy="96075"/>
              </a:xfrm>
              <a:custGeom>
                <a:avLst/>
                <a:gdLst/>
                <a:ahLst/>
                <a:cxnLst/>
                <a:rect l="l" t="t" r="r" b="b"/>
                <a:pathLst>
                  <a:path w="7685" h="3843" extrusionOk="0">
                    <a:moveTo>
                      <a:pt x="7684" y="0"/>
                    </a:moveTo>
                    <a:lnTo>
                      <a:pt x="7204" y="721"/>
                    </a:lnTo>
                    <a:lnTo>
                      <a:pt x="6724" y="1297"/>
                    </a:lnTo>
                    <a:lnTo>
                      <a:pt x="6195" y="1777"/>
                    </a:lnTo>
                    <a:lnTo>
                      <a:pt x="5667" y="2161"/>
                    </a:lnTo>
                    <a:lnTo>
                      <a:pt x="5091" y="2450"/>
                    </a:lnTo>
                    <a:lnTo>
                      <a:pt x="4514" y="2594"/>
                    </a:lnTo>
                    <a:lnTo>
                      <a:pt x="3938" y="2738"/>
                    </a:lnTo>
                    <a:lnTo>
                      <a:pt x="2882" y="2738"/>
                    </a:lnTo>
                    <a:lnTo>
                      <a:pt x="2449" y="2690"/>
                    </a:lnTo>
                    <a:lnTo>
                      <a:pt x="1585" y="2498"/>
                    </a:lnTo>
                    <a:lnTo>
                      <a:pt x="768" y="2258"/>
                    </a:lnTo>
                    <a:lnTo>
                      <a:pt x="0" y="1969"/>
                    </a:lnTo>
                    <a:lnTo>
                      <a:pt x="336" y="2354"/>
                    </a:lnTo>
                    <a:lnTo>
                      <a:pt x="672" y="2738"/>
                    </a:lnTo>
                    <a:lnTo>
                      <a:pt x="1057" y="3074"/>
                    </a:lnTo>
                    <a:lnTo>
                      <a:pt x="1489" y="3314"/>
                    </a:lnTo>
                    <a:lnTo>
                      <a:pt x="1969" y="3554"/>
                    </a:lnTo>
                    <a:lnTo>
                      <a:pt x="2449" y="3698"/>
                    </a:lnTo>
                    <a:lnTo>
                      <a:pt x="2978" y="3794"/>
                    </a:lnTo>
                    <a:lnTo>
                      <a:pt x="3506" y="3842"/>
                    </a:lnTo>
                    <a:lnTo>
                      <a:pt x="3890" y="3842"/>
                    </a:lnTo>
                    <a:lnTo>
                      <a:pt x="4226" y="3794"/>
                    </a:lnTo>
                    <a:lnTo>
                      <a:pt x="4274" y="3794"/>
                    </a:lnTo>
                    <a:lnTo>
                      <a:pt x="4466" y="3746"/>
                    </a:lnTo>
                    <a:lnTo>
                      <a:pt x="4514" y="3746"/>
                    </a:lnTo>
                    <a:lnTo>
                      <a:pt x="4514" y="3698"/>
                    </a:lnTo>
                    <a:lnTo>
                      <a:pt x="4658" y="3698"/>
                    </a:lnTo>
                    <a:lnTo>
                      <a:pt x="5283" y="3458"/>
                    </a:lnTo>
                    <a:lnTo>
                      <a:pt x="5811" y="3122"/>
                    </a:lnTo>
                    <a:lnTo>
                      <a:pt x="6339" y="2738"/>
                    </a:lnTo>
                    <a:lnTo>
                      <a:pt x="6724" y="2306"/>
                    </a:lnTo>
                    <a:lnTo>
                      <a:pt x="7108" y="1777"/>
                    </a:lnTo>
                    <a:lnTo>
                      <a:pt x="7396" y="1249"/>
                    </a:lnTo>
                    <a:lnTo>
                      <a:pt x="7588" y="625"/>
                    </a:lnTo>
                    <a:lnTo>
                      <a:pt x="7684" y="0"/>
                    </a:lnTo>
                    <a:close/>
                  </a:path>
                </a:pathLst>
              </a:custGeom>
              <a:solidFill>
                <a:schemeClr val="dk1">
                  <a:alpha val="33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34" name="Google Shape;734;p13"/>
          <p:cNvSpPr/>
          <p:nvPr/>
        </p:nvSpPr>
        <p:spPr>
          <a:xfrm>
            <a:off x="7227502" y="4513510"/>
            <a:ext cx="355483" cy="392721"/>
          </a:xfrm>
          <a:custGeom>
            <a:avLst/>
            <a:gdLst/>
            <a:ahLst/>
            <a:cxnLst/>
            <a:rect l="l" t="t" r="r" b="b"/>
            <a:pathLst>
              <a:path w="4131" h="4564" extrusionOk="0">
                <a:moveTo>
                  <a:pt x="3411" y="1"/>
                </a:moveTo>
                <a:lnTo>
                  <a:pt x="3266" y="49"/>
                </a:lnTo>
                <a:lnTo>
                  <a:pt x="3122" y="97"/>
                </a:lnTo>
                <a:lnTo>
                  <a:pt x="3026" y="193"/>
                </a:lnTo>
                <a:lnTo>
                  <a:pt x="2930" y="289"/>
                </a:lnTo>
                <a:lnTo>
                  <a:pt x="2834" y="529"/>
                </a:lnTo>
                <a:lnTo>
                  <a:pt x="2642" y="817"/>
                </a:lnTo>
                <a:lnTo>
                  <a:pt x="2546" y="865"/>
                </a:lnTo>
                <a:lnTo>
                  <a:pt x="2402" y="865"/>
                </a:lnTo>
                <a:lnTo>
                  <a:pt x="2306" y="769"/>
                </a:lnTo>
                <a:lnTo>
                  <a:pt x="2162" y="673"/>
                </a:lnTo>
                <a:lnTo>
                  <a:pt x="1874" y="385"/>
                </a:lnTo>
                <a:lnTo>
                  <a:pt x="1778" y="289"/>
                </a:lnTo>
                <a:lnTo>
                  <a:pt x="1682" y="241"/>
                </a:lnTo>
                <a:lnTo>
                  <a:pt x="1586" y="241"/>
                </a:lnTo>
                <a:lnTo>
                  <a:pt x="1490" y="337"/>
                </a:lnTo>
                <a:lnTo>
                  <a:pt x="1249" y="625"/>
                </a:lnTo>
                <a:lnTo>
                  <a:pt x="913" y="1153"/>
                </a:lnTo>
                <a:lnTo>
                  <a:pt x="913" y="1202"/>
                </a:lnTo>
                <a:lnTo>
                  <a:pt x="961" y="1250"/>
                </a:lnTo>
                <a:lnTo>
                  <a:pt x="1057" y="1346"/>
                </a:lnTo>
                <a:lnTo>
                  <a:pt x="1586" y="1490"/>
                </a:lnTo>
                <a:lnTo>
                  <a:pt x="1682" y="1586"/>
                </a:lnTo>
                <a:lnTo>
                  <a:pt x="1778" y="1682"/>
                </a:lnTo>
                <a:lnTo>
                  <a:pt x="1826" y="1778"/>
                </a:lnTo>
                <a:lnTo>
                  <a:pt x="1826" y="1922"/>
                </a:lnTo>
                <a:lnTo>
                  <a:pt x="1778" y="2066"/>
                </a:lnTo>
                <a:lnTo>
                  <a:pt x="1730" y="2162"/>
                </a:lnTo>
                <a:lnTo>
                  <a:pt x="1586" y="2306"/>
                </a:lnTo>
                <a:lnTo>
                  <a:pt x="1490" y="2354"/>
                </a:lnTo>
                <a:lnTo>
                  <a:pt x="1345" y="2402"/>
                </a:lnTo>
                <a:lnTo>
                  <a:pt x="1201" y="2354"/>
                </a:lnTo>
                <a:lnTo>
                  <a:pt x="1057" y="2258"/>
                </a:lnTo>
                <a:lnTo>
                  <a:pt x="961" y="2114"/>
                </a:lnTo>
                <a:lnTo>
                  <a:pt x="769" y="1826"/>
                </a:lnTo>
                <a:lnTo>
                  <a:pt x="721" y="1730"/>
                </a:lnTo>
                <a:lnTo>
                  <a:pt x="625" y="1682"/>
                </a:lnTo>
                <a:lnTo>
                  <a:pt x="529" y="1730"/>
                </a:lnTo>
                <a:lnTo>
                  <a:pt x="433" y="1826"/>
                </a:lnTo>
                <a:lnTo>
                  <a:pt x="241" y="2114"/>
                </a:lnTo>
                <a:lnTo>
                  <a:pt x="1" y="2690"/>
                </a:lnTo>
                <a:lnTo>
                  <a:pt x="97" y="2786"/>
                </a:lnTo>
                <a:lnTo>
                  <a:pt x="337" y="3026"/>
                </a:lnTo>
                <a:lnTo>
                  <a:pt x="1153" y="3651"/>
                </a:lnTo>
                <a:lnTo>
                  <a:pt x="2354" y="4515"/>
                </a:lnTo>
                <a:lnTo>
                  <a:pt x="2402" y="4563"/>
                </a:lnTo>
                <a:lnTo>
                  <a:pt x="2450" y="4563"/>
                </a:lnTo>
                <a:lnTo>
                  <a:pt x="2642" y="4467"/>
                </a:lnTo>
                <a:lnTo>
                  <a:pt x="2786" y="4275"/>
                </a:lnTo>
                <a:lnTo>
                  <a:pt x="2978" y="4083"/>
                </a:lnTo>
                <a:lnTo>
                  <a:pt x="3074" y="3891"/>
                </a:lnTo>
                <a:lnTo>
                  <a:pt x="3074" y="3699"/>
                </a:lnTo>
                <a:lnTo>
                  <a:pt x="3026" y="3603"/>
                </a:lnTo>
                <a:lnTo>
                  <a:pt x="2978" y="3555"/>
                </a:lnTo>
                <a:lnTo>
                  <a:pt x="2834" y="3507"/>
                </a:lnTo>
                <a:lnTo>
                  <a:pt x="2690" y="3459"/>
                </a:lnTo>
                <a:lnTo>
                  <a:pt x="2546" y="3411"/>
                </a:lnTo>
                <a:lnTo>
                  <a:pt x="2450" y="3315"/>
                </a:lnTo>
                <a:lnTo>
                  <a:pt x="2402" y="3171"/>
                </a:lnTo>
                <a:lnTo>
                  <a:pt x="2402" y="3026"/>
                </a:lnTo>
                <a:lnTo>
                  <a:pt x="2402" y="2834"/>
                </a:lnTo>
                <a:lnTo>
                  <a:pt x="2498" y="2690"/>
                </a:lnTo>
                <a:lnTo>
                  <a:pt x="2594" y="2594"/>
                </a:lnTo>
                <a:lnTo>
                  <a:pt x="2738" y="2546"/>
                </a:lnTo>
                <a:lnTo>
                  <a:pt x="2882" y="2546"/>
                </a:lnTo>
                <a:lnTo>
                  <a:pt x="3026" y="2594"/>
                </a:lnTo>
                <a:lnTo>
                  <a:pt x="3218" y="2786"/>
                </a:lnTo>
                <a:lnTo>
                  <a:pt x="3363" y="2978"/>
                </a:lnTo>
                <a:lnTo>
                  <a:pt x="3507" y="3075"/>
                </a:lnTo>
                <a:lnTo>
                  <a:pt x="3555" y="3075"/>
                </a:lnTo>
                <a:lnTo>
                  <a:pt x="3651" y="2978"/>
                </a:lnTo>
                <a:lnTo>
                  <a:pt x="3795" y="2738"/>
                </a:lnTo>
                <a:lnTo>
                  <a:pt x="4131" y="2162"/>
                </a:lnTo>
                <a:lnTo>
                  <a:pt x="4131" y="2066"/>
                </a:lnTo>
                <a:lnTo>
                  <a:pt x="4035" y="1922"/>
                </a:lnTo>
                <a:lnTo>
                  <a:pt x="3747" y="1730"/>
                </a:lnTo>
                <a:lnTo>
                  <a:pt x="3315" y="1538"/>
                </a:lnTo>
                <a:lnTo>
                  <a:pt x="3603" y="1250"/>
                </a:lnTo>
                <a:lnTo>
                  <a:pt x="3795" y="961"/>
                </a:lnTo>
                <a:lnTo>
                  <a:pt x="3939" y="721"/>
                </a:lnTo>
                <a:lnTo>
                  <a:pt x="3939" y="529"/>
                </a:lnTo>
                <a:lnTo>
                  <a:pt x="3891" y="289"/>
                </a:lnTo>
                <a:lnTo>
                  <a:pt x="3795" y="145"/>
                </a:lnTo>
                <a:lnTo>
                  <a:pt x="3651" y="49"/>
                </a:lnTo>
                <a:lnTo>
                  <a:pt x="341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13"/>
          <p:cNvSpPr/>
          <p:nvPr/>
        </p:nvSpPr>
        <p:spPr>
          <a:xfrm>
            <a:off x="3174365" y="4496095"/>
            <a:ext cx="475354" cy="442198"/>
          </a:xfrm>
          <a:custGeom>
            <a:avLst/>
            <a:gdLst/>
            <a:ahLst/>
            <a:cxnLst/>
            <a:rect l="l" t="t" r="r" b="b"/>
            <a:pathLst>
              <a:path w="5524" h="5139" extrusionOk="0">
                <a:moveTo>
                  <a:pt x="3122" y="0"/>
                </a:moveTo>
                <a:lnTo>
                  <a:pt x="2978" y="48"/>
                </a:lnTo>
                <a:lnTo>
                  <a:pt x="2594" y="288"/>
                </a:lnTo>
                <a:lnTo>
                  <a:pt x="2258" y="576"/>
                </a:lnTo>
                <a:lnTo>
                  <a:pt x="2018" y="817"/>
                </a:lnTo>
                <a:lnTo>
                  <a:pt x="2018" y="865"/>
                </a:lnTo>
                <a:lnTo>
                  <a:pt x="2066" y="913"/>
                </a:lnTo>
                <a:lnTo>
                  <a:pt x="2210" y="1057"/>
                </a:lnTo>
                <a:lnTo>
                  <a:pt x="2594" y="1345"/>
                </a:lnTo>
                <a:lnTo>
                  <a:pt x="2738" y="1489"/>
                </a:lnTo>
                <a:lnTo>
                  <a:pt x="2786" y="1585"/>
                </a:lnTo>
                <a:lnTo>
                  <a:pt x="2786" y="1681"/>
                </a:lnTo>
                <a:lnTo>
                  <a:pt x="2786" y="1777"/>
                </a:lnTo>
                <a:lnTo>
                  <a:pt x="2738" y="1873"/>
                </a:lnTo>
                <a:lnTo>
                  <a:pt x="2642" y="1969"/>
                </a:lnTo>
                <a:lnTo>
                  <a:pt x="2498" y="2065"/>
                </a:lnTo>
                <a:lnTo>
                  <a:pt x="2162" y="2209"/>
                </a:lnTo>
                <a:lnTo>
                  <a:pt x="1921" y="2209"/>
                </a:lnTo>
                <a:lnTo>
                  <a:pt x="1777" y="2113"/>
                </a:lnTo>
                <a:lnTo>
                  <a:pt x="1633" y="1969"/>
                </a:lnTo>
                <a:lnTo>
                  <a:pt x="1585" y="1777"/>
                </a:lnTo>
                <a:lnTo>
                  <a:pt x="1537" y="1585"/>
                </a:lnTo>
                <a:lnTo>
                  <a:pt x="1489" y="1393"/>
                </a:lnTo>
                <a:lnTo>
                  <a:pt x="1393" y="1297"/>
                </a:lnTo>
                <a:lnTo>
                  <a:pt x="1297" y="1249"/>
                </a:lnTo>
                <a:lnTo>
                  <a:pt x="1201" y="1249"/>
                </a:lnTo>
                <a:lnTo>
                  <a:pt x="1009" y="1297"/>
                </a:lnTo>
                <a:lnTo>
                  <a:pt x="865" y="1393"/>
                </a:lnTo>
                <a:lnTo>
                  <a:pt x="481" y="1681"/>
                </a:lnTo>
                <a:lnTo>
                  <a:pt x="337" y="1825"/>
                </a:lnTo>
                <a:lnTo>
                  <a:pt x="241" y="1969"/>
                </a:lnTo>
                <a:lnTo>
                  <a:pt x="193" y="2065"/>
                </a:lnTo>
                <a:lnTo>
                  <a:pt x="241" y="2113"/>
                </a:lnTo>
                <a:lnTo>
                  <a:pt x="289" y="2305"/>
                </a:lnTo>
                <a:lnTo>
                  <a:pt x="481" y="2546"/>
                </a:lnTo>
                <a:lnTo>
                  <a:pt x="673" y="2738"/>
                </a:lnTo>
                <a:lnTo>
                  <a:pt x="961" y="3074"/>
                </a:lnTo>
                <a:lnTo>
                  <a:pt x="1009" y="3170"/>
                </a:lnTo>
                <a:lnTo>
                  <a:pt x="961" y="3218"/>
                </a:lnTo>
                <a:lnTo>
                  <a:pt x="913" y="3218"/>
                </a:lnTo>
                <a:lnTo>
                  <a:pt x="529" y="3314"/>
                </a:lnTo>
                <a:lnTo>
                  <a:pt x="337" y="3362"/>
                </a:lnTo>
                <a:lnTo>
                  <a:pt x="193" y="3458"/>
                </a:lnTo>
                <a:lnTo>
                  <a:pt x="49" y="3602"/>
                </a:lnTo>
                <a:lnTo>
                  <a:pt x="0" y="3746"/>
                </a:lnTo>
                <a:lnTo>
                  <a:pt x="49" y="3890"/>
                </a:lnTo>
                <a:lnTo>
                  <a:pt x="145" y="4130"/>
                </a:lnTo>
                <a:lnTo>
                  <a:pt x="385" y="4370"/>
                </a:lnTo>
                <a:lnTo>
                  <a:pt x="625" y="4467"/>
                </a:lnTo>
                <a:lnTo>
                  <a:pt x="817" y="4467"/>
                </a:lnTo>
                <a:lnTo>
                  <a:pt x="1009" y="4370"/>
                </a:lnTo>
                <a:lnTo>
                  <a:pt x="1153" y="4274"/>
                </a:lnTo>
                <a:lnTo>
                  <a:pt x="1249" y="4130"/>
                </a:lnTo>
                <a:lnTo>
                  <a:pt x="1441" y="3890"/>
                </a:lnTo>
                <a:lnTo>
                  <a:pt x="1537" y="3938"/>
                </a:lnTo>
                <a:lnTo>
                  <a:pt x="1585" y="4034"/>
                </a:lnTo>
                <a:lnTo>
                  <a:pt x="1777" y="4418"/>
                </a:lnTo>
                <a:lnTo>
                  <a:pt x="1970" y="4851"/>
                </a:lnTo>
                <a:lnTo>
                  <a:pt x="2066" y="5043"/>
                </a:lnTo>
                <a:lnTo>
                  <a:pt x="2162" y="5139"/>
                </a:lnTo>
                <a:lnTo>
                  <a:pt x="2258" y="5139"/>
                </a:lnTo>
                <a:lnTo>
                  <a:pt x="2402" y="5043"/>
                </a:lnTo>
                <a:lnTo>
                  <a:pt x="2738" y="4803"/>
                </a:lnTo>
                <a:lnTo>
                  <a:pt x="3074" y="4515"/>
                </a:lnTo>
                <a:lnTo>
                  <a:pt x="3266" y="4322"/>
                </a:lnTo>
                <a:lnTo>
                  <a:pt x="3314" y="4226"/>
                </a:lnTo>
                <a:lnTo>
                  <a:pt x="3266" y="4178"/>
                </a:lnTo>
                <a:lnTo>
                  <a:pt x="3170" y="4034"/>
                </a:lnTo>
                <a:lnTo>
                  <a:pt x="3026" y="3890"/>
                </a:lnTo>
                <a:lnTo>
                  <a:pt x="2834" y="3650"/>
                </a:lnTo>
                <a:lnTo>
                  <a:pt x="2786" y="3506"/>
                </a:lnTo>
                <a:lnTo>
                  <a:pt x="2786" y="3362"/>
                </a:lnTo>
                <a:lnTo>
                  <a:pt x="2882" y="3218"/>
                </a:lnTo>
                <a:lnTo>
                  <a:pt x="3026" y="3122"/>
                </a:lnTo>
                <a:lnTo>
                  <a:pt x="3170" y="3074"/>
                </a:lnTo>
                <a:lnTo>
                  <a:pt x="3314" y="3026"/>
                </a:lnTo>
                <a:lnTo>
                  <a:pt x="3458" y="3026"/>
                </a:lnTo>
                <a:lnTo>
                  <a:pt x="3602" y="3074"/>
                </a:lnTo>
                <a:lnTo>
                  <a:pt x="3698" y="3170"/>
                </a:lnTo>
                <a:lnTo>
                  <a:pt x="3746" y="3266"/>
                </a:lnTo>
                <a:lnTo>
                  <a:pt x="3843" y="3506"/>
                </a:lnTo>
                <a:lnTo>
                  <a:pt x="3891" y="3746"/>
                </a:lnTo>
                <a:lnTo>
                  <a:pt x="3987" y="3938"/>
                </a:lnTo>
                <a:lnTo>
                  <a:pt x="4227" y="3938"/>
                </a:lnTo>
                <a:lnTo>
                  <a:pt x="4611" y="3698"/>
                </a:lnTo>
                <a:lnTo>
                  <a:pt x="5043" y="3410"/>
                </a:lnTo>
                <a:lnTo>
                  <a:pt x="5235" y="3218"/>
                </a:lnTo>
                <a:lnTo>
                  <a:pt x="5283" y="3170"/>
                </a:lnTo>
                <a:lnTo>
                  <a:pt x="5235" y="3074"/>
                </a:lnTo>
                <a:lnTo>
                  <a:pt x="5139" y="2834"/>
                </a:lnTo>
                <a:lnTo>
                  <a:pt x="4707" y="2257"/>
                </a:lnTo>
                <a:lnTo>
                  <a:pt x="4563" y="2017"/>
                </a:lnTo>
                <a:lnTo>
                  <a:pt x="4515" y="1969"/>
                </a:lnTo>
                <a:lnTo>
                  <a:pt x="4563" y="1921"/>
                </a:lnTo>
                <a:lnTo>
                  <a:pt x="4755" y="1873"/>
                </a:lnTo>
                <a:lnTo>
                  <a:pt x="5139" y="1729"/>
                </a:lnTo>
                <a:lnTo>
                  <a:pt x="5331" y="1585"/>
                </a:lnTo>
                <a:lnTo>
                  <a:pt x="5475" y="1393"/>
                </a:lnTo>
                <a:lnTo>
                  <a:pt x="5523" y="1249"/>
                </a:lnTo>
                <a:lnTo>
                  <a:pt x="5523" y="1057"/>
                </a:lnTo>
                <a:lnTo>
                  <a:pt x="5427" y="865"/>
                </a:lnTo>
                <a:lnTo>
                  <a:pt x="5283" y="673"/>
                </a:lnTo>
                <a:lnTo>
                  <a:pt x="5139" y="528"/>
                </a:lnTo>
                <a:lnTo>
                  <a:pt x="4947" y="432"/>
                </a:lnTo>
                <a:lnTo>
                  <a:pt x="4755" y="432"/>
                </a:lnTo>
                <a:lnTo>
                  <a:pt x="4611" y="480"/>
                </a:lnTo>
                <a:lnTo>
                  <a:pt x="4515" y="576"/>
                </a:lnTo>
                <a:lnTo>
                  <a:pt x="4419" y="673"/>
                </a:lnTo>
                <a:lnTo>
                  <a:pt x="4227" y="913"/>
                </a:lnTo>
                <a:lnTo>
                  <a:pt x="4131" y="1057"/>
                </a:lnTo>
                <a:lnTo>
                  <a:pt x="4035" y="1105"/>
                </a:lnTo>
                <a:lnTo>
                  <a:pt x="3939" y="1105"/>
                </a:lnTo>
                <a:lnTo>
                  <a:pt x="3843" y="1009"/>
                </a:lnTo>
                <a:lnTo>
                  <a:pt x="3602" y="625"/>
                </a:lnTo>
                <a:lnTo>
                  <a:pt x="3410" y="240"/>
                </a:lnTo>
                <a:lnTo>
                  <a:pt x="3314" y="96"/>
                </a:lnTo>
                <a:lnTo>
                  <a:pt x="321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ext ">
  <p:cSld name="ONE_COLUMN_TEXT_1">
    <p:spTree>
      <p:nvGrpSpPr>
        <p:cNvPr id="1" name="Shape 816"/>
        <p:cNvGrpSpPr/>
        <p:nvPr/>
      </p:nvGrpSpPr>
      <p:grpSpPr>
        <a:xfrm>
          <a:off x="0" y="0"/>
          <a:ext cx="0" cy="0"/>
          <a:chOff x="0" y="0"/>
          <a:chExt cx="0" cy="0"/>
        </a:xfrm>
      </p:grpSpPr>
      <p:grpSp>
        <p:nvGrpSpPr>
          <p:cNvPr id="817" name="Google Shape;817;p15"/>
          <p:cNvGrpSpPr/>
          <p:nvPr/>
        </p:nvGrpSpPr>
        <p:grpSpPr>
          <a:xfrm>
            <a:off x="1373558" y="441404"/>
            <a:ext cx="6367911" cy="3922930"/>
            <a:chOff x="1569550" y="629994"/>
            <a:chExt cx="5900038" cy="3634698"/>
          </a:xfrm>
        </p:grpSpPr>
        <p:grpSp>
          <p:nvGrpSpPr>
            <p:cNvPr id="818" name="Google Shape;818;p15"/>
            <p:cNvGrpSpPr/>
            <p:nvPr/>
          </p:nvGrpSpPr>
          <p:grpSpPr>
            <a:xfrm>
              <a:off x="1569550" y="629994"/>
              <a:ext cx="5900038" cy="3634698"/>
              <a:chOff x="6012925" y="2964625"/>
              <a:chExt cx="1368950" cy="1009975"/>
            </a:xfrm>
          </p:grpSpPr>
          <p:sp>
            <p:nvSpPr>
              <p:cNvPr id="819" name="Google Shape;819;p15"/>
              <p:cNvSpPr/>
              <p:nvPr/>
            </p:nvSpPr>
            <p:spPr>
              <a:xfrm>
                <a:off x="6057275" y="3010525"/>
                <a:ext cx="1324600" cy="885925"/>
              </a:xfrm>
              <a:custGeom>
                <a:avLst/>
                <a:gdLst/>
                <a:ahLst/>
                <a:cxnLst/>
                <a:rect l="l" t="t" r="r" b="b"/>
                <a:pathLst>
                  <a:path w="52984" h="35437" extrusionOk="0">
                    <a:moveTo>
                      <a:pt x="38866" y="0"/>
                    </a:moveTo>
                    <a:lnTo>
                      <a:pt x="38261" y="20"/>
                    </a:lnTo>
                    <a:lnTo>
                      <a:pt x="37656" y="81"/>
                    </a:lnTo>
                    <a:lnTo>
                      <a:pt x="37071" y="182"/>
                    </a:lnTo>
                    <a:lnTo>
                      <a:pt x="36466" y="323"/>
                    </a:lnTo>
                    <a:lnTo>
                      <a:pt x="35861" y="525"/>
                    </a:lnTo>
                    <a:lnTo>
                      <a:pt x="35276" y="767"/>
                    </a:lnTo>
                    <a:lnTo>
                      <a:pt x="34691" y="1089"/>
                    </a:lnTo>
                    <a:lnTo>
                      <a:pt x="34146" y="1412"/>
                    </a:lnTo>
                    <a:lnTo>
                      <a:pt x="33602" y="1694"/>
                    </a:lnTo>
                    <a:lnTo>
                      <a:pt x="33057" y="1936"/>
                    </a:lnTo>
                    <a:lnTo>
                      <a:pt x="32553" y="2158"/>
                    </a:lnTo>
                    <a:lnTo>
                      <a:pt x="32029" y="2360"/>
                    </a:lnTo>
                    <a:lnTo>
                      <a:pt x="31525" y="2541"/>
                    </a:lnTo>
                    <a:lnTo>
                      <a:pt x="31040" y="2683"/>
                    </a:lnTo>
                    <a:lnTo>
                      <a:pt x="30536" y="2804"/>
                    </a:lnTo>
                    <a:lnTo>
                      <a:pt x="30052" y="2904"/>
                    </a:lnTo>
                    <a:lnTo>
                      <a:pt x="29568" y="2985"/>
                    </a:lnTo>
                    <a:lnTo>
                      <a:pt x="29084" y="3046"/>
                    </a:lnTo>
                    <a:lnTo>
                      <a:pt x="28600" y="3086"/>
                    </a:lnTo>
                    <a:lnTo>
                      <a:pt x="28116" y="3126"/>
                    </a:lnTo>
                    <a:lnTo>
                      <a:pt x="27148" y="3126"/>
                    </a:lnTo>
                    <a:lnTo>
                      <a:pt x="26644" y="3106"/>
                    </a:lnTo>
                    <a:lnTo>
                      <a:pt x="26139" y="3066"/>
                    </a:lnTo>
                    <a:lnTo>
                      <a:pt x="25091" y="2945"/>
                    </a:lnTo>
                    <a:lnTo>
                      <a:pt x="24022" y="2804"/>
                    </a:lnTo>
                    <a:lnTo>
                      <a:pt x="22872" y="2622"/>
                    </a:lnTo>
                    <a:lnTo>
                      <a:pt x="20371" y="2199"/>
                    </a:lnTo>
                    <a:lnTo>
                      <a:pt x="19000" y="1957"/>
                    </a:lnTo>
                    <a:lnTo>
                      <a:pt x="17507" y="1735"/>
                    </a:lnTo>
                    <a:lnTo>
                      <a:pt x="16741" y="1654"/>
                    </a:lnTo>
                    <a:lnTo>
                      <a:pt x="15974" y="1594"/>
                    </a:lnTo>
                    <a:lnTo>
                      <a:pt x="15208" y="1594"/>
                    </a:lnTo>
                    <a:lnTo>
                      <a:pt x="14442" y="1634"/>
                    </a:lnTo>
                    <a:lnTo>
                      <a:pt x="13675" y="1694"/>
                    </a:lnTo>
                    <a:lnTo>
                      <a:pt x="12929" y="1815"/>
                    </a:lnTo>
                    <a:lnTo>
                      <a:pt x="12183" y="1957"/>
                    </a:lnTo>
                    <a:lnTo>
                      <a:pt x="11437" y="2158"/>
                    </a:lnTo>
                    <a:lnTo>
                      <a:pt x="10710" y="2380"/>
                    </a:lnTo>
                    <a:lnTo>
                      <a:pt x="10005" y="2642"/>
                    </a:lnTo>
                    <a:lnTo>
                      <a:pt x="9299" y="2945"/>
                    </a:lnTo>
                    <a:lnTo>
                      <a:pt x="8613" y="3288"/>
                    </a:lnTo>
                    <a:lnTo>
                      <a:pt x="7947" y="3651"/>
                    </a:lnTo>
                    <a:lnTo>
                      <a:pt x="7302" y="4054"/>
                    </a:lnTo>
                    <a:lnTo>
                      <a:pt x="6657" y="4498"/>
                    </a:lnTo>
                    <a:lnTo>
                      <a:pt x="6051" y="4962"/>
                    </a:lnTo>
                    <a:lnTo>
                      <a:pt x="5446" y="5466"/>
                    </a:lnTo>
                    <a:lnTo>
                      <a:pt x="4882" y="6010"/>
                    </a:lnTo>
                    <a:lnTo>
                      <a:pt x="4337" y="6575"/>
                    </a:lnTo>
                    <a:lnTo>
                      <a:pt x="3813" y="7180"/>
                    </a:lnTo>
                    <a:lnTo>
                      <a:pt x="3329" y="7805"/>
                    </a:lnTo>
                    <a:lnTo>
                      <a:pt x="2865" y="8471"/>
                    </a:lnTo>
                    <a:lnTo>
                      <a:pt x="2441" y="9157"/>
                    </a:lnTo>
                    <a:lnTo>
                      <a:pt x="2038" y="9883"/>
                    </a:lnTo>
                    <a:lnTo>
                      <a:pt x="1675" y="10629"/>
                    </a:lnTo>
                    <a:lnTo>
                      <a:pt x="1332" y="11416"/>
                    </a:lnTo>
                    <a:lnTo>
                      <a:pt x="1050" y="12202"/>
                    </a:lnTo>
                    <a:lnTo>
                      <a:pt x="787" y="13049"/>
                    </a:lnTo>
                    <a:lnTo>
                      <a:pt x="566" y="13896"/>
                    </a:lnTo>
                    <a:lnTo>
                      <a:pt x="384" y="14784"/>
                    </a:lnTo>
                    <a:lnTo>
                      <a:pt x="243" y="15691"/>
                    </a:lnTo>
                    <a:lnTo>
                      <a:pt x="142" y="16619"/>
                    </a:lnTo>
                    <a:lnTo>
                      <a:pt x="82" y="17547"/>
                    </a:lnTo>
                    <a:lnTo>
                      <a:pt x="41" y="18434"/>
                    </a:lnTo>
                    <a:lnTo>
                      <a:pt x="21" y="19302"/>
                    </a:lnTo>
                    <a:lnTo>
                      <a:pt x="1" y="20129"/>
                    </a:lnTo>
                    <a:lnTo>
                      <a:pt x="21" y="20915"/>
                    </a:lnTo>
                    <a:lnTo>
                      <a:pt x="61" y="21682"/>
                    </a:lnTo>
                    <a:lnTo>
                      <a:pt x="122" y="22408"/>
                    </a:lnTo>
                    <a:lnTo>
                      <a:pt x="203" y="23113"/>
                    </a:lnTo>
                    <a:lnTo>
                      <a:pt x="324" y="23799"/>
                    </a:lnTo>
                    <a:lnTo>
                      <a:pt x="465" y="24465"/>
                    </a:lnTo>
                    <a:lnTo>
                      <a:pt x="646" y="25090"/>
                    </a:lnTo>
                    <a:lnTo>
                      <a:pt x="848" y="25675"/>
                    </a:lnTo>
                    <a:lnTo>
                      <a:pt x="1070" y="26260"/>
                    </a:lnTo>
                    <a:lnTo>
                      <a:pt x="1332" y="26804"/>
                    </a:lnTo>
                    <a:lnTo>
                      <a:pt x="1635" y="27349"/>
                    </a:lnTo>
                    <a:lnTo>
                      <a:pt x="1977" y="27853"/>
                    </a:lnTo>
                    <a:lnTo>
                      <a:pt x="2340" y="28337"/>
                    </a:lnTo>
                    <a:lnTo>
                      <a:pt x="2744" y="28801"/>
                    </a:lnTo>
                    <a:lnTo>
                      <a:pt x="3208" y="29265"/>
                    </a:lnTo>
                    <a:lnTo>
                      <a:pt x="3692" y="29688"/>
                    </a:lnTo>
                    <a:lnTo>
                      <a:pt x="4216" y="30092"/>
                    </a:lnTo>
                    <a:lnTo>
                      <a:pt x="4781" y="30495"/>
                    </a:lnTo>
                    <a:lnTo>
                      <a:pt x="5406" y="30878"/>
                    </a:lnTo>
                    <a:lnTo>
                      <a:pt x="6072" y="31241"/>
                    </a:lnTo>
                    <a:lnTo>
                      <a:pt x="6757" y="31584"/>
                    </a:lnTo>
                    <a:lnTo>
                      <a:pt x="7524" y="31927"/>
                    </a:lnTo>
                    <a:lnTo>
                      <a:pt x="8331" y="32250"/>
                    </a:lnTo>
                    <a:lnTo>
                      <a:pt x="9178" y="32552"/>
                    </a:lnTo>
                    <a:lnTo>
                      <a:pt x="10085" y="32855"/>
                    </a:lnTo>
                    <a:lnTo>
                      <a:pt x="11033" y="33157"/>
                    </a:lnTo>
                    <a:lnTo>
                      <a:pt x="12042" y="33440"/>
                    </a:lnTo>
                    <a:lnTo>
                      <a:pt x="13111" y="33702"/>
                    </a:lnTo>
                    <a:lnTo>
                      <a:pt x="14200" y="33964"/>
                    </a:lnTo>
                    <a:lnTo>
                      <a:pt x="15309" y="34206"/>
                    </a:lnTo>
                    <a:lnTo>
                      <a:pt x="16438" y="34408"/>
                    </a:lnTo>
                    <a:lnTo>
                      <a:pt x="17568" y="34610"/>
                    </a:lnTo>
                    <a:lnTo>
                      <a:pt x="18697" y="34771"/>
                    </a:lnTo>
                    <a:lnTo>
                      <a:pt x="19847" y="34932"/>
                    </a:lnTo>
                    <a:lnTo>
                      <a:pt x="21017" y="35053"/>
                    </a:lnTo>
                    <a:lnTo>
                      <a:pt x="22166" y="35174"/>
                    </a:lnTo>
                    <a:lnTo>
                      <a:pt x="23316" y="35255"/>
                    </a:lnTo>
                    <a:lnTo>
                      <a:pt x="24486" y="35336"/>
                    </a:lnTo>
                    <a:lnTo>
                      <a:pt x="25635" y="35396"/>
                    </a:lnTo>
                    <a:lnTo>
                      <a:pt x="26785" y="35416"/>
                    </a:lnTo>
                    <a:lnTo>
                      <a:pt x="27935" y="35437"/>
                    </a:lnTo>
                    <a:lnTo>
                      <a:pt x="29064" y="35437"/>
                    </a:lnTo>
                    <a:lnTo>
                      <a:pt x="30193" y="35416"/>
                    </a:lnTo>
                    <a:lnTo>
                      <a:pt x="31323" y="35376"/>
                    </a:lnTo>
                    <a:lnTo>
                      <a:pt x="32432" y="35316"/>
                    </a:lnTo>
                    <a:lnTo>
                      <a:pt x="33521" y="35255"/>
                    </a:lnTo>
                    <a:lnTo>
                      <a:pt x="34610" y="35154"/>
                    </a:lnTo>
                    <a:lnTo>
                      <a:pt x="35659" y="35053"/>
                    </a:lnTo>
                    <a:lnTo>
                      <a:pt x="36708" y="34932"/>
                    </a:lnTo>
                    <a:lnTo>
                      <a:pt x="37716" y="34811"/>
                    </a:lnTo>
                    <a:lnTo>
                      <a:pt x="38725" y="34650"/>
                    </a:lnTo>
                    <a:lnTo>
                      <a:pt x="39693" y="34489"/>
                    </a:lnTo>
                    <a:lnTo>
                      <a:pt x="40641" y="34307"/>
                    </a:lnTo>
                    <a:lnTo>
                      <a:pt x="41569" y="34105"/>
                    </a:lnTo>
                    <a:lnTo>
                      <a:pt x="42456" y="33904"/>
                    </a:lnTo>
                    <a:lnTo>
                      <a:pt x="43303" y="33682"/>
                    </a:lnTo>
                    <a:lnTo>
                      <a:pt x="44130" y="33460"/>
                    </a:lnTo>
                    <a:lnTo>
                      <a:pt x="44917" y="33198"/>
                    </a:lnTo>
                    <a:lnTo>
                      <a:pt x="45683" y="32936"/>
                    </a:lnTo>
                    <a:lnTo>
                      <a:pt x="46389" y="32673"/>
                    </a:lnTo>
                    <a:lnTo>
                      <a:pt x="46732" y="32532"/>
                    </a:lnTo>
                    <a:lnTo>
                      <a:pt x="47075" y="32371"/>
                    </a:lnTo>
                    <a:lnTo>
                      <a:pt x="47397" y="32210"/>
                    </a:lnTo>
                    <a:lnTo>
                      <a:pt x="47700" y="32048"/>
                    </a:lnTo>
                    <a:lnTo>
                      <a:pt x="48002" y="31867"/>
                    </a:lnTo>
                    <a:lnTo>
                      <a:pt x="48305" y="31685"/>
                    </a:lnTo>
                    <a:lnTo>
                      <a:pt x="48849" y="31282"/>
                    </a:lnTo>
                    <a:lnTo>
                      <a:pt x="49374" y="30858"/>
                    </a:lnTo>
                    <a:lnTo>
                      <a:pt x="49858" y="30415"/>
                    </a:lnTo>
                    <a:lnTo>
                      <a:pt x="50281" y="29930"/>
                    </a:lnTo>
                    <a:lnTo>
                      <a:pt x="50705" y="29406"/>
                    </a:lnTo>
                    <a:lnTo>
                      <a:pt x="51068" y="28882"/>
                    </a:lnTo>
                    <a:lnTo>
                      <a:pt x="51391" y="28317"/>
                    </a:lnTo>
                    <a:lnTo>
                      <a:pt x="51693" y="27732"/>
                    </a:lnTo>
                    <a:lnTo>
                      <a:pt x="51976" y="27107"/>
                    </a:lnTo>
                    <a:lnTo>
                      <a:pt x="52197" y="26482"/>
                    </a:lnTo>
                    <a:lnTo>
                      <a:pt x="52399" y="25836"/>
                    </a:lnTo>
                    <a:lnTo>
                      <a:pt x="52581" y="25171"/>
                    </a:lnTo>
                    <a:lnTo>
                      <a:pt x="52722" y="24485"/>
                    </a:lnTo>
                    <a:lnTo>
                      <a:pt x="52823" y="23779"/>
                    </a:lnTo>
                    <a:lnTo>
                      <a:pt x="52903" y="23053"/>
                    </a:lnTo>
                    <a:lnTo>
                      <a:pt x="52964" y="22327"/>
                    </a:lnTo>
                    <a:lnTo>
                      <a:pt x="52984" y="21581"/>
                    </a:lnTo>
                    <a:lnTo>
                      <a:pt x="52984" y="20814"/>
                    </a:lnTo>
                    <a:lnTo>
                      <a:pt x="52964" y="20048"/>
                    </a:lnTo>
                    <a:lnTo>
                      <a:pt x="52903" y="19261"/>
                    </a:lnTo>
                    <a:lnTo>
                      <a:pt x="52823" y="18475"/>
                    </a:lnTo>
                    <a:lnTo>
                      <a:pt x="52722" y="17688"/>
                    </a:lnTo>
                    <a:lnTo>
                      <a:pt x="52601" y="16881"/>
                    </a:lnTo>
                    <a:lnTo>
                      <a:pt x="52460" y="16075"/>
                    </a:lnTo>
                    <a:lnTo>
                      <a:pt x="52278" y="15268"/>
                    </a:lnTo>
                    <a:lnTo>
                      <a:pt x="52097" y="14461"/>
                    </a:lnTo>
                    <a:lnTo>
                      <a:pt x="51895" y="13634"/>
                    </a:lnTo>
                    <a:lnTo>
                      <a:pt x="51653" y="12827"/>
                    </a:lnTo>
                    <a:lnTo>
                      <a:pt x="51411" y="12001"/>
                    </a:lnTo>
                    <a:lnTo>
                      <a:pt x="51149" y="11214"/>
                    </a:lnTo>
                    <a:lnTo>
                      <a:pt x="50846" y="10427"/>
                    </a:lnTo>
                    <a:lnTo>
                      <a:pt x="50523" y="9661"/>
                    </a:lnTo>
                    <a:lnTo>
                      <a:pt x="50181" y="8915"/>
                    </a:lnTo>
                    <a:lnTo>
                      <a:pt x="49818" y="8209"/>
                    </a:lnTo>
                    <a:lnTo>
                      <a:pt x="49434" y="7503"/>
                    </a:lnTo>
                    <a:lnTo>
                      <a:pt x="49031" y="6837"/>
                    </a:lnTo>
                    <a:lnTo>
                      <a:pt x="48607" y="6192"/>
                    </a:lnTo>
                    <a:lnTo>
                      <a:pt x="48184" y="5567"/>
                    </a:lnTo>
                    <a:lnTo>
                      <a:pt x="47720" y="4982"/>
                    </a:lnTo>
                    <a:lnTo>
                      <a:pt x="47256" y="4417"/>
                    </a:lnTo>
                    <a:lnTo>
                      <a:pt x="46752" y="3893"/>
                    </a:lnTo>
                    <a:lnTo>
                      <a:pt x="46268" y="3389"/>
                    </a:lnTo>
                    <a:lnTo>
                      <a:pt x="45743" y="2925"/>
                    </a:lnTo>
                    <a:lnTo>
                      <a:pt x="45219" y="2481"/>
                    </a:lnTo>
                    <a:lnTo>
                      <a:pt x="44675" y="2078"/>
                    </a:lnTo>
                    <a:lnTo>
                      <a:pt x="44130" y="1694"/>
                    </a:lnTo>
                    <a:lnTo>
                      <a:pt x="43565" y="1351"/>
                    </a:lnTo>
                    <a:lnTo>
                      <a:pt x="43001" y="1049"/>
                    </a:lnTo>
                    <a:lnTo>
                      <a:pt x="42436" y="787"/>
                    </a:lnTo>
                    <a:lnTo>
                      <a:pt x="41851" y="565"/>
                    </a:lnTo>
                    <a:lnTo>
                      <a:pt x="41266" y="363"/>
                    </a:lnTo>
                    <a:lnTo>
                      <a:pt x="40661" y="222"/>
                    </a:lnTo>
                    <a:lnTo>
                      <a:pt x="40076" y="101"/>
                    </a:lnTo>
                    <a:lnTo>
                      <a:pt x="39471" y="41"/>
                    </a:lnTo>
                    <a:lnTo>
                      <a:pt x="3886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15"/>
              <p:cNvSpPr/>
              <p:nvPr/>
            </p:nvSpPr>
            <p:spPr>
              <a:xfrm>
                <a:off x="7165050" y="2964625"/>
                <a:ext cx="189600" cy="218350"/>
              </a:xfrm>
              <a:custGeom>
                <a:avLst/>
                <a:gdLst/>
                <a:ahLst/>
                <a:cxnLst/>
                <a:rect l="l" t="t" r="r" b="b"/>
                <a:pathLst>
                  <a:path w="7584" h="8734" extrusionOk="0">
                    <a:moveTo>
                      <a:pt x="545" y="1"/>
                    </a:moveTo>
                    <a:lnTo>
                      <a:pt x="424" y="41"/>
                    </a:lnTo>
                    <a:lnTo>
                      <a:pt x="323" y="102"/>
                    </a:lnTo>
                    <a:lnTo>
                      <a:pt x="243" y="182"/>
                    </a:lnTo>
                    <a:lnTo>
                      <a:pt x="162" y="283"/>
                    </a:lnTo>
                    <a:lnTo>
                      <a:pt x="101" y="384"/>
                    </a:lnTo>
                    <a:lnTo>
                      <a:pt x="41" y="505"/>
                    </a:lnTo>
                    <a:lnTo>
                      <a:pt x="21" y="626"/>
                    </a:lnTo>
                    <a:lnTo>
                      <a:pt x="0" y="787"/>
                    </a:lnTo>
                    <a:lnTo>
                      <a:pt x="41" y="969"/>
                    </a:lnTo>
                    <a:lnTo>
                      <a:pt x="121" y="1150"/>
                    </a:lnTo>
                    <a:lnTo>
                      <a:pt x="222" y="1372"/>
                    </a:lnTo>
                    <a:lnTo>
                      <a:pt x="404" y="1635"/>
                    </a:lnTo>
                    <a:lnTo>
                      <a:pt x="626" y="1917"/>
                    </a:lnTo>
                    <a:lnTo>
                      <a:pt x="908" y="2219"/>
                    </a:lnTo>
                    <a:lnTo>
                      <a:pt x="1251" y="2582"/>
                    </a:lnTo>
                    <a:lnTo>
                      <a:pt x="1695" y="2966"/>
                    </a:lnTo>
                    <a:lnTo>
                      <a:pt x="2199" y="3389"/>
                    </a:lnTo>
                    <a:lnTo>
                      <a:pt x="2784" y="3853"/>
                    </a:lnTo>
                    <a:lnTo>
                      <a:pt x="3207" y="4236"/>
                    </a:lnTo>
                    <a:lnTo>
                      <a:pt x="3631" y="4660"/>
                    </a:lnTo>
                    <a:lnTo>
                      <a:pt x="4034" y="5104"/>
                    </a:lnTo>
                    <a:lnTo>
                      <a:pt x="4438" y="5567"/>
                    </a:lnTo>
                    <a:lnTo>
                      <a:pt x="5184" y="6475"/>
                    </a:lnTo>
                    <a:lnTo>
                      <a:pt x="5849" y="7322"/>
                    </a:lnTo>
                    <a:lnTo>
                      <a:pt x="6434" y="8028"/>
                    </a:lnTo>
                    <a:lnTo>
                      <a:pt x="6676" y="8310"/>
                    </a:lnTo>
                    <a:lnTo>
                      <a:pt x="6918" y="8532"/>
                    </a:lnTo>
                    <a:lnTo>
                      <a:pt x="7120" y="8673"/>
                    </a:lnTo>
                    <a:lnTo>
                      <a:pt x="7201" y="8714"/>
                    </a:lnTo>
                    <a:lnTo>
                      <a:pt x="7281" y="8734"/>
                    </a:lnTo>
                    <a:lnTo>
                      <a:pt x="7362" y="8734"/>
                    </a:lnTo>
                    <a:lnTo>
                      <a:pt x="7423" y="8714"/>
                    </a:lnTo>
                    <a:lnTo>
                      <a:pt x="7483" y="8653"/>
                    </a:lnTo>
                    <a:lnTo>
                      <a:pt x="7523" y="8573"/>
                    </a:lnTo>
                    <a:lnTo>
                      <a:pt x="7564" y="8472"/>
                    </a:lnTo>
                    <a:lnTo>
                      <a:pt x="7584" y="8351"/>
                    </a:lnTo>
                    <a:lnTo>
                      <a:pt x="7584" y="8230"/>
                    </a:lnTo>
                    <a:lnTo>
                      <a:pt x="7564" y="8088"/>
                    </a:lnTo>
                    <a:lnTo>
                      <a:pt x="7483" y="7766"/>
                    </a:lnTo>
                    <a:lnTo>
                      <a:pt x="7342" y="7403"/>
                    </a:lnTo>
                    <a:lnTo>
                      <a:pt x="7160" y="6999"/>
                    </a:lnTo>
                    <a:lnTo>
                      <a:pt x="6939" y="6576"/>
                    </a:lnTo>
                    <a:lnTo>
                      <a:pt x="6676" y="6132"/>
                    </a:lnTo>
                    <a:lnTo>
                      <a:pt x="6374" y="5668"/>
                    </a:lnTo>
                    <a:lnTo>
                      <a:pt x="6071" y="5184"/>
                    </a:lnTo>
                    <a:lnTo>
                      <a:pt x="5749" y="4700"/>
                    </a:lnTo>
                    <a:lnTo>
                      <a:pt x="5063" y="3772"/>
                    </a:lnTo>
                    <a:lnTo>
                      <a:pt x="4397" y="2925"/>
                    </a:lnTo>
                    <a:lnTo>
                      <a:pt x="3812" y="2199"/>
                    </a:lnTo>
                    <a:lnTo>
                      <a:pt x="3550" y="1897"/>
                    </a:lnTo>
                    <a:lnTo>
                      <a:pt x="3288" y="1594"/>
                    </a:lnTo>
                    <a:lnTo>
                      <a:pt x="3006" y="1332"/>
                    </a:lnTo>
                    <a:lnTo>
                      <a:pt x="2743" y="1090"/>
                    </a:lnTo>
                    <a:lnTo>
                      <a:pt x="2481" y="868"/>
                    </a:lnTo>
                    <a:lnTo>
                      <a:pt x="2219" y="687"/>
                    </a:lnTo>
                    <a:lnTo>
                      <a:pt x="1957" y="505"/>
                    </a:lnTo>
                    <a:lnTo>
                      <a:pt x="1715" y="364"/>
                    </a:lnTo>
                    <a:lnTo>
                      <a:pt x="1473" y="243"/>
                    </a:lnTo>
                    <a:lnTo>
                      <a:pt x="1271" y="142"/>
                    </a:lnTo>
                    <a:lnTo>
                      <a:pt x="1049" y="61"/>
                    </a:lnTo>
                    <a:lnTo>
                      <a:pt x="868" y="21"/>
                    </a:lnTo>
                    <a:lnTo>
                      <a:pt x="70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15"/>
              <p:cNvSpPr/>
              <p:nvPr/>
            </p:nvSpPr>
            <p:spPr>
              <a:xfrm>
                <a:off x="6116275" y="3023125"/>
                <a:ext cx="172475" cy="132125"/>
              </a:xfrm>
              <a:custGeom>
                <a:avLst/>
                <a:gdLst/>
                <a:ahLst/>
                <a:cxnLst/>
                <a:rect l="l" t="t" r="r" b="b"/>
                <a:pathLst>
                  <a:path w="6899" h="5285" extrusionOk="0">
                    <a:moveTo>
                      <a:pt x="5386" y="0"/>
                    </a:moveTo>
                    <a:lnTo>
                      <a:pt x="5063" y="21"/>
                    </a:lnTo>
                    <a:lnTo>
                      <a:pt x="4720" y="81"/>
                    </a:lnTo>
                    <a:lnTo>
                      <a:pt x="4357" y="162"/>
                    </a:lnTo>
                    <a:lnTo>
                      <a:pt x="3974" y="283"/>
                    </a:lnTo>
                    <a:lnTo>
                      <a:pt x="3591" y="444"/>
                    </a:lnTo>
                    <a:lnTo>
                      <a:pt x="3207" y="626"/>
                    </a:lnTo>
                    <a:lnTo>
                      <a:pt x="2804" y="827"/>
                    </a:lnTo>
                    <a:lnTo>
                      <a:pt x="2401" y="1090"/>
                    </a:lnTo>
                    <a:lnTo>
                      <a:pt x="1997" y="1372"/>
                    </a:lnTo>
                    <a:lnTo>
                      <a:pt x="1796" y="1533"/>
                    </a:lnTo>
                    <a:lnTo>
                      <a:pt x="1614" y="1695"/>
                    </a:lnTo>
                    <a:lnTo>
                      <a:pt x="1271" y="2017"/>
                    </a:lnTo>
                    <a:lnTo>
                      <a:pt x="969" y="2380"/>
                    </a:lnTo>
                    <a:lnTo>
                      <a:pt x="707" y="2743"/>
                    </a:lnTo>
                    <a:lnTo>
                      <a:pt x="485" y="3106"/>
                    </a:lnTo>
                    <a:lnTo>
                      <a:pt x="323" y="3469"/>
                    </a:lnTo>
                    <a:lnTo>
                      <a:pt x="182" y="3812"/>
                    </a:lnTo>
                    <a:lnTo>
                      <a:pt x="81" y="4135"/>
                    </a:lnTo>
                    <a:lnTo>
                      <a:pt x="21" y="4438"/>
                    </a:lnTo>
                    <a:lnTo>
                      <a:pt x="1" y="4700"/>
                    </a:lnTo>
                    <a:lnTo>
                      <a:pt x="1" y="4922"/>
                    </a:lnTo>
                    <a:lnTo>
                      <a:pt x="61" y="5103"/>
                    </a:lnTo>
                    <a:lnTo>
                      <a:pt x="81" y="5164"/>
                    </a:lnTo>
                    <a:lnTo>
                      <a:pt x="122" y="5224"/>
                    </a:lnTo>
                    <a:lnTo>
                      <a:pt x="182" y="5264"/>
                    </a:lnTo>
                    <a:lnTo>
                      <a:pt x="243" y="5285"/>
                    </a:lnTo>
                    <a:lnTo>
                      <a:pt x="384" y="5285"/>
                    </a:lnTo>
                    <a:lnTo>
                      <a:pt x="485" y="5244"/>
                    </a:lnTo>
                    <a:lnTo>
                      <a:pt x="565" y="5184"/>
                    </a:lnTo>
                    <a:lnTo>
                      <a:pt x="767" y="5043"/>
                    </a:lnTo>
                    <a:lnTo>
                      <a:pt x="989" y="4861"/>
                    </a:lnTo>
                    <a:lnTo>
                      <a:pt x="1493" y="4377"/>
                    </a:lnTo>
                    <a:lnTo>
                      <a:pt x="2078" y="3792"/>
                    </a:lnTo>
                    <a:lnTo>
                      <a:pt x="2401" y="3469"/>
                    </a:lnTo>
                    <a:lnTo>
                      <a:pt x="2764" y="3127"/>
                    </a:lnTo>
                    <a:lnTo>
                      <a:pt x="3167" y="2804"/>
                    </a:lnTo>
                    <a:lnTo>
                      <a:pt x="3591" y="2461"/>
                    </a:lnTo>
                    <a:lnTo>
                      <a:pt x="4034" y="2118"/>
                    </a:lnTo>
                    <a:lnTo>
                      <a:pt x="4539" y="1795"/>
                    </a:lnTo>
                    <a:lnTo>
                      <a:pt x="5063" y="1493"/>
                    </a:lnTo>
                    <a:lnTo>
                      <a:pt x="5628" y="1190"/>
                    </a:lnTo>
                    <a:lnTo>
                      <a:pt x="6253" y="928"/>
                    </a:lnTo>
                    <a:lnTo>
                      <a:pt x="6898" y="686"/>
                    </a:lnTo>
                    <a:lnTo>
                      <a:pt x="6838" y="585"/>
                    </a:lnTo>
                    <a:lnTo>
                      <a:pt x="6777" y="505"/>
                    </a:lnTo>
                    <a:lnTo>
                      <a:pt x="6616" y="343"/>
                    </a:lnTo>
                    <a:lnTo>
                      <a:pt x="6434" y="202"/>
                    </a:lnTo>
                    <a:lnTo>
                      <a:pt x="6213" y="101"/>
                    </a:lnTo>
                    <a:lnTo>
                      <a:pt x="5971" y="41"/>
                    </a:lnTo>
                    <a:lnTo>
                      <a:pt x="568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15"/>
              <p:cNvSpPr/>
              <p:nvPr/>
            </p:nvSpPr>
            <p:spPr>
              <a:xfrm>
                <a:off x="6524700" y="3909025"/>
                <a:ext cx="511300" cy="65575"/>
              </a:xfrm>
              <a:custGeom>
                <a:avLst/>
                <a:gdLst/>
                <a:ahLst/>
                <a:cxnLst/>
                <a:rect l="l" t="t" r="r" b="b"/>
                <a:pathLst>
                  <a:path w="20452" h="2623" extrusionOk="0">
                    <a:moveTo>
                      <a:pt x="19806" y="1"/>
                    </a:moveTo>
                    <a:lnTo>
                      <a:pt x="19342" y="41"/>
                    </a:lnTo>
                    <a:lnTo>
                      <a:pt x="18757" y="142"/>
                    </a:lnTo>
                    <a:lnTo>
                      <a:pt x="18051" y="283"/>
                    </a:lnTo>
                    <a:lnTo>
                      <a:pt x="17325" y="384"/>
                    </a:lnTo>
                    <a:lnTo>
                      <a:pt x="16539" y="505"/>
                    </a:lnTo>
                    <a:lnTo>
                      <a:pt x="15712" y="586"/>
                    </a:lnTo>
                    <a:lnTo>
                      <a:pt x="14824" y="666"/>
                    </a:lnTo>
                    <a:lnTo>
                      <a:pt x="13896" y="727"/>
                    </a:lnTo>
                    <a:lnTo>
                      <a:pt x="12928" y="787"/>
                    </a:lnTo>
                    <a:lnTo>
                      <a:pt x="11920" y="807"/>
                    </a:lnTo>
                    <a:lnTo>
                      <a:pt x="10851" y="828"/>
                    </a:lnTo>
                    <a:lnTo>
                      <a:pt x="9742" y="828"/>
                    </a:lnTo>
                    <a:lnTo>
                      <a:pt x="8592" y="807"/>
                    </a:lnTo>
                    <a:lnTo>
                      <a:pt x="7382" y="767"/>
                    </a:lnTo>
                    <a:lnTo>
                      <a:pt x="6152" y="707"/>
                    </a:lnTo>
                    <a:lnTo>
                      <a:pt x="4861" y="606"/>
                    </a:lnTo>
                    <a:lnTo>
                      <a:pt x="3530" y="505"/>
                    </a:lnTo>
                    <a:lnTo>
                      <a:pt x="2158" y="384"/>
                    </a:lnTo>
                    <a:lnTo>
                      <a:pt x="1614" y="344"/>
                    </a:lnTo>
                    <a:lnTo>
                      <a:pt x="1150" y="344"/>
                    </a:lnTo>
                    <a:lnTo>
                      <a:pt x="767" y="384"/>
                    </a:lnTo>
                    <a:lnTo>
                      <a:pt x="444" y="444"/>
                    </a:lnTo>
                    <a:lnTo>
                      <a:pt x="323" y="505"/>
                    </a:lnTo>
                    <a:lnTo>
                      <a:pt x="222" y="545"/>
                    </a:lnTo>
                    <a:lnTo>
                      <a:pt x="141" y="606"/>
                    </a:lnTo>
                    <a:lnTo>
                      <a:pt x="61" y="666"/>
                    </a:lnTo>
                    <a:lnTo>
                      <a:pt x="20" y="747"/>
                    </a:lnTo>
                    <a:lnTo>
                      <a:pt x="0" y="807"/>
                    </a:lnTo>
                    <a:lnTo>
                      <a:pt x="0" y="888"/>
                    </a:lnTo>
                    <a:lnTo>
                      <a:pt x="20" y="969"/>
                    </a:lnTo>
                    <a:lnTo>
                      <a:pt x="41" y="1050"/>
                    </a:lnTo>
                    <a:lnTo>
                      <a:pt x="101" y="1130"/>
                    </a:lnTo>
                    <a:lnTo>
                      <a:pt x="182" y="1211"/>
                    </a:lnTo>
                    <a:lnTo>
                      <a:pt x="283" y="1292"/>
                    </a:lnTo>
                    <a:lnTo>
                      <a:pt x="404" y="1372"/>
                    </a:lnTo>
                    <a:lnTo>
                      <a:pt x="545" y="1453"/>
                    </a:lnTo>
                    <a:lnTo>
                      <a:pt x="888" y="1614"/>
                    </a:lnTo>
                    <a:lnTo>
                      <a:pt x="1331" y="1776"/>
                    </a:lnTo>
                    <a:lnTo>
                      <a:pt x="1856" y="1897"/>
                    </a:lnTo>
                    <a:lnTo>
                      <a:pt x="2461" y="2018"/>
                    </a:lnTo>
                    <a:lnTo>
                      <a:pt x="3167" y="2098"/>
                    </a:lnTo>
                    <a:lnTo>
                      <a:pt x="4659" y="2260"/>
                    </a:lnTo>
                    <a:lnTo>
                      <a:pt x="6172" y="2401"/>
                    </a:lnTo>
                    <a:lnTo>
                      <a:pt x="7685" y="2522"/>
                    </a:lnTo>
                    <a:lnTo>
                      <a:pt x="9197" y="2603"/>
                    </a:lnTo>
                    <a:lnTo>
                      <a:pt x="9964" y="2623"/>
                    </a:lnTo>
                    <a:lnTo>
                      <a:pt x="11517" y="2623"/>
                    </a:lnTo>
                    <a:lnTo>
                      <a:pt x="12303" y="2582"/>
                    </a:lnTo>
                    <a:lnTo>
                      <a:pt x="13090" y="2542"/>
                    </a:lnTo>
                    <a:lnTo>
                      <a:pt x="13876" y="2481"/>
                    </a:lnTo>
                    <a:lnTo>
                      <a:pt x="14683" y="2381"/>
                    </a:lnTo>
                    <a:lnTo>
                      <a:pt x="15490" y="2280"/>
                    </a:lnTo>
                    <a:lnTo>
                      <a:pt x="16276" y="2139"/>
                    </a:lnTo>
                    <a:lnTo>
                      <a:pt x="17023" y="1957"/>
                    </a:lnTo>
                    <a:lnTo>
                      <a:pt x="17708" y="1776"/>
                    </a:lnTo>
                    <a:lnTo>
                      <a:pt x="18334" y="1554"/>
                    </a:lnTo>
                    <a:lnTo>
                      <a:pt x="18898" y="1332"/>
                    </a:lnTo>
                    <a:lnTo>
                      <a:pt x="19362" y="1110"/>
                    </a:lnTo>
                    <a:lnTo>
                      <a:pt x="19766" y="888"/>
                    </a:lnTo>
                    <a:lnTo>
                      <a:pt x="20088" y="686"/>
                    </a:lnTo>
                    <a:lnTo>
                      <a:pt x="20310" y="485"/>
                    </a:lnTo>
                    <a:lnTo>
                      <a:pt x="20371" y="404"/>
                    </a:lnTo>
                    <a:lnTo>
                      <a:pt x="20431" y="323"/>
                    </a:lnTo>
                    <a:lnTo>
                      <a:pt x="20451" y="243"/>
                    </a:lnTo>
                    <a:lnTo>
                      <a:pt x="20451" y="182"/>
                    </a:lnTo>
                    <a:lnTo>
                      <a:pt x="20411" y="122"/>
                    </a:lnTo>
                    <a:lnTo>
                      <a:pt x="20350" y="81"/>
                    </a:lnTo>
                    <a:lnTo>
                      <a:pt x="20270" y="41"/>
                    </a:lnTo>
                    <a:lnTo>
                      <a:pt x="20149" y="21"/>
                    </a:lnTo>
                    <a:lnTo>
                      <a:pt x="199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15"/>
              <p:cNvSpPr/>
              <p:nvPr/>
            </p:nvSpPr>
            <p:spPr>
              <a:xfrm>
                <a:off x="6012925" y="3613050"/>
                <a:ext cx="210775" cy="250125"/>
              </a:xfrm>
              <a:custGeom>
                <a:avLst/>
                <a:gdLst/>
                <a:ahLst/>
                <a:cxnLst/>
                <a:rect l="l" t="t" r="r" b="b"/>
                <a:pathLst>
                  <a:path w="8431" h="10005" extrusionOk="0">
                    <a:moveTo>
                      <a:pt x="101" y="1"/>
                    </a:moveTo>
                    <a:lnTo>
                      <a:pt x="61" y="485"/>
                    </a:lnTo>
                    <a:lnTo>
                      <a:pt x="20" y="949"/>
                    </a:lnTo>
                    <a:lnTo>
                      <a:pt x="0" y="1413"/>
                    </a:lnTo>
                    <a:lnTo>
                      <a:pt x="20" y="1876"/>
                    </a:lnTo>
                    <a:lnTo>
                      <a:pt x="40" y="2320"/>
                    </a:lnTo>
                    <a:lnTo>
                      <a:pt x="81" y="2744"/>
                    </a:lnTo>
                    <a:lnTo>
                      <a:pt x="141" y="3167"/>
                    </a:lnTo>
                    <a:lnTo>
                      <a:pt x="202" y="3591"/>
                    </a:lnTo>
                    <a:lnTo>
                      <a:pt x="303" y="3994"/>
                    </a:lnTo>
                    <a:lnTo>
                      <a:pt x="424" y="4377"/>
                    </a:lnTo>
                    <a:lnTo>
                      <a:pt x="565" y="4761"/>
                    </a:lnTo>
                    <a:lnTo>
                      <a:pt x="706" y="5144"/>
                    </a:lnTo>
                    <a:lnTo>
                      <a:pt x="887" y="5507"/>
                    </a:lnTo>
                    <a:lnTo>
                      <a:pt x="1089" y="5850"/>
                    </a:lnTo>
                    <a:lnTo>
                      <a:pt x="1311" y="6193"/>
                    </a:lnTo>
                    <a:lnTo>
                      <a:pt x="1553" y="6515"/>
                    </a:lnTo>
                    <a:lnTo>
                      <a:pt x="1795" y="6818"/>
                    </a:lnTo>
                    <a:lnTo>
                      <a:pt x="2077" y="7120"/>
                    </a:lnTo>
                    <a:lnTo>
                      <a:pt x="2380" y="7423"/>
                    </a:lnTo>
                    <a:lnTo>
                      <a:pt x="2723" y="7705"/>
                    </a:lnTo>
                    <a:lnTo>
                      <a:pt x="3066" y="7967"/>
                    </a:lnTo>
                    <a:lnTo>
                      <a:pt x="3429" y="8209"/>
                    </a:lnTo>
                    <a:lnTo>
                      <a:pt x="3832" y="8451"/>
                    </a:lnTo>
                    <a:lnTo>
                      <a:pt x="4235" y="8673"/>
                    </a:lnTo>
                    <a:lnTo>
                      <a:pt x="4679" y="8895"/>
                    </a:lnTo>
                    <a:lnTo>
                      <a:pt x="5143" y="9097"/>
                    </a:lnTo>
                    <a:lnTo>
                      <a:pt x="5627" y="9278"/>
                    </a:lnTo>
                    <a:lnTo>
                      <a:pt x="6131" y="9440"/>
                    </a:lnTo>
                    <a:lnTo>
                      <a:pt x="6676" y="9601"/>
                    </a:lnTo>
                    <a:lnTo>
                      <a:pt x="7241" y="9742"/>
                    </a:lnTo>
                    <a:lnTo>
                      <a:pt x="7825" y="9883"/>
                    </a:lnTo>
                    <a:lnTo>
                      <a:pt x="8431" y="10004"/>
                    </a:lnTo>
                    <a:lnTo>
                      <a:pt x="7785" y="9641"/>
                    </a:lnTo>
                    <a:lnTo>
                      <a:pt x="7180" y="9278"/>
                    </a:lnTo>
                    <a:lnTo>
                      <a:pt x="6595" y="8895"/>
                    </a:lnTo>
                    <a:lnTo>
                      <a:pt x="6051" y="8512"/>
                    </a:lnTo>
                    <a:lnTo>
                      <a:pt x="5526" y="8109"/>
                    </a:lnTo>
                    <a:lnTo>
                      <a:pt x="5042" y="7705"/>
                    </a:lnTo>
                    <a:lnTo>
                      <a:pt x="4598" y="7282"/>
                    </a:lnTo>
                    <a:lnTo>
                      <a:pt x="4155" y="6878"/>
                    </a:lnTo>
                    <a:lnTo>
                      <a:pt x="3751" y="6455"/>
                    </a:lnTo>
                    <a:lnTo>
                      <a:pt x="3388" y="6031"/>
                    </a:lnTo>
                    <a:lnTo>
                      <a:pt x="3025" y="5608"/>
                    </a:lnTo>
                    <a:lnTo>
                      <a:pt x="2703" y="5204"/>
                    </a:lnTo>
                    <a:lnTo>
                      <a:pt x="2400" y="4801"/>
                    </a:lnTo>
                    <a:lnTo>
                      <a:pt x="2118" y="4398"/>
                    </a:lnTo>
                    <a:lnTo>
                      <a:pt x="1856" y="3994"/>
                    </a:lnTo>
                    <a:lnTo>
                      <a:pt x="1634" y="3611"/>
                    </a:lnTo>
                    <a:lnTo>
                      <a:pt x="1210" y="2865"/>
                    </a:lnTo>
                    <a:lnTo>
                      <a:pt x="887" y="2179"/>
                    </a:lnTo>
                    <a:lnTo>
                      <a:pt x="605" y="1574"/>
                    </a:lnTo>
                    <a:lnTo>
                      <a:pt x="403" y="1029"/>
                    </a:lnTo>
                    <a:lnTo>
                      <a:pt x="262" y="606"/>
                    </a:lnTo>
                    <a:lnTo>
                      <a:pt x="161" y="263"/>
                    </a:lnTo>
                    <a:lnTo>
                      <a:pt x="10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4" name="Google Shape;824;p15"/>
            <p:cNvSpPr/>
            <p:nvPr/>
          </p:nvSpPr>
          <p:spPr>
            <a:xfrm rot="6334360">
              <a:off x="5988775" y="729157"/>
              <a:ext cx="242061" cy="765883"/>
            </a:xfrm>
            <a:custGeom>
              <a:avLst/>
              <a:gdLst/>
              <a:ahLst/>
              <a:cxnLst/>
              <a:rect l="l" t="t" r="r" b="b"/>
              <a:pathLst>
                <a:path w="4660" h="12546" extrusionOk="0">
                  <a:moveTo>
                    <a:pt x="2985" y="0"/>
                  </a:moveTo>
                  <a:lnTo>
                    <a:pt x="2824" y="21"/>
                  </a:lnTo>
                  <a:lnTo>
                    <a:pt x="2642" y="61"/>
                  </a:lnTo>
                  <a:lnTo>
                    <a:pt x="2481" y="101"/>
                  </a:lnTo>
                  <a:lnTo>
                    <a:pt x="2320" y="162"/>
                  </a:lnTo>
                  <a:lnTo>
                    <a:pt x="2158" y="242"/>
                  </a:lnTo>
                  <a:lnTo>
                    <a:pt x="2017" y="323"/>
                  </a:lnTo>
                  <a:lnTo>
                    <a:pt x="1896" y="404"/>
                  </a:lnTo>
                  <a:lnTo>
                    <a:pt x="1775" y="505"/>
                  </a:lnTo>
                  <a:lnTo>
                    <a:pt x="1634" y="646"/>
                  </a:lnTo>
                  <a:lnTo>
                    <a:pt x="1493" y="787"/>
                  </a:lnTo>
                  <a:lnTo>
                    <a:pt x="1251" y="1110"/>
                  </a:lnTo>
                  <a:lnTo>
                    <a:pt x="1049" y="1473"/>
                  </a:lnTo>
                  <a:lnTo>
                    <a:pt x="847" y="1856"/>
                  </a:lnTo>
                  <a:lnTo>
                    <a:pt x="686" y="2259"/>
                  </a:lnTo>
                  <a:lnTo>
                    <a:pt x="525" y="2642"/>
                  </a:lnTo>
                  <a:lnTo>
                    <a:pt x="404" y="3046"/>
                  </a:lnTo>
                  <a:lnTo>
                    <a:pt x="303" y="3409"/>
                  </a:lnTo>
                  <a:lnTo>
                    <a:pt x="182" y="3893"/>
                  </a:lnTo>
                  <a:lnTo>
                    <a:pt x="101" y="4397"/>
                  </a:lnTo>
                  <a:lnTo>
                    <a:pt x="41" y="4901"/>
                  </a:lnTo>
                  <a:lnTo>
                    <a:pt x="0" y="5426"/>
                  </a:lnTo>
                  <a:lnTo>
                    <a:pt x="0" y="5970"/>
                  </a:lnTo>
                  <a:lnTo>
                    <a:pt x="21" y="6495"/>
                  </a:lnTo>
                  <a:lnTo>
                    <a:pt x="61" y="7039"/>
                  </a:lnTo>
                  <a:lnTo>
                    <a:pt x="142" y="7564"/>
                  </a:lnTo>
                  <a:lnTo>
                    <a:pt x="242" y="8108"/>
                  </a:lnTo>
                  <a:lnTo>
                    <a:pt x="384" y="8612"/>
                  </a:lnTo>
                  <a:lnTo>
                    <a:pt x="545" y="9137"/>
                  </a:lnTo>
                  <a:lnTo>
                    <a:pt x="726" y="9621"/>
                  </a:lnTo>
                  <a:lnTo>
                    <a:pt x="948" y="10105"/>
                  </a:lnTo>
                  <a:lnTo>
                    <a:pt x="1190" y="10569"/>
                  </a:lnTo>
                  <a:lnTo>
                    <a:pt x="1453" y="10992"/>
                  </a:lnTo>
                  <a:lnTo>
                    <a:pt x="1755" y="11396"/>
                  </a:lnTo>
                  <a:lnTo>
                    <a:pt x="1957" y="11638"/>
                  </a:lnTo>
                  <a:lnTo>
                    <a:pt x="2179" y="11860"/>
                  </a:lnTo>
                  <a:lnTo>
                    <a:pt x="2441" y="12041"/>
                  </a:lnTo>
                  <a:lnTo>
                    <a:pt x="2703" y="12223"/>
                  </a:lnTo>
                  <a:lnTo>
                    <a:pt x="2965" y="12364"/>
                  </a:lnTo>
                  <a:lnTo>
                    <a:pt x="3227" y="12465"/>
                  </a:lnTo>
                  <a:lnTo>
                    <a:pt x="3510" y="12525"/>
                  </a:lnTo>
                  <a:lnTo>
                    <a:pt x="3752" y="12545"/>
                  </a:lnTo>
                  <a:lnTo>
                    <a:pt x="3994" y="12525"/>
                  </a:lnTo>
                  <a:lnTo>
                    <a:pt x="4095" y="12505"/>
                  </a:lnTo>
                  <a:lnTo>
                    <a:pt x="4195" y="12465"/>
                  </a:lnTo>
                  <a:lnTo>
                    <a:pt x="4276" y="12424"/>
                  </a:lnTo>
                  <a:lnTo>
                    <a:pt x="4377" y="12344"/>
                  </a:lnTo>
                  <a:lnTo>
                    <a:pt x="4437" y="12283"/>
                  </a:lnTo>
                  <a:lnTo>
                    <a:pt x="4498" y="12182"/>
                  </a:lnTo>
                  <a:lnTo>
                    <a:pt x="4558" y="12081"/>
                  </a:lnTo>
                  <a:lnTo>
                    <a:pt x="4599" y="11960"/>
                  </a:lnTo>
                  <a:lnTo>
                    <a:pt x="4639" y="11819"/>
                  </a:lnTo>
                  <a:lnTo>
                    <a:pt x="4639" y="11658"/>
                  </a:lnTo>
                  <a:lnTo>
                    <a:pt x="4659" y="11496"/>
                  </a:lnTo>
                  <a:lnTo>
                    <a:pt x="4639" y="11315"/>
                  </a:lnTo>
                  <a:lnTo>
                    <a:pt x="4619" y="11113"/>
                  </a:lnTo>
                  <a:lnTo>
                    <a:pt x="4558" y="10891"/>
                  </a:lnTo>
                  <a:lnTo>
                    <a:pt x="4377" y="10629"/>
                  </a:lnTo>
                  <a:lnTo>
                    <a:pt x="4216" y="10367"/>
                  </a:lnTo>
                  <a:lnTo>
                    <a:pt x="4054" y="10105"/>
                  </a:lnTo>
                  <a:lnTo>
                    <a:pt x="3913" y="9822"/>
                  </a:lnTo>
                  <a:lnTo>
                    <a:pt x="3792" y="9540"/>
                  </a:lnTo>
                  <a:lnTo>
                    <a:pt x="3671" y="9258"/>
                  </a:lnTo>
                  <a:lnTo>
                    <a:pt x="3550" y="8955"/>
                  </a:lnTo>
                  <a:lnTo>
                    <a:pt x="3449" y="8653"/>
                  </a:lnTo>
                  <a:lnTo>
                    <a:pt x="3288" y="8027"/>
                  </a:lnTo>
                  <a:lnTo>
                    <a:pt x="3167" y="7402"/>
                  </a:lnTo>
                  <a:lnTo>
                    <a:pt x="3086" y="6777"/>
                  </a:lnTo>
                  <a:lnTo>
                    <a:pt x="3066" y="6132"/>
                  </a:lnTo>
                  <a:lnTo>
                    <a:pt x="3046" y="5769"/>
                  </a:lnTo>
                  <a:lnTo>
                    <a:pt x="3066" y="5406"/>
                  </a:lnTo>
                  <a:lnTo>
                    <a:pt x="3086" y="5043"/>
                  </a:lnTo>
                  <a:lnTo>
                    <a:pt x="3106" y="4679"/>
                  </a:lnTo>
                  <a:lnTo>
                    <a:pt x="3147" y="4437"/>
                  </a:lnTo>
                  <a:lnTo>
                    <a:pt x="3187" y="4175"/>
                  </a:lnTo>
                  <a:lnTo>
                    <a:pt x="3348" y="3691"/>
                  </a:lnTo>
                  <a:lnTo>
                    <a:pt x="3530" y="3187"/>
                  </a:lnTo>
                  <a:lnTo>
                    <a:pt x="3711" y="2703"/>
                  </a:lnTo>
                  <a:lnTo>
                    <a:pt x="3873" y="2199"/>
                  </a:lnTo>
                  <a:lnTo>
                    <a:pt x="3933" y="1957"/>
                  </a:lnTo>
                  <a:lnTo>
                    <a:pt x="3974" y="1695"/>
                  </a:lnTo>
                  <a:lnTo>
                    <a:pt x="4014" y="1452"/>
                  </a:lnTo>
                  <a:lnTo>
                    <a:pt x="4014" y="1190"/>
                  </a:lnTo>
                  <a:lnTo>
                    <a:pt x="3994" y="948"/>
                  </a:lnTo>
                  <a:lnTo>
                    <a:pt x="3953" y="686"/>
                  </a:lnTo>
                  <a:lnTo>
                    <a:pt x="3893" y="505"/>
                  </a:lnTo>
                  <a:lnTo>
                    <a:pt x="3812" y="363"/>
                  </a:lnTo>
                  <a:lnTo>
                    <a:pt x="3711" y="242"/>
                  </a:lnTo>
                  <a:lnTo>
                    <a:pt x="3590" y="142"/>
                  </a:lnTo>
                  <a:lnTo>
                    <a:pt x="3449" y="81"/>
                  </a:lnTo>
                  <a:lnTo>
                    <a:pt x="3308" y="21"/>
                  </a:lnTo>
                  <a:lnTo>
                    <a:pt x="314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5" name="Google Shape;825;p15"/>
          <p:cNvSpPr txBox="1">
            <a:spLocks noGrp="1"/>
          </p:cNvSpPr>
          <p:nvPr>
            <p:ph type="title"/>
          </p:nvPr>
        </p:nvSpPr>
        <p:spPr>
          <a:xfrm>
            <a:off x="1991650" y="1028776"/>
            <a:ext cx="5183700" cy="1729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200"/>
              <a:buNone/>
              <a:defRPr sz="100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826" name="Google Shape;826;p15"/>
          <p:cNvSpPr txBox="1">
            <a:spLocks noGrp="1"/>
          </p:cNvSpPr>
          <p:nvPr>
            <p:ph type="subTitle" idx="1"/>
          </p:nvPr>
        </p:nvSpPr>
        <p:spPr>
          <a:xfrm>
            <a:off x="2046150" y="2883100"/>
            <a:ext cx="5074800" cy="649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827" name="Google Shape;827;p15"/>
          <p:cNvSpPr/>
          <p:nvPr/>
        </p:nvSpPr>
        <p:spPr>
          <a:xfrm rot="10800000" flipH="1">
            <a:off x="-532037" y="-606633"/>
            <a:ext cx="2475662" cy="3341798"/>
          </a:xfrm>
          <a:custGeom>
            <a:avLst/>
            <a:gdLst/>
            <a:ahLst/>
            <a:cxnLst/>
            <a:rect l="l" t="t" r="r" b="b"/>
            <a:pathLst>
              <a:path w="42254" h="57037" extrusionOk="0">
                <a:moveTo>
                  <a:pt x="6515" y="0"/>
                </a:moveTo>
                <a:lnTo>
                  <a:pt x="5507" y="20"/>
                </a:lnTo>
                <a:lnTo>
                  <a:pt x="4498" y="61"/>
                </a:lnTo>
                <a:lnTo>
                  <a:pt x="3470" y="141"/>
                </a:lnTo>
                <a:lnTo>
                  <a:pt x="2441" y="262"/>
                </a:lnTo>
                <a:lnTo>
                  <a:pt x="1432" y="383"/>
                </a:lnTo>
                <a:lnTo>
                  <a:pt x="1291" y="5869"/>
                </a:lnTo>
                <a:lnTo>
                  <a:pt x="1110" y="11375"/>
                </a:lnTo>
                <a:lnTo>
                  <a:pt x="747" y="22347"/>
                </a:lnTo>
                <a:lnTo>
                  <a:pt x="626" y="25957"/>
                </a:lnTo>
                <a:lnTo>
                  <a:pt x="525" y="29547"/>
                </a:lnTo>
                <a:lnTo>
                  <a:pt x="444" y="33137"/>
                </a:lnTo>
                <a:lnTo>
                  <a:pt x="404" y="36747"/>
                </a:lnTo>
                <a:lnTo>
                  <a:pt x="364" y="40257"/>
                </a:lnTo>
                <a:lnTo>
                  <a:pt x="343" y="43746"/>
                </a:lnTo>
                <a:lnTo>
                  <a:pt x="303" y="47255"/>
                </a:lnTo>
                <a:lnTo>
                  <a:pt x="222" y="50765"/>
                </a:lnTo>
                <a:lnTo>
                  <a:pt x="182" y="51672"/>
                </a:lnTo>
                <a:lnTo>
                  <a:pt x="122" y="52600"/>
                </a:lnTo>
                <a:lnTo>
                  <a:pt x="41" y="53507"/>
                </a:lnTo>
                <a:lnTo>
                  <a:pt x="0" y="54415"/>
                </a:lnTo>
                <a:lnTo>
                  <a:pt x="0" y="54859"/>
                </a:lnTo>
                <a:lnTo>
                  <a:pt x="0" y="55303"/>
                </a:lnTo>
                <a:lnTo>
                  <a:pt x="21" y="55524"/>
                </a:lnTo>
                <a:lnTo>
                  <a:pt x="41" y="55746"/>
                </a:lnTo>
                <a:lnTo>
                  <a:pt x="101" y="55968"/>
                </a:lnTo>
                <a:lnTo>
                  <a:pt x="142" y="56170"/>
                </a:lnTo>
                <a:lnTo>
                  <a:pt x="182" y="56271"/>
                </a:lnTo>
                <a:lnTo>
                  <a:pt x="243" y="56351"/>
                </a:lnTo>
                <a:lnTo>
                  <a:pt x="303" y="56432"/>
                </a:lnTo>
                <a:lnTo>
                  <a:pt x="384" y="56492"/>
                </a:lnTo>
                <a:lnTo>
                  <a:pt x="565" y="56593"/>
                </a:lnTo>
                <a:lnTo>
                  <a:pt x="807" y="56674"/>
                </a:lnTo>
                <a:lnTo>
                  <a:pt x="1231" y="56815"/>
                </a:lnTo>
                <a:lnTo>
                  <a:pt x="1674" y="56896"/>
                </a:lnTo>
                <a:lnTo>
                  <a:pt x="2118" y="56977"/>
                </a:lnTo>
                <a:lnTo>
                  <a:pt x="2582" y="57017"/>
                </a:lnTo>
                <a:lnTo>
                  <a:pt x="3046" y="57017"/>
                </a:lnTo>
                <a:lnTo>
                  <a:pt x="3490" y="57037"/>
                </a:lnTo>
                <a:lnTo>
                  <a:pt x="4397" y="57017"/>
                </a:lnTo>
                <a:lnTo>
                  <a:pt x="5446" y="56977"/>
                </a:lnTo>
                <a:lnTo>
                  <a:pt x="6495" y="56916"/>
                </a:lnTo>
                <a:lnTo>
                  <a:pt x="7544" y="56835"/>
                </a:lnTo>
                <a:lnTo>
                  <a:pt x="8613" y="56755"/>
                </a:lnTo>
                <a:lnTo>
                  <a:pt x="10125" y="56593"/>
                </a:lnTo>
                <a:lnTo>
                  <a:pt x="10892" y="56533"/>
                </a:lnTo>
                <a:lnTo>
                  <a:pt x="11638" y="56513"/>
                </a:lnTo>
                <a:lnTo>
                  <a:pt x="42254" y="56513"/>
                </a:lnTo>
                <a:lnTo>
                  <a:pt x="42214" y="55988"/>
                </a:lnTo>
                <a:lnTo>
                  <a:pt x="42133" y="55484"/>
                </a:lnTo>
                <a:lnTo>
                  <a:pt x="42052" y="54960"/>
                </a:lnTo>
                <a:lnTo>
                  <a:pt x="41911" y="54455"/>
                </a:lnTo>
                <a:lnTo>
                  <a:pt x="41750" y="53971"/>
                </a:lnTo>
                <a:lnTo>
                  <a:pt x="41568" y="53467"/>
                </a:lnTo>
                <a:lnTo>
                  <a:pt x="41346" y="52983"/>
                </a:lnTo>
                <a:lnTo>
                  <a:pt x="41104" y="52499"/>
                </a:lnTo>
                <a:lnTo>
                  <a:pt x="40741" y="51914"/>
                </a:lnTo>
                <a:lnTo>
                  <a:pt x="40338" y="51329"/>
                </a:lnTo>
                <a:lnTo>
                  <a:pt x="39914" y="50765"/>
                </a:lnTo>
                <a:lnTo>
                  <a:pt x="39471" y="50220"/>
                </a:lnTo>
                <a:lnTo>
                  <a:pt x="38523" y="49131"/>
                </a:lnTo>
                <a:lnTo>
                  <a:pt x="37595" y="48062"/>
                </a:lnTo>
                <a:lnTo>
                  <a:pt x="37151" y="47517"/>
                </a:lnTo>
                <a:lnTo>
                  <a:pt x="36728" y="46953"/>
                </a:lnTo>
                <a:lnTo>
                  <a:pt x="36344" y="46388"/>
                </a:lnTo>
                <a:lnTo>
                  <a:pt x="36163" y="46106"/>
                </a:lnTo>
                <a:lnTo>
                  <a:pt x="36002" y="45803"/>
                </a:lnTo>
                <a:lnTo>
                  <a:pt x="35860" y="45501"/>
                </a:lnTo>
                <a:lnTo>
                  <a:pt x="35719" y="45198"/>
                </a:lnTo>
                <a:lnTo>
                  <a:pt x="35598" y="44895"/>
                </a:lnTo>
                <a:lnTo>
                  <a:pt x="35477" y="44593"/>
                </a:lnTo>
                <a:lnTo>
                  <a:pt x="35376" y="44270"/>
                </a:lnTo>
                <a:lnTo>
                  <a:pt x="35316" y="43927"/>
                </a:lnTo>
                <a:lnTo>
                  <a:pt x="35255" y="43605"/>
                </a:lnTo>
                <a:lnTo>
                  <a:pt x="35215" y="43262"/>
                </a:lnTo>
                <a:lnTo>
                  <a:pt x="35195" y="42979"/>
                </a:lnTo>
                <a:lnTo>
                  <a:pt x="35195" y="42717"/>
                </a:lnTo>
                <a:lnTo>
                  <a:pt x="35215" y="42173"/>
                </a:lnTo>
                <a:lnTo>
                  <a:pt x="35296" y="41628"/>
                </a:lnTo>
                <a:lnTo>
                  <a:pt x="35397" y="41084"/>
                </a:lnTo>
                <a:lnTo>
                  <a:pt x="35538" y="40539"/>
                </a:lnTo>
                <a:lnTo>
                  <a:pt x="35679" y="40015"/>
                </a:lnTo>
                <a:lnTo>
                  <a:pt x="36022" y="38946"/>
                </a:lnTo>
                <a:lnTo>
                  <a:pt x="36344" y="37857"/>
                </a:lnTo>
                <a:lnTo>
                  <a:pt x="36486" y="37332"/>
                </a:lnTo>
                <a:lnTo>
                  <a:pt x="36607" y="36788"/>
                </a:lnTo>
                <a:lnTo>
                  <a:pt x="36687" y="36263"/>
                </a:lnTo>
                <a:lnTo>
                  <a:pt x="36728" y="35719"/>
                </a:lnTo>
                <a:lnTo>
                  <a:pt x="36748" y="35436"/>
                </a:lnTo>
                <a:lnTo>
                  <a:pt x="36748" y="35174"/>
                </a:lnTo>
                <a:lnTo>
                  <a:pt x="36728" y="34892"/>
                </a:lnTo>
                <a:lnTo>
                  <a:pt x="36687" y="34630"/>
                </a:lnTo>
                <a:lnTo>
                  <a:pt x="36647" y="34367"/>
                </a:lnTo>
                <a:lnTo>
                  <a:pt x="36586" y="34085"/>
                </a:lnTo>
                <a:lnTo>
                  <a:pt x="36526" y="33843"/>
                </a:lnTo>
                <a:lnTo>
                  <a:pt x="36445" y="33581"/>
                </a:lnTo>
                <a:lnTo>
                  <a:pt x="36344" y="33339"/>
                </a:lnTo>
                <a:lnTo>
                  <a:pt x="36244" y="33097"/>
                </a:lnTo>
                <a:lnTo>
                  <a:pt x="36002" y="32633"/>
                </a:lnTo>
                <a:lnTo>
                  <a:pt x="35719" y="32169"/>
                </a:lnTo>
                <a:lnTo>
                  <a:pt x="35397" y="31746"/>
                </a:lnTo>
                <a:lnTo>
                  <a:pt x="35034" y="31342"/>
                </a:lnTo>
                <a:lnTo>
                  <a:pt x="34650" y="30959"/>
                </a:lnTo>
                <a:lnTo>
                  <a:pt x="34227" y="30596"/>
                </a:lnTo>
                <a:lnTo>
                  <a:pt x="33803" y="30253"/>
                </a:lnTo>
                <a:lnTo>
                  <a:pt x="33339" y="29930"/>
                </a:lnTo>
                <a:lnTo>
                  <a:pt x="32875" y="29608"/>
                </a:lnTo>
                <a:lnTo>
                  <a:pt x="32371" y="29325"/>
                </a:lnTo>
                <a:lnTo>
                  <a:pt x="31887" y="29063"/>
                </a:lnTo>
                <a:lnTo>
                  <a:pt x="31383" y="28821"/>
                </a:lnTo>
                <a:lnTo>
                  <a:pt x="30879" y="28599"/>
                </a:lnTo>
                <a:lnTo>
                  <a:pt x="29870" y="28176"/>
                </a:lnTo>
                <a:lnTo>
                  <a:pt x="28842" y="27772"/>
                </a:lnTo>
                <a:lnTo>
                  <a:pt x="27793" y="27369"/>
                </a:lnTo>
                <a:lnTo>
                  <a:pt x="26785" y="26925"/>
                </a:lnTo>
                <a:lnTo>
                  <a:pt x="26280" y="26703"/>
                </a:lnTo>
                <a:lnTo>
                  <a:pt x="25796" y="26461"/>
                </a:lnTo>
                <a:lnTo>
                  <a:pt x="25312" y="26199"/>
                </a:lnTo>
                <a:lnTo>
                  <a:pt x="24848" y="25937"/>
                </a:lnTo>
                <a:lnTo>
                  <a:pt x="24384" y="25634"/>
                </a:lnTo>
                <a:lnTo>
                  <a:pt x="23941" y="25332"/>
                </a:lnTo>
                <a:lnTo>
                  <a:pt x="23517" y="24989"/>
                </a:lnTo>
                <a:lnTo>
                  <a:pt x="23114" y="24626"/>
                </a:lnTo>
                <a:lnTo>
                  <a:pt x="22872" y="24364"/>
                </a:lnTo>
                <a:lnTo>
                  <a:pt x="22650" y="24122"/>
                </a:lnTo>
                <a:lnTo>
                  <a:pt x="22408" y="23860"/>
                </a:lnTo>
                <a:lnTo>
                  <a:pt x="22206" y="23577"/>
                </a:lnTo>
                <a:lnTo>
                  <a:pt x="22005" y="23315"/>
                </a:lnTo>
                <a:lnTo>
                  <a:pt x="21823" y="23033"/>
                </a:lnTo>
                <a:lnTo>
                  <a:pt x="21480" y="22448"/>
                </a:lnTo>
                <a:lnTo>
                  <a:pt x="21157" y="21843"/>
                </a:lnTo>
                <a:lnTo>
                  <a:pt x="20895" y="21217"/>
                </a:lnTo>
                <a:lnTo>
                  <a:pt x="20653" y="20592"/>
                </a:lnTo>
                <a:lnTo>
                  <a:pt x="20431" y="19927"/>
                </a:lnTo>
                <a:lnTo>
                  <a:pt x="20250" y="19261"/>
                </a:lnTo>
                <a:lnTo>
                  <a:pt x="20089" y="18575"/>
                </a:lnTo>
                <a:lnTo>
                  <a:pt x="19947" y="17869"/>
                </a:lnTo>
                <a:lnTo>
                  <a:pt x="19826" y="17164"/>
                </a:lnTo>
                <a:lnTo>
                  <a:pt x="19725" y="16458"/>
                </a:lnTo>
                <a:lnTo>
                  <a:pt x="19625" y="15732"/>
                </a:lnTo>
                <a:lnTo>
                  <a:pt x="19443" y="14279"/>
                </a:lnTo>
                <a:lnTo>
                  <a:pt x="19282" y="12807"/>
                </a:lnTo>
                <a:lnTo>
                  <a:pt x="19080" y="11375"/>
                </a:lnTo>
                <a:lnTo>
                  <a:pt x="18979" y="10649"/>
                </a:lnTo>
                <a:lnTo>
                  <a:pt x="18838" y="9943"/>
                </a:lnTo>
                <a:lnTo>
                  <a:pt x="18697" y="9237"/>
                </a:lnTo>
                <a:lnTo>
                  <a:pt x="18536" y="8552"/>
                </a:lnTo>
                <a:lnTo>
                  <a:pt x="18354" y="7866"/>
                </a:lnTo>
                <a:lnTo>
                  <a:pt x="18132" y="7200"/>
                </a:lnTo>
                <a:lnTo>
                  <a:pt x="17890" y="6555"/>
                </a:lnTo>
                <a:lnTo>
                  <a:pt x="17608" y="5930"/>
                </a:lnTo>
                <a:lnTo>
                  <a:pt x="17305" y="5304"/>
                </a:lnTo>
                <a:lnTo>
                  <a:pt x="16942" y="4720"/>
                </a:lnTo>
                <a:lnTo>
                  <a:pt x="16761" y="4437"/>
                </a:lnTo>
                <a:lnTo>
                  <a:pt x="16559" y="4155"/>
                </a:lnTo>
                <a:lnTo>
                  <a:pt x="16337" y="3872"/>
                </a:lnTo>
                <a:lnTo>
                  <a:pt x="16115" y="3610"/>
                </a:lnTo>
                <a:lnTo>
                  <a:pt x="15772" y="3247"/>
                </a:lnTo>
                <a:lnTo>
                  <a:pt x="15430" y="2904"/>
                </a:lnTo>
                <a:lnTo>
                  <a:pt x="15067" y="2602"/>
                </a:lnTo>
                <a:lnTo>
                  <a:pt x="14703" y="2299"/>
                </a:lnTo>
                <a:lnTo>
                  <a:pt x="14320" y="2037"/>
                </a:lnTo>
                <a:lnTo>
                  <a:pt x="13937" y="1775"/>
                </a:lnTo>
                <a:lnTo>
                  <a:pt x="13534" y="1553"/>
                </a:lnTo>
                <a:lnTo>
                  <a:pt x="13110" y="1331"/>
                </a:lnTo>
                <a:lnTo>
                  <a:pt x="12687" y="1129"/>
                </a:lnTo>
                <a:lnTo>
                  <a:pt x="12263" y="948"/>
                </a:lnTo>
                <a:lnTo>
                  <a:pt x="11819" y="807"/>
                </a:lnTo>
                <a:lnTo>
                  <a:pt x="11355" y="645"/>
                </a:lnTo>
                <a:lnTo>
                  <a:pt x="10912" y="524"/>
                </a:lnTo>
                <a:lnTo>
                  <a:pt x="10448" y="403"/>
                </a:lnTo>
                <a:lnTo>
                  <a:pt x="9964" y="323"/>
                </a:lnTo>
                <a:lnTo>
                  <a:pt x="9500" y="222"/>
                </a:lnTo>
                <a:lnTo>
                  <a:pt x="9016" y="161"/>
                </a:lnTo>
                <a:lnTo>
                  <a:pt x="8512" y="101"/>
                </a:lnTo>
                <a:lnTo>
                  <a:pt x="8028" y="61"/>
                </a:lnTo>
                <a:lnTo>
                  <a:pt x="7523" y="40"/>
                </a:lnTo>
                <a:lnTo>
                  <a:pt x="65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15"/>
          <p:cNvSpPr/>
          <p:nvPr/>
        </p:nvSpPr>
        <p:spPr>
          <a:xfrm rot="5737592">
            <a:off x="7064899" y="2728579"/>
            <a:ext cx="3536688" cy="3525078"/>
          </a:xfrm>
          <a:custGeom>
            <a:avLst/>
            <a:gdLst/>
            <a:ahLst/>
            <a:cxnLst/>
            <a:rect l="l" t="t" r="r" b="b"/>
            <a:pathLst>
              <a:path w="61535" h="61333" extrusionOk="0">
                <a:moveTo>
                  <a:pt x="25312" y="0"/>
                </a:moveTo>
                <a:lnTo>
                  <a:pt x="24384" y="40"/>
                </a:lnTo>
                <a:lnTo>
                  <a:pt x="23618" y="101"/>
                </a:lnTo>
                <a:lnTo>
                  <a:pt x="22851" y="182"/>
                </a:lnTo>
                <a:lnTo>
                  <a:pt x="22065" y="303"/>
                </a:lnTo>
                <a:lnTo>
                  <a:pt x="21298" y="464"/>
                </a:lnTo>
                <a:lnTo>
                  <a:pt x="20532" y="625"/>
                </a:lnTo>
                <a:lnTo>
                  <a:pt x="19766" y="847"/>
                </a:lnTo>
                <a:lnTo>
                  <a:pt x="18979" y="1069"/>
                </a:lnTo>
                <a:lnTo>
                  <a:pt x="18213" y="1331"/>
                </a:lnTo>
                <a:lnTo>
                  <a:pt x="17446" y="1593"/>
                </a:lnTo>
                <a:lnTo>
                  <a:pt x="16700" y="1896"/>
                </a:lnTo>
                <a:lnTo>
                  <a:pt x="15934" y="2219"/>
                </a:lnTo>
                <a:lnTo>
                  <a:pt x="15187" y="2561"/>
                </a:lnTo>
                <a:lnTo>
                  <a:pt x="14441" y="2945"/>
                </a:lnTo>
                <a:lnTo>
                  <a:pt x="13695" y="3328"/>
                </a:lnTo>
                <a:lnTo>
                  <a:pt x="12969" y="3711"/>
                </a:lnTo>
                <a:lnTo>
                  <a:pt x="12243" y="4135"/>
                </a:lnTo>
                <a:lnTo>
                  <a:pt x="11517" y="4578"/>
                </a:lnTo>
                <a:lnTo>
                  <a:pt x="10811" y="5022"/>
                </a:lnTo>
                <a:lnTo>
                  <a:pt x="10125" y="5486"/>
                </a:lnTo>
                <a:lnTo>
                  <a:pt x="9439" y="5970"/>
                </a:lnTo>
                <a:lnTo>
                  <a:pt x="8753" y="6454"/>
                </a:lnTo>
                <a:lnTo>
                  <a:pt x="8088" y="6958"/>
                </a:lnTo>
                <a:lnTo>
                  <a:pt x="7443" y="7483"/>
                </a:lnTo>
                <a:lnTo>
                  <a:pt x="6817" y="8007"/>
                </a:lnTo>
                <a:lnTo>
                  <a:pt x="6192" y="8531"/>
                </a:lnTo>
                <a:lnTo>
                  <a:pt x="5587" y="9076"/>
                </a:lnTo>
                <a:lnTo>
                  <a:pt x="4982" y="9620"/>
                </a:lnTo>
                <a:lnTo>
                  <a:pt x="4417" y="10185"/>
                </a:lnTo>
                <a:lnTo>
                  <a:pt x="3852" y="10730"/>
                </a:lnTo>
                <a:lnTo>
                  <a:pt x="3308" y="11294"/>
                </a:lnTo>
                <a:lnTo>
                  <a:pt x="2784" y="11859"/>
                </a:lnTo>
                <a:lnTo>
                  <a:pt x="2279" y="12424"/>
                </a:lnTo>
                <a:lnTo>
                  <a:pt x="2057" y="12686"/>
                </a:lnTo>
                <a:lnTo>
                  <a:pt x="1856" y="12968"/>
                </a:lnTo>
                <a:lnTo>
                  <a:pt x="1654" y="13231"/>
                </a:lnTo>
                <a:lnTo>
                  <a:pt x="1473" y="13513"/>
                </a:lnTo>
                <a:lnTo>
                  <a:pt x="1311" y="13795"/>
                </a:lnTo>
                <a:lnTo>
                  <a:pt x="1150" y="14078"/>
                </a:lnTo>
                <a:lnTo>
                  <a:pt x="868" y="14663"/>
                </a:lnTo>
                <a:lnTo>
                  <a:pt x="625" y="15268"/>
                </a:lnTo>
                <a:lnTo>
                  <a:pt x="424" y="15873"/>
                </a:lnTo>
                <a:lnTo>
                  <a:pt x="262" y="16518"/>
                </a:lnTo>
                <a:lnTo>
                  <a:pt x="141" y="17143"/>
                </a:lnTo>
                <a:lnTo>
                  <a:pt x="61" y="17809"/>
                </a:lnTo>
                <a:lnTo>
                  <a:pt x="20" y="18454"/>
                </a:lnTo>
                <a:lnTo>
                  <a:pt x="0" y="19140"/>
                </a:lnTo>
                <a:lnTo>
                  <a:pt x="20" y="19806"/>
                </a:lnTo>
                <a:lnTo>
                  <a:pt x="81" y="20491"/>
                </a:lnTo>
                <a:lnTo>
                  <a:pt x="162" y="21157"/>
                </a:lnTo>
                <a:lnTo>
                  <a:pt x="283" y="21843"/>
                </a:lnTo>
                <a:lnTo>
                  <a:pt x="424" y="22528"/>
                </a:lnTo>
                <a:lnTo>
                  <a:pt x="605" y="23214"/>
                </a:lnTo>
                <a:lnTo>
                  <a:pt x="807" y="23880"/>
                </a:lnTo>
                <a:lnTo>
                  <a:pt x="1029" y="24545"/>
                </a:lnTo>
                <a:lnTo>
                  <a:pt x="1271" y="25211"/>
                </a:lnTo>
                <a:lnTo>
                  <a:pt x="1533" y="25876"/>
                </a:lnTo>
                <a:lnTo>
                  <a:pt x="1815" y="26522"/>
                </a:lnTo>
                <a:lnTo>
                  <a:pt x="2118" y="27167"/>
                </a:lnTo>
                <a:lnTo>
                  <a:pt x="2441" y="27792"/>
                </a:lnTo>
                <a:lnTo>
                  <a:pt x="2784" y="28397"/>
                </a:lnTo>
                <a:lnTo>
                  <a:pt x="3147" y="29003"/>
                </a:lnTo>
                <a:lnTo>
                  <a:pt x="3510" y="29567"/>
                </a:lnTo>
                <a:lnTo>
                  <a:pt x="3893" y="30132"/>
                </a:lnTo>
                <a:lnTo>
                  <a:pt x="4276" y="30677"/>
                </a:lnTo>
                <a:lnTo>
                  <a:pt x="4679" y="31201"/>
                </a:lnTo>
                <a:lnTo>
                  <a:pt x="5083" y="31685"/>
                </a:lnTo>
                <a:lnTo>
                  <a:pt x="5486" y="32169"/>
                </a:lnTo>
                <a:lnTo>
                  <a:pt x="5890" y="32613"/>
                </a:lnTo>
                <a:lnTo>
                  <a:pt x="6313" y="33036"/>
                </a:lnTo>
                <a:lnTo>
                  <a:pt x="6737" y="33440"/>
                </a:lnTo>
                <a:lnTo>
                  <a:pt x="7180" y="33843"/>
                </a:lnTo>
                <a:lnTo>
                  <a:pt x="7624" y="34226"/>
                </a:lnTo>
                <a:lnTo>
                  <a:pt x="8088" y="34589"/>
                </a:lnTo>
                <a:lnTo>
                  <a:pt x="8572" y="34952"/>
                </a:lnTo>
                <a:lnTo>
                  <a:pt x="9056" y="35315"/>
                </a:lnTo>
                <a:lnTo>
                  <a:pt x="9540" y="35638"/>
                </a:lnTo>
                <a:lnTo>
                  <a:pt x="10044" y="35961"/>
                </a:lnTo>
                <a:lnTo>
                  <a:pt x="10548" y="36263"/>
                </a:lnTo>
                <a:lnTo>
                  <a:pt x="11073" y="36566"/>
                </a:lnTo>
                <a:lnTo>
                  <a:pt x="11597" y="36828"/>
                </a:lnTo>
                <a:lnTo>
                  <a:pt x="12122" y="37090"/>
                </a:lnTo>
                <a:lnTo>
                  <a:pt x="12666" y="37352"/>
                </a:lnTo>
                <a:lnTo>
                  <a:pt x="13211" y="37574"/>
                </a:lnTo>
                <a:lnTo>
                  <a:pt x="13775" y="37796"/>
                </a:lnTo>
                <a:lnTo>
                  <a:pt x="14340" y="37998"/>
                </a:lnTo>
                <a:lnTo>
                  <a:pt x="14905" y="38179"/>
                </a:lnTo>
                <a:lnTo>
                  <a:pt x="15470" y="38361"/>
                </a:lnTo>
                <a:lnTo>
                  <a:pt x="16034" y="38522"/>
                </a:lnTo>
                <a:lnTo>
                  <a:pt x="16619" y="38663"/>
                </a:lnTo>
                <a:lnTo>
                  <a:pt x="17204" y="38784"/>
                </a:lnTo>
                <a:lnTo>
                  <a:pt x="17789" y="38885"/>
                </a:lnTo>
                <a:lnTo>
                  <a:pt x="18374" y="38986"/>
                </a:lnTo>
                <a:lnTo>
                  <a:pt x="18959" y="39067"/>
                </a:lnTo>
                <a:lnTo>
                  <a:pt x="19564" y="39107"/>
                </a:lnTo>
                <a:lnTo>
                  <a:pt x="20149" y="39168"/>
                </a:lnTo>
                <a:lnTo>
                  <a:pt x="20754" y="39188"/>
                </a:lnTo>
                <a:lnTo>
                  <a:pt x="21924" y="39188"/>
                </a:lnTo>
                <a:lnTo>
                  <a:pt x="22529" y="39147"/>
                </a:lnTo>
                <a:lnTo>
                  <a:pt x="23255" y="39107"/>
                </a:lnTo>
                <a:lnTo>
                  <a:pt x="23961" y="39026"/>
                </a:lnTo>
                <a:lnTo>
                  <a:pt x="25413" y="38865"/>
                </a:lnTo>
                <a:lnTo>
                  <a:pt x="26865" y="38683"/>
                </a:lnTo>
                <a:lnTo>
                  <a:pt x="27591" y="38603"/>
                </a:lnTo>
                <a:lnTo>
                  <a:pt x="28317" y="38562"/>
                </a:lnTo>
                <a:lnTo>
                  <a:pt x="29043" y="38522"/>
                </a:lnTo>
                <a:lnTo>
                  <a:pt x="29749" y="38522"/>
                </a:lnTo>
                <a:lnTo>
                  <a:pt x="30455" y="38542"/>
                </a:lnTo>
                <a:lnTo>
                  <a:pt x="31141" y="38623"/>
                </a:lnTo>
                <a:lnTo>
                  <a:pt x="31484" y="38663"/>
                </a:lnTo>
                <a:lnTo>
                  <a:pt x="31826" y="38724"/>
                </a:lnTo>
                <a:lnTo>
                  <a:pt x="32169" y="38805"/>
                </a:lnTo>
                <a:lnTo>
                  <a:pt x="32512" y="38905"/>
                </a:lnTo>
                <a:lnTo>
                  <a:pt x="32835" y="39006"/>
                </a:lnTo>
                <a:lnTo>
                  <a:pt x="33178" y="39127"/>
                </a:lnTo>
                <a:lnTo>
                  <a:pt x="33500" y="39248"/>
                </a:lnTo>
                <a:lnTo>
                  <a:pt x="33823" y="39410"/>
                </a:lnTo>
                <a:lnTo>
                  <a:pt x="34186" y="39591"/>
                </a:lnTo>
                <a:lnTo>
                  <a:pt x="34529" y="39813"/>
                </a:lnTo>
                <a:lnTo>
                  <a:pt x="34872" y="40035"/>
                </a:lnTo>
                <a:lnTo>
                  <a:pt x="35174" y="40277"/>
                </a:lnTo>
                <a:lnTo>
                  <a:pt x="35497" y="40539"/>
                </a:lnTo>
                <a:lnTo>
                  <a:pt x="35780" y="40801"/>
                </a:lnTo>
                <a:lnTo>
                  <a:pt x="36062" y="41084"/>
                </a:lnTo>
                <a:lnTo>
                  <a:pt x="36324" y="41386"/>
                </a:lnTo>
                <a:lnTo>
                  <a:pt x="36586" y="41689"/>
                </a:lnTo>
                <a:lnTo>
                  <a:pt x="36808" y="42011"/>
                </a:lnTo>
                <a:lnTo>
                  <a:pt x="37050" y="42334"/>
                </a:lnTo>
                <a:lnTo>
                  <a:pt x="37272" y="42677"/>
                </a:lnTo>
                <a:lnTo>
                  <a:pt x="37474" y="43020"/>
                </a:lnTo>
                <a:lnTo>
                  <a:pt x="37675" y="43383"/>
                </a:lnTo>
                <a:lnTo>
                  <a:pt x="38038" y="44129"/>
                </a:lnTo>
                <a:lnTo>
                  <a:pt x="38381" y="44895"/>
                </a:lnTo>
                <a:lnTo>
                  <a:pt x="38684" y="45682"/>
                </a:lnTo>
                <a:lnTo>
                  <a:pt x="38966" y="46489"/>
                </a:lnTo>
                <a:lnTo>
                  <a:pt x="39228" y="47296"/>
                </a:lnTo>
                <a:lnTo>
                  <a:pt x="39450" y="48122"/>
                </a:lnTo>
                <a:lnTo>
                  <a:pt x="39672" y="48949"/>
                </a:lnTo>
                <a:lnTo>
                  <a:pt x="40075" y="50583"/>
                </a:lnTo>
                <a:lnTo>
                  <a:pt x="40277" y="51390"/>
                </a:lnTo>
                <a:lnTo>
                  <a:pt x="40499" y="52217"/>
                </a:lnTo>
                <a:lnTo>
                  <a:pt x="40761" y="53044"/>
                </a:lnTo>
                <a:lnTo>
                  <a:pt x="41023" y="53850"/>
                </a:lnTo>
                <a:lnTo>
                  <a:pt x="41326" y="54657"/>
                </a:lnTo>
                <a:lnTo>
                  <a:pt x="41649" y="55464"/>
                </a:lnTo>
                <a:lnTo>
                  <a:pt x="42012" y="56230"/>
                </a:lnTo>
                <a:lnTo>
                  <a:pt x="42415" y="56956"/>
                </a:lnTo>
                <a:lnTo>
                  <a:pt x="42637" y="57319"/>
                </a:lnTo>
                <a:lnTo>
                  <a:pt x="42859" y="57662"/>
                </a:lnTo>
                <a:lnTo>
                  <a:pt x="43081" y="58005"/>
                </a:lnTo>
                <a:lnTo>
                  <a:pt x="43343" y="58328"/>
                </a:lnTo>
                <a:lnTo>
                  <a:pt x="43585" y="58630"/>
                </a:lnTo>
                <a:lnTo>
                  <a:pt x="43847" y="58933"/>
                </a:lnTo>
                <a:lnTo>
                  <a:pt x="44129" y="59215"/>
                </a:lnTo>
                <a:lnTo>
                  <a:pt x="44412" y="59498"/>
                </a:lnTo>
                <a:lnTo>
                  <a:pt x="44714" y="59740"/>
                </a:lnTo>
                <a:lnTo>
                  <a:pt x="45017" y="59982"/>
                </a:lnTo>
                <a:lnTo>
                  <a:pt x="45360" y="60203"/>
                </a:lnTo>
                <a:lnTo>
                  <a:pt x="45682" y="60425"/>
                </a:lnTo>
                <a:lnTo>
                  <a:pt x="46045" y="60607"/>
                </a:lnTo>
                <a:lnTo>
                  <a:pt x="46408" y="60768"/>
                </a:lnTo>
                <a:lnTo>
                  <a:pt x="46771" y="60930"/>
                </a:lnTo>
                <a:lnTo>
                  <a:pt x="47175" y="61051"/>
                </a:lnTo>
                <a:lnTo>
                  <a:pt x="47598" y="61172"/>
                </a:lnTo>
                <a:lnTo>
                  <a:pt x="48042" y="61252"/>
                </a:lnTo>
                <a:lnTo>
                  <a:pt x="48486" y="61313"/>
                </a:lnTo>
                <a:lnTo>
                  <a:pt x="48929" y="61333"/>
                </a:lnTo>
                <a:lnTo>
                  <a:pt x="49393" y="61333"/>
                </a:lnTo>
                <a:lnTo>
                  <a:pt x="49837" y="61293"/>
                </a:lnTo>
                <a:lnTo>
                  <a:pt x="50281" y="61252"/>
                </a:lnTo>
                <a:lnTo>
                  <a:pt x="50725" y="61172"/>
                </a:lnTo>
                <a:lnTo>
                  <a:pt x="51168" y="61071"/>
                </a:lnTo>
                <a:lnTo>
                  <a:pt x="51612" y="60950"/>
                </a:lnTo>
                <a:lnTo>
                  <a:pt x="52056" y="60809"/>
                </a:lnTo>
                <a:lnTo>
                  <a:pt x="52479" y="60647"/>
                </a:lnTo>
                <a:lnTo>
                  <a:pt x="52903" y="60466"/>
                </a:lnTo>
                <a:lnTo>
                  <a:pt x="53306" y="60264"/>
                </a:lnTo>
                <a:lnTo>
                  <a:pt x="53709" y="60042"/>
                </a:lnTo>
                <a:lnTo>
                  <a:pt x="54093" y="59800"/>
                </a:lnTo>
                <a:lnTo>
                  <a:pt x="54718" y="59397"/>
                </a:lnTo>
                <a:lnTo>
                  <a:pt x="55303" y="58933"/>
                </a:lnTo>
                <a:lnTo>
                  <a:pt x="55847" y="58449"/>
                </a:lnTo>
                <a:lnTo>
                  <a:pt x="56372" y="57945"/>
                </a:lnTo>
                <a:lnTo>
                  <a:pt x="56876" y="57400"/>
                </a:lnTo>
                <a:lnTo>
                  <a:pt x="57360" y="56835"/>
                </a:lnTo>
                <a:lnTo>
                  <a:pt x="57804" y="56230"/>
                </a:lnTo>
                <a:lnTo>
                  <a:pt x="58207" y="55625"/>
                </a:lnTo>
                <a:lnTo>
                  <a:pt x="58590" y="54980"/>
                </a:lnTo>
                <a:lnTo>
                  <a:pt x="58953" y="54334"/>
                </a:lnTo>
                <a:lnTo>
                  <a:pt x="59296" y="53649"/>
                </a:lnTo>
                <a:lnTo>
                  <a:pt x="59599" y="52983"/>
                </a:lnTo>
                <a:lnTo>
                  <a:pt x="59881" y="52277"/>
                </a:lnTo>
                <a:lnTo>
                  <a:pt x="60143" y="51571"/>
                </a:lnTo>
                <a:lnTo>
                  <a:pt x="60365" y="50865"/>
                </a:lnTo>
                <a:lnTo>
                  <a:pt x="60567" y="50139"/>
                </a:lnTo>
                <a:lnTo>
                  <a:pt x="60728" y="49413"/>
                </a:lnTo>
                <a:lnTo>
                  <a:pt x="60890" y="48687"/>
                </a:lnTo>
                <a:lnTo>
                  <a:pt x="61031" y="47961"/>
                </a:lnTo>
                <a:lnTo>
                  <a:pt x="61132" y="47235"/>
                </a:lnTo>
                <a:lnTo>
                  <a:pt x="61232" y="46489"/>
                </a:lnTo>
                <a:lnTo>
                  <a:pt x="61313" y="45763"/>
                </a:lnTo>
                <a:lnTo>
                  <a:pt x="61374" y="45016"/>
                </a:lnTo>
                <a:lnTo>
                  <a:pt x="61434" y="44270"/>
                </a:lnTo>
                <a:lnTo>
                  <a:pt x="61495" y="42778"/>
                </a:lnTo>
                <a:lnTo>
                  <a:pt x="61535" y="41285"/>
                </a:lnTo>
                <a:lnTo>
                  <a:pt x="61535" y="39793"/>
                </a:lnTo>
                <a:lnTo>
                  <a:pt x="61515" y="38300"/>
                </a:lnTo>
                <a:lnTo>
                  <a:pt x="61495" y="36485"/>
                </a:lnTo>
                <a:lnTo>
                  <a:pt x="61434" y="34670"/>
                </a:lnTo>
                <a:lnTo>
                  <a:pt x="61353" y="32835"/>
                </a:lnTo>
                <a:lnTo>
                  <a:pt x="61232" y="30979"/>
                </a:lnTo>
                <a:lnTo>
                  <a:pt x="61172" y="30071"/>
                </a:lnTo>
                <a:lnTo>
                  <a:pt x="61071" y="29144"/>
                </a:lnTo>
                <a:lnTo>
                  <a:pt x="60970" y="28236"/>
                </a:lnTo>
                <a:lnTo>
                  <a:pt x="60849" y="27329"/>
                </a:lnTo>
                <a:lnTo>
                  <a:pt x="60728" y="26421"/>
                </a:lnTo>
                <a:lnTo>
                  <a:pt x="60567" y="25534"/>
                </a:lnTo>
                <a:lnTo>
                  <a:pt x="60405" y="24626"/>
                </a:lnTo>
                <a:lnTo>
                  <a:pt x="60224" y="23739"/>
                </a:lnTo>
                <a:lnTo>
                  <a:pt x="60022" y="22871"/>
                </a:lnTo>
                <a:lnTo>
                  <a:pt x="59800" y="22004"/>
                </a:lnTo>
                <a:lnTo>
                  <a:pt x="59558" y="21137"/>
                </a:lnTo>
                <a:lnTo>
                  <a:pt x="59296" y="20290"/>
                </a:lnTo>
                <a:lnTo>
                  <a:pt x="58994" y="19443"/>
                </a:lnTo>
                <a:lnTo>
                  <a:pt x="58691" y="18616"/>
                </a:lnTo>
                <a:lnTo>
                  <a:pt x="58348" y="17809"/>
                </a:lnTo>
                <a:lnTo>
                  <a:pt x="57985" y="17002"/>
                </a:lnTo>
                <a:lnTo>
                  <a:pt x="57582" y="16216"/>
                </a:lnTo>
                <a:lnTo>
                  <a:pt x="57158" y="15449"/>
                </a:lnTo>
                <a:lnTo>
                  <a:pt x="56715" y="14703"/>
                </a:lnTo>
                <a:lnTo>
                  <a:pt x="56231" y="13957"/>
                </a:lnTo>
                <a:lnTo>
                  <a:pt x="55726" y="13251"/>
                </a:lnTo>
                <a:lnTo>
                  <a:pt x="55182" y="12545"/>
                </a:lnTo>
                <a:lnTo>
                  <a:pt x="54617" y="11859"/>
                </a:lnTo>
                <a:lnTo>
                  <a:pt x="53992" y="11214"/>
                </a:lnTo>
                <a:lnTo>
                  <a:pt x="53609" y="10831"/>
                </a:lnTo>
                <a:lnTo>
                  <a:pt x="53225" y="10447"/>
                </a:lnTo>
                <a:lnTo>
                  <a:pt x="52822" y="10084"/>
                </a:lnTo>
                <a:lnTo>
                  <a:pt x="52419" y="9741"/>
                </a:lnTo>
                <a:lnTo>
                  <a:pt x="51995" y="9399"/>
                </a:lnTo>
                <a:lnTo>
                  <a:pt x="51572" y="9056"/>
                </a:lnTo>
                <a:lnTo>
                  <a:pt x="50704" y="8431"/>
                </a:lnTo>
                <a:lnTo>
                  <a:pt x="49817" y="7825"/>
                </a:lnTo>
                <a:lnTo>
                  <a:pt x="48889" y="7261"/>
                </a:lnTo>
                <a:lnTo>
                  <a:pt x="47941" y="6736"/>
                </a:lnTo>
                <a:lnTo>
                  <a:pt x="46973" y="6232"/>
                </a:lnTo>
                <a:lnTo>
                  <a:pt x="46005" y="5768"/>
                </a:lnTo>
                <a:lnTo>
                  <a:pt x="44997" y="5304"/>
                </a:lnTo>
                <a:lnTo>
                  <a:pt x="44008" y="4881"/>
                </a:lnTo>
                <a:lnTo>
                  <a:pt x="42980" y="4457"/>
                </a:lnTo>
                <a:lnTo>
                  <a:pt x="41971" y="4074"/>
                </a:lnTo>
                <a:lnTo>
                  <a:pt x="40943" y="3691"/>
                </a:lnTo>
                <a:lnTo>
                  <a:pt x="38885" y="2945"/>
                </a:lnTo>
                <a:lnTo>
                  <a:pt x="37111" y="2340"/>
                </a:lnTo>
                <a:lnTo>
                  <a:pt x="35336" y="1755"/>
                </a:lnTo>
                <a:lnTo>
                  <a:pt x="34448" y="1492"/>
                </a:lnTo>
                <a:lnTo>
                  <a:pt x="33541" y="1230"/>
                </a:lnTo>
                <a:lnTo>
                  <a:pt x="32633" y="988"/>
                </a:lnTo>
                <a:lnTo>
                  <a:pt x="31726" y="766"/>
                </a:lnTo>
                <a:lnTo>
                  <a:pt x="30818" y="565"/>
                </a:lnTo>
                <a:lnTo>
                  <a:pt x="29910" y="383"/>
                </a:lnTo>
                <a:lnTo>
                  <a:pt x="29003" y="242"/>
                </a:lnTo>
                <a:lnTo>
                  <a:pt x="28075" y="141"/>
                </a:lnTo>
                <a:lnTo>
                  <a:pt x="27167" y="61"/>
                </a:lnTo>
                <a:lnTo>
                  <a:pt x="2624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9" name="Google Shape;829;p15"/>
          <p:cNvGrpSpPr/>
          <p:nvPr/>
        </p:nvGrpSpPr>
        <p:grpSpPr>
          <a:xfrm rot="5400000">
            <a:off x="7718171" y="-484217"/>
            <a:ext cx="970042" cy="1918341"/>
            <a:chOff x="961675" y="1958725"/>
            <a:chExt cx="563225" cy="1113825"/>
          </a:xfrm>
        </p:grpSpPr>
        <p:sp>
          <p:nvSpPr>
            <p:cNvPr id="830" name="Google Shape;830;p15"/>
            <p:cNvSpPr/>
            <p:nvPr/>
          </p:nvSpPr>
          <p:spPr>
            <a:xfrm>
              <a:off x="961675" y="1958725"/>
              <a:ext cx="284400" cy="1113825"/>
            </a:xfrm>
            <a:custGeom>
              <a:avLst/>
              <a:gdLst/>
              <a:ahLst/>
              <a:cxnLst/>
              <a:rect l="l" t="t" r="r" b="b"/>
              <a:pathLst>
                <a:path w="11376" h="44553" extrusionOk="0">
                  <a:moveTo>
                    <a:pt x="0" y="0"/>
                  </a:moveTo>
                  <a:lnTo>
                    <a:pt x="0" y="44553"/>
                  </a:lnTo>
                  <a:lnTo>
                    <a:pt x="645" y="44392"/>
                  </a:lnTo>
                  <a:lnTo>
                    <a:pt x="1251" y="44210"/>
                  </a:lnTo>
                  <a:lnTo>
                    <a:pt x="1835" y="43988"/>
                  </a:lnTo>
                  <a:lnTo>
                    <a:pt x="2400" y="43766"/>
                  </a:lnTo>
                  <a:lnTo>
                    <a:pt x="2925" y="43504"/>
                  </a:lnTo>
                  <a:lnTo>
                    <a:pt x="3429" y="43202"/>
                  </a:lnTo>
                  <a:lnTo>
                    <a:pt x="3913" y="42899"/>
                  </a:lnTo>
                  <a:lnTo>
                    <a:pt x="4357" y="42556"/>
                  </a:lnTo>
                  <a:lnTo>
                    <a:pt x="4800" y="42213"/>
                  </a:lnTo>
                  <a:lnTo>
                    <a:pt x="5204" y="41830"/>
                  </a:lnTo>
                  <a:lnTo>
                    <a:pt x="5567" y="41427"/>
                  </a:lnTo>
                  <a:lnTo>
                    <a:pt x="5930" y="41023"/>
                  </a:lnTo>
                  <a:lnTo>
                    <a:pt x="6252" y="40580"/>
                  </a:lnTo>
                  <a:lnTo>
                    <a:pt x="6555" y="40136"/>
                  </a:lnTo>
                  <a:lnTo>
                    <a:pt x="6837" y="39692"/>
                  </a:lnTo>
                  <a:lnTo>
                    <a:pt x="7099" y="39208"/>
                  </a:lnTo>
                  <a:lnTo>
                    <a:pt x="7341" y="38724"/>
                  </a:lnTo>
                  <a:lnTo>
                    <a:pt x="7563" y="38220"/>
                  </a:lnTo>
                  <a:lnTo>
                    <a:pt x="7745" y="37716"/>
                  </a:lnTo>
                  <a:lnTo>
                    <a:pt x="7926" y="37212"/>
                  </a:lnTo>
                  <a:lnTo>
                    <a:pt x="8068" y="36687"/>
                  </a:lnTo>
                  <a:lnTo>
                    <a:pt x="8189" y="36163"/>
                  </a:lnTo>
                  <a:lnTo>
                    <a:pt x="8310" y="35618"/>
                  </a:lnTo>
                  <a:lnTo>
                    <a:pt x="8390" y="35094"/>
                  </a:lnTo>
                  <a:lnTo>
                    <a:pt x="8451" y="34549"/>
                  </a:lnTo>
                  <a:lnTo>
                    <a:pt x="8491" y="34005"/>
                  </a:lnTo>
                  <a:lnTo>
                    <a:pt x="8531" y="33460"/>
                  </a:lnTo>
                  <a:lnTo>
                    <a:pt x="8531" y="32916"/>
                  </a:lnTo>
                  <a:lnTo>
                    <a:pt x="8511" y="32391"/>
                  </a:lnTo>
                  <a:lnTo>
                    <a:pt x="8491" y="31847"/>
                  </a:lnTo>
                  <a:lnTo>
                    <a:pt x="8451" y="31322"/>
                  </a:lnTo>
                  <a:lnTo>
                    <a:pt x="8370" y="30798"/>
                  </a:lnTo>
                  <a:lnTo>
                    <a:pt x="8269" y="30193"/>
                  </a:lnTo>
                  <a:lnTo>
                    <a:pt x="8128" y="29628"/>
                  </a:lnTo>
                  <a:lnTo>
                    <a:pt x="7967" y="29063"/>
                  </a:lnTo>
                  <a:lnTo>
                    <a:pt x="7785" y="28519"/>
                  </a:lnTo>
                  <a:lnTo>
                    <a:pt x="7583" y="27994"/>
                  </a:lnTo>
                  <a:lnTo>
                    <a:pt x="7341" y="27470"/>
                  </a:lnTo>
                  <a:lnTo>
                    <a:pt x="7099" y="26946"/>
                  </a:lnTo>
                  <a:lnTo>
                    <a:pt x="6857" y="26421"/>
                  </a:lnTo>
                  <a:lnTo>
                    <a:pt x="6313" y="25393"/>
                  </a:lnTo>
                  <a:lnTo>
                    <a:pt x="5768" y="24324"/>
                  </a:lnTo>
                  <a:lnTo>
                    <a:pt x="5224" y="23235"/>
                  </a:lnTo>
                  <a:lnTo>
                    <a:pt x="4962" y="22650"/>
                  </a:lnTo>
                  <a:lnTo>
                    <a:pt x="4720" y="22065"/>
                  </a:lnTo>
                  <a:lnTo>
                    <a:pt x="4478" y="21460"/>
                  </a:lnTo>
                  <a:lnTo>
                    <a:pt x="4276" y="20835"/>
                  </a:lnTo>
                  <a:lnTo>
                    <a:pt x="4074" y="20169"/>
                  </a:lnTo>
                  <a:lnTo>
                    <a:pt x="3913" y="19483"/>
                  </a:lnTo>
                  <a:lnTo>
                    <a:pt x="3772" y="18777"/>
                  </a:lnTo>
                  <a:lnTo>
                    <a:pt x="3651" y="18031"/>
                  </a:lnTo>
                  <a:lnTo>
                    <a:pt x="3570" y="17245"/>
                  </a:lnTo>
                  <a:lnTo>
                    <a:pt x="3530" y="16418"/>
                  </a:lnTo>
                  <a:lnTo>
                    <a:pt x="3530" y="15550"/>
                  </a:lnTo>
                  <a:lnTo>
                    <a:pt x="3570" y="14643"/>
                  </a:lnTo>
                  <a:lnTo>
                    <a:pt x="3651" y="13695"/>
                  </a:lnTo>
                  <a:lnTo>
                    <a:pt x="3772" y="12686"/>
                  </a:lnTo>
                  <a:lnTo>
                    <a:pt x="3953" y="11638"/>
                  </a:lnTo>
                  <a:lnTo>
                    <a:pt x="4195" y="10528"/>
                  </a:lnTo>
                  <a:lnTo>
                    <a:pt x="4478" y="9379"/>
                  </a:lnTo>
                  <a:lnTo>
                    <a:pt x="4841" y="8149"/>
                  </a:lnTo>
                  <a:lnTo>
                    <a:pt x="5083" y="7463"/>
                  </a:lnTo>
                  <a:lnTo>
                    <a:pt x="5345" y="6777"/>
                  </a:lnTo>
                  <a:lnTo>
                    <a:pt x="5627" y="6132"/>
                  </a:lnTo>
                  <a:lnTo>
                    <a:pt x="5950" y="5506"/>
                  </a:lnTo>
                  <a:lnTo>
                    <a:pt x="6293" y="4922"/>
                  </a:lnTo>
                  <a:lnTo>
                    <a:pt x="6656" y="4357"/>
                  </a:lnTo>
                  <a:lnTo>
                    <a:pt x="7039" y="3812"/>
                  </a:lnTo>
                  <a:lnTo>
                    <a:pt x="7462" y="3308"/>
                  </a:lnTo>
                  <a:lnTo>
                    <a:pt x="7886" y="2804"/>
                  </a:lnTo>
                  <a:lnTo>
                    <a:pt x="8330" y="2340"/>
                  </a:lnTo>
                  <a:lnTo>
                    <a:pt x="8814" y="1896"/>
                  </a:lnTo>
                  <a:lnTo>
                    <a:pt x="9298" y="1473"/>
                  </a:lnTo>
                  <a:lnTo>
                    <a:pt x="9782" y="1069"/>
                  </a:lnTo>
                  <a:lnTo>
                    <a:pt x="10306" y="706"/>
                  </a:lnTo>
                  <a:lnTo>
                    <a:pt x="10831" y="343"/>
                  </a:lnTo>
                  <a:lnTo>
                    <a:pt x="1137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15"/>
            <p:cNvSpPr/>
            <p:nvPr/>
          </p:nvSpPr>
          <p:spPr>
            <a:xfrm>
              <a:off x="1145700" y="1958725"/>
              <a:ext cx="379200" cy="552150"/>
            </a:xfrm>
            <a:custGeom>
              <a:avLst/>
              <a:gdLst/>
              <a:ahLst/>
              <a:cxnLst/>
              <a:rect l="l" t="t" r="r" b="b"/>
              <a:pathLst>
                <a:path w="15168" h="22086" extrusionOk="0">
                  <a:moveTo>
                    <a:pt x="7181" y="0"/>
                  </a:moveTo>
                  <a:lnTo>
                    <a:pt x="6475" y="908"/>
                  </a:lnTo>
                  <a:lnTo>
                    <a:pt x="5749" y="1876"/>
                  </a:lnTo>
                  <a:lnTo>
                    <a:pt x="5043" y="2884"/>
                  </a:lnTo>
                  <a:lnTo>
                    <a:pt x="4337" y="3933"/>
                  </a:lnTo>
                  <a:lnTo>
                    <a:pt x="3671" y="5022"/>
                  </a:lnTo>
                  <a:lnTo>
                    <a:pt x="3349" y="5587"/>
                  </a:lnTo>
                  <a:lnTo>
                    <a:pt x="3046" y="6172"/>
                  </a:lnTo>
                  <a:lnTo>
                    <a:pt x="2723" y="6757"/>
                  </a:lnTo>
                  <a:lnTo>
                    <a:pt x="2441" y="7342"/>
                  </a:lnTo>
                  <a:lnTo>
                    <a:pt x="2159" y="7947"/>
                  </a:lnTo>
                  <a:lnTo>
                    <a:pt x="1897" y="8572"/>
                  </a:lnTo>
                  <a:lnTo>
                    <a:pt x="1634" y="9197"/>
                  </a:lnTo>
                  <a:lnTo>
                    <a:pt x="1392" y="9823"/>
                  </a:lnTo>
                  <a:lnTo>
                    <a:pt x="1170" y="10448"/>
                  </a:lnTo>
                  <a:lnTo>
                    <a:pt x="969" y="11093"/>
                  </a:lnTo>
                  <a:lnTo>
                    <a:pt x="767" y="11759"/>
                  </a:lnTo>
                  <a:lnTo>
                    <a:pt x="606" y="12404"/>
                  </a:lnTo>
                  <a:lnTo>
                    <a:pt x="444" y="13070"/>
                  </a:lnTo>
                  <a:lnTo>
                    <a:pt x="323" y="13755"/>
                  </a:lnTo>
                  <a:lnTo>
                    <a:pt x="202" y="14421"/>
                  </a:lnTo>
                  <a:lnTo>
                    <a:pt x="122" y="15107"/>
                  </a:lnTo>
                  <a:lnTo>
                    <a:pt x="61" y="15813"/>
                  </a:lnTo>
                  <a:lnTo>
                    <a:pt x="21" y="16498"/>
                  </a:lnTo>
                  <a:lnTo>
                    <a:pt x="1" y="17204"/>
                  </a:lnTo>
                  <a:lnTo>
                    <a:pt x="21" y="17910"/>
                  </a:lnTo>
                  <a:lnTo>
                    <a:pt x="61" y="18616"/>
                  </a:lnTo>
                  <a:lnTo>
                    <a:pt x="122" y="19322"/>
                  </a:lnTo>
                  <a:lnTo>
                    <a:pt x="202" y="19745"/>
                  </a:lnTo>
                  <a:lnTo>
                    <a:pt x="303" y="20109"/>
                  </a:lnTo>
                  <a:lnTo>
                    <a:pt x="404" y="20451"/>
                  </a:lnTo>
                  <a:lnTo>
                    <a:pt x="505" y="20774"/>
                  </a:lnTo>
                  <a:lnTo>
                    <a:pt x="606" y="21036"/>
                  </a:lnTo>
                  <a:lnTo>
                    <a:pt x="727" y="21278"/>
                  </a:lnTo>
                  <a:lnTo>
                    <a:pt x="828" y="21480"/>
                  </a:lnTo>
                  <a:lnTo>
                    <a:pt x="949" y="21662"/>
                  </a:lnTo>
                  <a:lnTo>
                    <a:pt x="1070" y="21803"/>
                  </a:lnTo>
                  <a:lnTo>
                    <a:pt x="1211" y="21924"/>
                  </a:lnTo>
                  <a:lnTo>
                    <a:pt x="1332" y="22004"/>
                  </a:lnTo>
                  <a:lnTo>
                    <a:pt x="1453" y="22065"/>
                  </a:lnTo>
                  <a:lnTo>
                    <a:pt x="1574" y="22085"/>
                  </a:lnTo>
                  <a:lnTo>
                    <a:pt x="1715" y="22085"/>
                  </a:lnTo>
                  <a:lnTo>
                    <a:pt x="1836" y="22065"/>
                  </a:lnTo>
                  <a:lnTo>
                    <a:pt x="1957" y="22004"/>
                  </a:lnTo>
                  <a:lnTo>
                    <a:pt x="2078" y="21944"/>
                  </a:lnTo>
                  <a:lnTo>
                    <a:pt x="2199" y="21843"/>
                  </a:lnTo>
                  <a:lnTo>
                    <a:pt x="2320" y="21702"/>
                  </a:lnTo>
                  <a:lnTo>
                    <a:pt x="2421" y="21561"/>
                  </a:lnTo>
                  <a:lnTo>
                    <a:pt x="2542" y="21399"/>
                  </a:lnTo>
                  <a:lnTo>
                    <a:pt x="2623" y="21198"/>
                  </a:lnTo>
                  <a:lnTo>
                    <a:pt x="2723" y="20996"/>
                  </a:lnTo>
                  <a:lnTo>
                    <a:pt x="2804" y="20774"/>
                  </a:lnTo>
                  <a:lnTo>
                    <a:pt x="2885" y="20512"/>
                  </a:lnTo>
                  <a:lnTo>
                    <a:pt x="2965" y="20250"/>
                  </a:lnTo>
                  <a:lnTo>
                    <a:pt x="3026" y="19967"/>
                  </a:lnTo>
                  <a:lnTo>
                    <a:pt x="3066" y="19665"/>
                  </a:lnTo>
                  <a:lnTo>
                    <a:pt x="3107" y="19342"/>
                  </a:lnTo>
                  <a:lnTo>
                    <a:pt x="3147" y="19019"/>
                  </a:lnTo>
                  <a:lnTo>
                    <a:pt x="3167" y="18677"/>
                  </a:lnTo>
                  <a:lnTo>
                    <a:pt x="3167" y="18314"/>
                  </a:lnTo>
                  <a:lnTo>
                    <a:pt x="3167" y="17991"/>
                  </a:lnTo>
                  <a:lnTo>
                    <a:pt x="3207" y="17648"/>
                  </a:lnTo>
                  <a:lnTo>
                    <a:pt x="3248" y="17285"/>
                  </a:lnTo>
                  <a:lnTo>
                    <a:pt x="3308" y="16882"/>
                  </a:lnTo>
                  <a:lnTo>
                    <a:pt x="3409" y="16458"/>
                  </a:lnTo>
                  <a:lnTo>
                    <a:pt x="3510" y="15994"/>
                  </a:lnTo>
                  <a:lnTo>
                    <a:pt x="3651" y="15510"/>
                  </a:lnTo>
                  <a:lnTo>
                    <a:pt x="3792" y="15006"/>
                  </a:lnTo>
                  <a:lnTo>
                    <a:pt x="3974" y="14502"/>
                  </a:lnTo>
                  <a:lnTo>
                    <a:pt x="4176" y="13957"/>
                  </a:lnTo>
                  <a:lnTo>
                    <a:pt x="4397" y="13392"/>
                  </a:lnTo>
                  <a:lnTo>
                    <a:pt x="4639" y="12807"/>
                  </a:lnTo>
                  <a:lnTo>
                    <a:pt x="4902" y="12223"/>
                  </a:lnTo>
                  <a:lnTo>
                    <a:pt x="5204" y="11618"/>
                  </a:lnTo>
                  <a:lnTo>
                    <a:pt x="5507" y="10992"/>
                  </a:lnTo>
                  <a:lnTo>
                    <a:pt x="5850" y="10367"/>
                  </a:lnTo>
                  <a:lnTo>
                    <a:pt x="6233" y="9722"/>
                  </a:lnTo>
                  <a:lnTo>
                    <a:pt x="6616" y="9076"/>
                  </a:lnTo>
                  <a:lnTo>
                    <a:pt x="7040" y="8431"/>
                  </a:lnTo>
                  <a:lnTo>
                    <a:pt x="7503" y="7765"/>
                  </a:lnTo>
                  <a:lnTo>
                    <a:pt x="7967" y="7120"/>
                  </a:lnTo>
                  <a:lnTo>
                    <a:pt x="8471" y="6454"/>
                  </a:lnTo>
                  <a:lnTo>
                    <a:pt x="9016" y="5789"/>
                  </a:lnTo>
                  <a:lnTo>
                    <a:pt x="9581" y="5123"/>
                  </a:lnTo>
                  <a:lnTo>
                    <a:pt x="10166" y="4458"/>
                  </a:lnTo>
                  <a:lnTo>
                    <a:pt x="10791" y="3792"/>
                  </a:lnTo>
                  <a:lnTo>
                    <a:pt x="11436" y="3147"/>
                  </a:lnTo>
                  <a:lnTo>
                    <a:pt x="12122" y="2501"/>
                  </a:lnTo>
                  <a:lnTo>
                    <a:pt x="12848" y="1856"/>
                  </a:lnTo>
                  <a:lnTo>
                    <a:pt x="13574" y="1231"/>
                  </a:lnTo>
                  <a:lnTo>
                    <a:pt x="14361" y="605"/>
                  </a:lnTo>
                  <a:lnTo>
                    <a:pt x="1516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 name="Google Shape;832;p15"/>
          <p:cNvGrpSpPr/>
          <p:nvPr/>
        </p:nvGrpSpPr>
        <p:grpSpPr>
          <a:xfrm rot="10800000">
            <a:off x="-14209" y="3449289"/>
            <a:ext cx="2862466" cy="1695774"/>
            <a:chOff x="238125" y="3383650"/>
            <a:chExt cx="1287775" cy="762900"/>
          </a:xfrm>
        </p:grpSpPr>
        <p:sp>
          <p:nvSpPr>
            <p:cNvPr id="833" name="Google Shape;833;p15"/>
            <p:cNvSpPr/>
            <p:nvPr/>
          </p:nvSpPr>
          <p:spPr>
            <a:xfrm>
              <a:off x="598125" y="3383650"/>
              <a:ext cx="927775" cy="557175"/>
            </a:xfrm>
            <a:custGeom>
              <a:avLst/>
              <a:gdLst/>
              <a:ahLst/>
              <a:cxnLst/>
              <a:rect l="l" t="t" r="r" b="b"/>
              <a:pathLst>
                <a:path w="37111" h="22287" extrusionOk="0">
                  <a:moveTo>
                    <a:pt x="37050" y="0"/>
                  </a:moveTo>
                  <a:lnTo>
                    <a:pt x="0" y="101"/>
                  </a:lnTo>
                  <a:lnTo>
                    <a:pt x="1090" y="161"/>
                  </a:lnTo>
                  <a:lnTo>
                    <a:pt x="2118" y="242"/>
                  </a:lnTo>
                  <a:lnTo>
                    <a:pt x="3127" y="343"/>
                  </a:lnTo>
                  <a:lnTo>
                    <a:pt x="4095" y="464"/>
                  </a:lnTo>
                  <a:lnTo>
                    <a:pt x="5002" y="585"/>
                  </a:lnTo>
                  <a:lnTo>
                    <a:pt x="5890" y="726"/>
                  </a:lnTo>
                  <a:lnTo>
                    <a:pt x="6737" y="867"/>
                  </a:lnTo>
                  <a:lnTo>
                    <a:pt x="7523" y="1029"/>
                  </a:lnTo>
                  <a:lnTo>
                    <a:pt x="8310" y="1210"/>
                  </a:lnTo>
                  <a:lnTo>
                    <a:pt x="9036" y="1412"/>
                  </a:lnTo>
                  <a:lnTo>
                    <a:pt x="9742" y="1613"/>
                  </a:lnTo>
                  <a:lnTo>
                    <a:pt x="10407" y="1835"/>
                  </a:lnTo>
                  <a:lnTo>
                    <a:pt x="11033" y="2077"/>
                  </a:lnTo>
                  <a:lnTo>
                    <a:pt x="11658" y="2340"/>
                  </a:lnTo>
                  <a:lnTo>
                    <a:pt x="12223" y="2602"/>
                  </a:lnTo>
                  <a:lnTo>
                    <a:pt x="12767" y="2884"/>
                  </a:lnTo>
                  <a:lnTo>
                    <a:pt x="13292" y="3187"/>
                  </a:lnTo>
                  <a:lnTo>
                    <a:pt x="13796" y="3509"/>
                  </a:lnTo>
                  <a:lnTo>
                    <a:pt x="14260" y="3852"/>
                  </a:lnTo>
                  <a:lnTo>
                    <a:pt x="14724" y="4195"/>
                  </a:lnTo>
                  <a:lnTo>
                    <a:pt x="15147" y="4558"/>
                  </a:lnTo>
                  <a:lnTo>
                    <a:pt x="15551" y="4941"/>
                  </a:lnTo>
                  <a:lnTo>
                    <a:pt x="15934" y="5345"/>
                  </a:lnTo>
                  <a:lnTo>
                    <a:pt x="16297" y="5768"/>
                  </a:lnTo>
                  <a:lnTo>
                    <a:pt x="16660" y="6192"/>
                  </a:lnTo>
                  <a:lnTo>
                    <a:pt x="16982" y="6656"/>
                  </a:lnTo>
                  <a:lnTo>
                    <a:pt x="17305" y="7120"/>
                  </a:lnTo>
                  <a:lnTo>
                    <a:pt x="17608" y="7624"/>
                  </a:lnTo>
                  <a:lnTo>
                    <a:pt x="17910" y="8128"/>
                  </a:lnTo>
                  <a:lnTo>
                    <a:pt x="18172" y="8652"/>
                  </a:lnTo>
                  <a:lnTo>
                    <a:pt x="18455" y="9197"/>
                  </a:lnTo>
                  <a:lnTo>
                    <a:pt x="18717" y="9762"/>
                  </a:lnTo>
                  <a:lnTo>
                    <a:pt x="19241" y="11032"/>
                  </a:lnTo>
                  <a:lnTo>
                    <a:pt x="19786" y="12343"/>
                  </a:lnTo>
                  <a:lnTo>
                    <a:pt x="20351" y="13695"/>
                  </a:lnTo>
                  <a:lnTo>
                    <a:pt x="20653" y="14360"/>
                  </a:lnTo>
                  <a:lnTo>
                    <a:pt x="20956" y="15026"/>
                  </a:lnTo>
                  <a:lnTo>
                    <a:pt x="21258" y="15671"/>
                  </a:lnTo>
                  <a:lnTo>
                    <a:pt x="21601" y="16316"/>
                  </a:lnTo>
                  <a:lnTo>
                    <a:pt x="21944" y="16962"/>
                  </a:lnTo>
                  <a:lnTo>
                    <a:pt x="22327" y="17567"/>
                  </a:lnTo>
                  <a:lnTo>
                    <a:pt x="22710" y="18152"/>
                  </a:lnTo>
                  <a:lnTo>
                    <a:pt x="23134" y="18717"/>
                  </a:lnTo>
                  <a:lnTo>
                    <a:pt x="23578" y="19261"/>
                  </a:lnTo>
                  <a:lnTo>
                    <a:pt x="24042" y="19765"/>
                  </a:lnTo>
                  <a:lnTo>
                    <a:pt x="24284" y="20007"/>
                  </a:lnTo>
                  <a:lnTo>
                    <a:pt x="24546" y="20229"/>
                  </a:lnTo>
                  <a:lnTo>
                    <a:pt x="24808" y="20451"/>
                  </a:lnTo>
                  <a:lnTo>
                    <a:pt x="25070" y="20653"/>
                  </a:lnTo>
                  <a:lnTo>
                    <a:pt x="25352" y="20854"/>
                  </a:lnTo>
                  <a:lnTo>
                    <a:pt x="25635" y="21036"/>
                  </a:lnTo>
                  <a:lnTo>
                    <a:pt x="25937" y="21217"/>
                  </a:lnTo>
                  <a:lnTo>
                    <a:pt x="26240" y="21379"/>
                  </a:lnTo>
                  <a:lnTo>
                    <a:pt x="26563" y="21540"/>
                  </a:lnTo>
                  <a:lnTo>
                    <a:pt x="26885" y="21681"/>
                  </a:lnTo>
                  <a:lnTo>
                    <a:pt x="27228" y="21802"/>
                  </a:lnTo>
                  <a:lnTo>
                    <a:pt x="27571" y="21923"/>
                  </a:lnTo>
                  <a:lnTo>
                    <a:pt x="27934" y="22024"/>
                  </a:lnTo>
                  <a:lnTo>
                    <a:pt x="28297" y="22105"/>
                  </a:lnTo>
                  <a:lnTo>
                    <a:pt x="28680" y="22165"/>
                  </a:lnTo>
                  <a:lnTo>
                    <a:pt x="29064" y="22226"/>
                  </a:lnTo>
                  <a:lnTo>
                    <a:pt x="29467" y="22266"/>
                  </a:lnTo>
                  <a:lnTo>
                    <a:pt x="29890" y="22286"/>
                  </a:lnTo>
                  <a:lnTo>
                    <a:pt x="30758" y="22286"/>
                  </a:lnTo>
                  <a:lnTo>
                    <a:pt x="31201" y="22266"/>
                  </a:lnTo>
                  <a:lnTo>
                    <a:pt x="31665" y="22206"/>
                  </a:lnTo>
                  <a:lnTo>
                    <a:pt x="32149" y="22145"/>
                  </a:lnTo>
                  <a:lnTo>
                    <a:pt x="32654" y="22065"/>
                  </a:lnTo>
                  <a:lnTo>
                    <a:pt x="33158" y="21964"/>
                  </a:lnTo>
                  <a:lnTo>
                    <a:pt x="33682" y="21843"/>
                  </a:lnTo>
                  <a:lnTo>
                    <a:pt x="34207" y="21701"/>
                  </a:lnTo>
                  <a:lnTo>
                    <a:pt x="34751" y="21540"/>
                  </a:lnTo>
                  <a:lnTo>
                    <a:pt x="35316" y="21359"/>
                  </a:lnTo>
                  <a:lnTo>
                    <a:pt x="35901" y="21157"/>
                  </a:lnTo>
                  <a:lnTo>
                    <a:pt x="36506" y="20935"/>
                  </a:lnTo>
                  <a:lnTo>
                    <a:pt x="37111" y="20673"/>
                  </a:lnTo>
                  <a:lnTo>
                    <a:pt x="3705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15"/>
            <p:cNvSpPr/>
            <p:nvPr/>
          </p:nvSpPr>
          <p:spPr>
            <a:xfrm>
              <a:off x="238125" y="3425500"/>
              <a:ext cx="780025" cy="218350"/>
            </a:xfrm>
            <a:custGeom>
              <a:avLst/>
              <a:gdLst/>
              <a:ahLst/>
              <a:cxnLst/>
              <a:rect l="l" t="t" r="r" b="b"/>
              <a:pathLst>
                <a:path w="31201" h="8734" extrusionOk="0">
                  <a:moveTo>
                    <a:pt x="13453" y="0"/>
                  </a:moveTo>
                  <a:lnTo>
                    <a:pt x="12787" y="20"/>
                  </a:lnTo>
                  <a:lnTo>
                    <a:pt x="12121" y="40"/>
                  </a:lnTo>
                  <a:lnTo>
                    <a:pt x="11456" y="81"/>
                  </a:lnTo>
                  <a:lnTo>
                    <a:pt x="10790" y="141"/>
                  </a:lnTo>
                  <a:lnTo>
                    <a:pt x="10125" y="202"/>
                  </a:lnTo>
                  <a:lnTo>
                    <a:pt x="9459" y="303"/>
                  </a:lnTo>
                  <a:lnTo>
                    <a:pt x="8794" y="383"/>
                  </a:lnTo>
                  <a:lnTo>
                    <a:pt x="8128" y="504"/>
                  </a:lnTo>
                  <a:lnTo>
                    <a:pt x="7462" y="625"/>
                  </a:lnTo>
                  <a:lnTo>
                    <a:pt x="6111" y="908"/>
                  </a:lnTo>
                  <a:lnTo>
                    <a:pt x="4760" y="1230"/>
                  </a:lnTo>
                  <a:lnTo>
                    <a:pt x="3388" y="1613"/>
                  </a:lnTo>
                  <a:lnTo>
                    <a:pt x="2924" y="1755"/>
                  </a:lnTo>
                  <a:lnTo>
                    <a:pt x="2481" y="1936"/>
                  </a:lnTo>
                  <a:lnTo>
                    <a:pt x="2077" y="2138"/>
                  </a:lnTo>
                  <a:lnTo>
                    <a:pt x="1714" y="2340"/>
                  </a:lnTo>
                  <a:lnTo>
                    <a:pt x="1392" y="2561"/>
                  </a:lnTo>
                  <a:lnTo>
                    <a:pt x="1109" y="2803"/>
                  </a:lnTo>
                  <a:lnTo>
                    <a:pt x="847" y="3045"/>
                  </a:lnTo>
                  <a:lnTo>
                    <a:pt x="625" y="3308"/>
                  </a:lnTo>
                  <a:lnTo>
                    <a:pt x="444" y="3570"/>
                  </a:lnTo>
                  <a:lnTo>
                    <a:pt x="282" y="3832"/>
                  </a:lnTo>
                  <a:lnTo>
                    <a:pt x="161" y="4114"/>
                  </a:lnTo>
                  <a:lnTo>
                    <a:pt x="81" y="4377"/>
                  </a:lnTo>
                  <a:lnTo>
                    <a:pt x="20" y="4659"/>
                  </a:lnTo>
                  <a:lnTo>
                    <a:pt x="0" y="4921"/>
                  </a:lnTo>
                  <a:lnTo>
                    <a:pt x="20" y="5183"/>
                  </a:lnTo>
                  <a:lnTo>
                    <a:pt x="40" y="5425"/>
                  </a:lnTo>
                  <a:lnTo>
                    <a:pt x="121" y="5667"/>
                  </a:lnTo>
                  <a:lnTo>
                    <a:pt x="222" y="5909"/>
                  </a:lnTo>
                  <a:lnTo>
                    <a:pt x="343" y="6111"/>
                  </a:lnTo>
                  <a:lnTo>
                    <a:pt x="484" y="6313"/>
                  </a:lnTo>
                  <a:lnTo>
                    <a:pt x="666" y="6494"/>
                  </a:lnTo>
                  <a:lnTo>
                    <a:pt x="887" y="6656"/>
                  </a:lnTo>
                  <a:lnTo>
                    <a:pt x="1109" y="6797"/>
                  </a:lnTo>
                  <a:lnTo>
                    <a:pt x="1371" y="6918"/>
                  </a:lnTo>
                  <a:lnTo>
                    <a:pt x="1654" y="6999"/>
                  </a:lnTo>
                  <a:lnTo>
                    <a:pt x="1977" y="7059"/>
                  </a:lnTo>
                  <a:lnTo>
                    <a:pt x="2299" y="7099"/>
                  </a:lnTo>
                  <a:lnTo>
                    <a:pt x="2662" y="7079"/>
                  </a:lnTo>
                  <a:lnTo>
                    <a:pt x="3045" y="7059"/>
                  </a:lnTo>
                  <a:lnTo>
                    <a:pt x="3449" y="6978"/>
                  </a:lnTo>
                  <a:lnTo>
                    <a:pt x="3872" y="6857"/>
                  </a:lnTo>
                  <a:lnTo>
                    <a:pt x="4316" y="6716"/>
                  </a:lnTo>
                  <a:lnTo>
                    <a:pt x="5224" y="6373"/>
                  </a:lnTo>
                  <a:lnTo>
                    <a:pt x="6131" y="6051"/>
                  </a:lnTo>
                  <a:lnTo>
                    <a:pt x="7019" y="5748"/>
                  </a:lnTo>
                  <a:lnTo>
                    <a:pt x="7886" y="5466"/>
                  </a:lnTo>
                  <a:lnTo>
                    <a:pt x="8773" y="5224"/>
                  </a:lnTo>
                  <a:lnTo>
                    <a:pt x="9641" y="5002"/>
                  </a:lnTo>
                  <a:lnTo>
                    <a:pt x="10508" y="4800"/>
                  </a:lnTo>
                  <a:lnTo>
                    <a:pt x="11395" y="4619"/>
                  </a:lnTo>
                  <a:lnTo>
                    <a:pt x="12283" y="4477"/>
                  </a:lnTo>
                  <a:lnTo>
                    <a:pt x="13170" y="4356"/>
                  </a:lnTo>
                  <a:lnTo>
                    <a:pt x="14078" y="4256"/>
                  </a:lnTo>
                  <a:lnTo>
                    <a:pt x="15006" y="4195"/>
                  </a:lnTo>
                  <a:lnTo>
                    <a:pt x="15933" y="4175"/>
                  </a:lnTo>
                  <a:lnTo>
                    <a:pt x="16901" y="4175"/>
                  </a:lnTo>
                  <a:lnTo>
                    <a:pt x="17890" y="4215"/>
                  </a:lnTo>
                  <a:lnTo>
                    <a:pt x="18898" y="4296"/>
                  </a:lnTo>
                  <a:lnTo>
                    <a:pt x="19422" y="4356"/>
                  </a:lnTo>
                  <a:lnTo>
                    <a:pt x="19906" y="4437"/>
                  </a:lnTo>
                  <a:lnTo>
                    <a:pt x="20391" y="4538"/>
                  </a:lnTo>
                  <a:lnTo>
                    <a:pt x="20875" y="4659"/>
                  </a:lnTo>
                  <a:lnTo>
                    <a:pt x="21338" y="4800"/>
                  </a:lnTo>
                  <a:lnTo>
                    <a:pt x="21802" y="4961"/>
                  </a:lnTo>
                  <a:lnTo>
                    <a:pt x="22246" y="5123"/>
                  </a:lnTo>
                  <a:lnTo>
                    <a:pt x="22670" y="5304"/>
                  </a:lnTo>
                  <a:lnTo>
                    <a:pt x="23093" y="5506"/>
                  </a:lnTo>
                  <a:lnTo>
                    <a:pt x="23517" y="5708"/>
                  </a:lnTo>
                  <a:lnTo>
                    <a:pt x="24323" y="6131"/>
                  </a:lnTo>
                  <a:lnTo>
                    <a:pt x="25090" y="6555"/>
                  </a:lnTo>
                  <a:lnTo>
                    <a:pt x="25816" y="6999"/>
                  </a:lnTo>
                  <a:lnTo>
                    <a:pt x="26502" y="7422"/>
                  </a:lnTo>
                  <a:lnTo>
                    <a:pt x="27147" y="7805"/>
                  </a:lnTo>
                  <a:lnTo>
                    <a:pt x="27772" y="8128"/>
                  </a:lnTo>
                  <a:lnTo>
                    <a:pt x="28075" y="8289"/>
                  </a:lnTo>
                  <a:lnTo>
                    <a:pt x="28357" y="8410"/>
                  </a:lnTo>
                  <a:lnTo>
                    <a:pt x="28640" y="8511"/>
                  </a:lnTo>
                  <a:lnTo>
                    <a:pt x="28902" y="8612"/>
                  </a:lnTo>
                  <a:lnTo>
                    <a:pt x="29164" y="8673"/>
                  </a:lnTo>
                  <a:lnTo>
                    <a:pt x="29426" y="8713"/>
                  </a:lnTo>
                  <a:lnTo>
                    <a:pt x="29668" y="8733"/>
                  </a:lnTo>
                  <a:lnTo>
                    <a:pt x="29910" y="8713"/>
                  </a:lnTo>
                  <a:lnTo>
                    <a:pt x="30152" y="8673"/>
                  </a:lnTo>
                  <a:lnTo>
                    <a:pt x="30374" y="8592"/>
                  </a:lnTo>
                  <a:lnTo>
                    <a:pt x="30576" y="8511"/>
                  </a:lnTo>
                  <a:lnTo>
                    <a:pt x="30757" y="8390"/>
                  </a:lnTo>
                  <a:lnTo>
                    <a:pt x="30898" y="8269"/>
                  </a:lnTo>
                  <a:lnTo>
                    <a:pt x="31019" y="8128"/>
                  </a:lnTo>
                  <a:lnTo>
                    <a:pt x="31100" y="7987"/>
                  </a:lnTo>
                  <a:lnTo>
                    <a:pt x="31161" y="7825"/>
                  </a:lnTo>
                  <a:lnTo>
                    <a:pt x="31201" y="7664"/>
                  </a:lnTo>
                  <a:lnTo>
                    <a:pt x="31201" y="7483"/>
                  </a:lnTo>
                  <a:lnTo>
                    <a:pt x="31201" y="7301"/>
                  </a:lnTo>
                  <a:lnTo>
                    <a:pt x="31140" y="7120"/>
                  </a:lnTo>
                  <a:lnTo>
                    <a:pt x="31080" y="6918"/>
                  </a:lnTo>
                  <a:lnTo>
                    <a:pt x="30999" y="6716"/>
                  </a:lnTo>
                  <a:lnTo>
                    <a:pt x="30878" y="6514"/>
                  </a:lnTo>
                  <a:lnTo>
                    <a:pt x="30737" y="6293"/>
                  </a:lnTo>
                  <a:lnTo>
                    <a:pt x="30576" y="6071"/>
                  </a:lnTo>
                  <a:lnTo>
                    <a:pt x="30394" y="5849"/>
                  </a:lnTo>
                  <a:lnTo>
                    <a:pt x="30213" y="5627"/>
                  </a:lnTo>
                  <a:lnTo>
                    <a:pt x="29991" y="5405"/>
                  </a:lnTo>
                  <a:lnTo>
                    <a:pt x="29487" y="4961"/>
                  </a:lnTo>
                  <a:lnTo>
                    <a:pt x="28922" y="4498"/>
                  </a:lnTo>
                  <a:lnTo>
                    <a:pt x="28297" y="4054"/>
                  </a:lnTo>
                  <a:lnTo>
                    <a:pt x="27611" y="3610"/>
                  </a:lnTo>
                  <a:lnTo>
                    <a:pt x="26865" y="3207"/>
                  </a:lnTo>
                  <a:lnTo>
                    <a:pt x="26078" y="2803"/>
                  </a:lnTo>
                  <a:lnTo>
                    <a:pt x="25251" y="2420"/>
                  </a:lnTo>
                  <a:lnTo>
                    <a:pt x="24505" y="2138"/>
                  </a:lnTo>
                  <a:lnTo>
                    <a:pt x="23779" y="1856"/>
                  </a:lnTo>
                  <a:lnTo>
                    <a:pt x="23053" y="1593"/>
                  </a:lnTo>
                  <a:lnTo>
                    <a:pt x="22347" y="1371"/>
                  </a:lnTo>
                  <a:lnTo>
                    <a:pt x="21641" y="1150"/>
                  </a:lnTo>
                  <a:lnTo>
                    <a:pt x="20935" y="948"/>
                  </a:lnTo>
                  <a:lnTo>
                    <a:pt x="20229" y="787"/>
                  </a:lnTo>
                  <a:lnTo>
                    <a:pt x="19543" y="625"/>
                  </a:lnTo>
                  <a:lnTo>
                    <a:pt x="18858" y="484"/>
                  </a:lnTo>
                  <a:lnTo>
                    <a:pt x="18172" y="363"/>
                  </a:lnTo>
                  <a:lnTo>
                    <a:pt x="17486" y="262"/>
                  </a:lnTo>
                  <a:lnTo>
                    <a:pt x="16801" y="182"/>
                  </a:lnTo>
                  <a:lnTo>
                    <a:pt x="16135" y="101"/>
                  </a:lnTo>
                  <a:lnTo>
                    <a:pt x="15469" y="61"/>
                  </a:lnTo>
                  <a:lnTo>
                    <a:pt x="14784" y="20"/>
                  </a:lnTo>
                  <a:lnTo>
                    <a:pt x="141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15"/>
            <p:cNvSpPr/>
            <p:nvPr/>
          </p:nvSpPr>
          <p:spPr>
            <a:xfrm>
              <a:off x="1086700" y="3869200"/>
              <a:ext cx="392825" cy="277350"/>
            </a:xfrm>
            <a:custGeom>
              <a:avLst/>
              <a:gdLst/>
              <a:ahLst/>
              <a:cxnLst/>
              <a:rect l="l" t="t" r="r" b="b"/>
              <a:pathLst>
                <a:path w="15713" h="11094" extrusionOk="0">
                  <a:moveTo>
                    <a:pt x="929" y="0"/>
                  </a:moveTo>
                  <a:lnTo>
                    <a:pt x="727" y="21"/>
                  </a:lnTo>
                  <a:lnTo>
                    <a:pt x="545" y="61"/>
                  </a:lnTo>
                  <a:lnTo>
                    <a:pt x="384" y="142"/>
                  </a:lnTo>
                  <a:lnTo>
                    <a:pt x="263" y="242"/>
                  </a:lnTo>
                  <a:lnTo>
                    <a:pt x="162" y="384"/>
                  </a:lnTo>
                  <a:lnTo>
                    <a:pt x="82" y="525"/>
                  </a:lnTo>
                  <a:lnTo>
                    <a:pt x="41" y="706"/>
                  </a:lnTo>
                  <a:lnTo>
                    <a:pt x="1" y="908"/>
                  </a:lnTo>
                  <a:lnTo>
                    <a:pt x="1" y="1130"/>
                  </a:lnTo>
                  <a:lnTo>
                    <a:pt x="21" y="1352"/>
                  </a:lnTo>
                  <a:lnTo>
                    <a:pt x="61" y="1614"/>
                  </a:lnTo>
                  <a:lnTo>
                    <a:pt x="122" y="1876"/>
                  </a:lnTo>
                  <a:lnTo>
                    <a:pt x="203" y="2158"/>
                  </a:lnTo>
                  <a:lnTo>
                    <a:pt x="303" y="2461"/>
                  </a:lnTo>
                  <a:lnTo>
                    <a:pt x="445" y="2764"/>
                  </a:lnTo>
                  <a:lnTo>
                    <a:pt x="586" y="3086"/>
                  </a:lnTo>
                  <a:lnTo>
                    <a:pt x="747" y="3429"/>
                  </a:lnTo>
                  <a:lnTo>
                    <a:pt x="929" y="3752"/>
                  </a:lnTo>
                  <a:lnTo>
                    <a:pt x="1130" y="4115"/>
                  </a:lnTo>
                  <a:lnTo>
                    <a:pt x="1352" y="4458"/>
                  </a:lnTo>
                  <a:lnTo>
                    <a:pt x="1574" y="4821"/>
                  </a:lnTo>
                  <a:lnTo>
                    <a:pt x="2098" y="5527"/>
                  </a:lnTo>
                  <a:lnTo>
                    <a:pt x="2381" y="5890"/>
                  </a:lnTo>
                  <a:lnTo>
                    <a:pt x="2683" y="6253"/>
                  </a:lnTo>
                  <a:lnTo>
                    <a:pt x="3006" y="6616"/>
                  </a:lnTo>
                  <a:lnTo>
                    <a:pt x="3329" y="6979"/>
                  </a:lnTo>
                  <a:lnTo>
                    <a:pt x="3672" y="7322"/>
                  </a:lnTo>
                  <a:lnTo>
                    <a:pt x="4014" y="7665"/>
                  </a:lnTo>
                  <a:lnTo>
                    <a:pt x="4398" y="8007"/>
                  </a:lnTo>
                  <a:lnTo>
                    <a:pt x="4761" y="8350"/>
                  </a:lnTo>
                  <a:lnTo>
                    <a:pt x="5144" y="8653"/>
                  </a:lnTo>
                  <a:lnTo>
                    <a:pt x="5527" y="8955"/>
                  </a:lnTo>
                  <a:lnTo>
                    <a:pt x="5890" y="9217"/>
                  </a:lnTo>
                  <a:lnTo>
                    <a:pt x="6233" y="9460"/>
                  </a:lnTo>
                  <a:lnTo>
                    <a:pt x="6596" y="9681"/>
                  </a:lnTo>
                  <a:lnTo>
                    <a:pt x="6919" y="9883"/>
                  </a:lnTo>
                  <a:lnTo>
                    <a:pt x="7262" y="10065"/>
                  </a:lnTo>
                  <a:lnTo>
                    <a:pt x="7584" y="10246"/>
                  </a:lnTo>
                  <a:lnTo>
                    <a:pt x="7907" y="10387"/>
                  </a:lnTo>
                  <a:lnTo>
                    <a:pt x="8210" y="10528"/>
                  </a:lnTo>
                  <a:lnTo>
                    <a:pt x="8512" y="10629"/>
                  </a:lnTo>
                  <a:lnTo>
                    <a:pt x="8815" y="10730"/>
                  </a:lnTo>
                  <a:lnTo>
                    <a:pt x="9400" y="10891"/>
                  </a:lnTo>
                  <a:lnTo>
                    <a:pt x="9964" y="10992"/>
                  </a:lnTo>
                  <a:lnTo>
                    <a:pt x="10509" y="11053"/>
                  </a:lnTo>
                  <a:lnTo>
                    <a:pt x="11033" y="11093"/>
                  </a:lnTo>
                  <a:lnTo>
                    <a:pt x="11558" y="11073"/>
                  </a:lnTo>
                  <a:lnTo>
                    <a:pt x="12062" y="11053"/>
                  </a:lnTo>
                  <a:lnTo>
                    <a:pt x="12586" y="10992"/>
                  </a:lnTo>
                  <a:lnTo>
                    <a:pt x="13090" y="10932"/>
                  </a:lnTo>
                  <a:lnTo>
                    <a:pt x="14099" y="10811"/>
                  </a:lnTo>
                  <a:lnTo>
                    <a:pt x="14341" y="10770"/>
                  </a:lnTo>
                  <a:lnTo>
                    <a:pt x="14563" y="10730"/>
                  </a:lnTo>
                  <a:lnTo>
                    <a:pt x="14764" y="10649"/>
                  </a:lnTo>
                  <a:lnTo>
                    <a:pt x="14946" y="10589"/>
                  </a:lnTo>
                  <a:lnTo>
                    <a:pt x="15107" y="10508"/>
                  </a:lnTo>
                  <a:lnTo>
                    <a:pt x="15248" y="10407"/>
                  </a:lnTo>
                  <a:lnTo>
                    <a:pt x="15369" y="10307"/>
                  </a:lnTo>
                  <a:lnTo>
                    <a:pt x="15470" y="10206"/>
                  </a:lnTo>
                  <a:lnTo>
                    <a:pt x="15551" y="10085"/>
                  </a:lnTo>
                  <a:lnTo>
                    <a:pt x="15611" y="9964"/>
                  </a:lnTo>
                  <a:lnTo>
                    <a:pt x="15672" y="9843"/>
                  </a:lnTo>
                  <a:lnTo>
                    <a:pt x="15692" y="9722"/>
                  </a:lnTo>
                  <a:lnTo>
                    <a:pt x="15712" y="9601"/>
                  </a:lnTo>
                  <a:lnTo>
                    <a:pt x="15692" y="9480"/>
                  </a:lnTo>
                  <a:lnTo>
                    <a:pt x="15672" y="9339"/>
                  </a:lnTo>
                  <a:lnTo>
                    <a:pt x="15632" y="9217"/>
                  </a:lnTo>
                  <a:lnTo>
                    <a:pt x="15571" y="9096"/>
                  </a:lnTo>
                  <a:lnTo>
                    <a:pt x="15490" y="8975"/>
                  </a:lnTo>
                  <a:lnTo>
                    <a:pt x="15390" y="8854"/>
                  </a:lnTo>
                  <a:lnTo>
                    <a:pt x="15289" y="8754"/>
                  </a:lnTo>
                  <a:lnTo>
                    <a:pt x="15168" y="8633"/>
                  </a:lnTo>
                  <a:lnTo>
                    <a:pt x="15027" y="8552"/>
                  </a:lnTo>
                  <a:lnTo>
                    <a:pt x="14865" y="8451"/>
                  </a:lnTo>
                  <a:lnTo>
                    <a:pt x="14684" y="8370"/>
                  </a:lnTo>
                  <a:lnTo>
                    <a:pt x="14502" y="8310"/>
                  </a:lnTo>
                  <a:lnTo>
                    <a:pt x="14301" y="8249"/>
                  </a:lnTo>
                  <a:lnTo>
                    <a:pt x="14079" y="8209"/>
                  </a:lnTo>
                  <a:lnTo>
                    <a:pt x="13857" y="8169"/>
                  </a:lnTo>
                  <a:lnTo>
                    <a:pt x="13615" y="8149"/>
                  </a:lnTo>
                  <a:lnTo>
                    <a:pt x="13353" y="8149"/>
                  </a:lnTo>
                  <a:lnTo>
                    <a:pt x="13070" y="8169"/>
                  </a:lnTo>
                  <a:lnTo>
                    <a:pt x="12788" y="8189"/>
                  </a:lnTo>
                  <a:lnTo>
                    <a:pt x="12163" y="8270"/>
                  </a:lnTo>
                  <a:lnTo>
                    <a:pt x="11477" y="8310"/>
                  </a:lnTo>
                  <a:lnTo>
                    <a:pt x="10731" y="8330"/>
                  </a:lnTo>
                  <a:lnTo>
                    <a:pt x="10347" y="8310"/>
                  </a:lnTo>
                  <a:lnTo>
                    <a:pt x="9964" y="8290"/>
                  </a:lnTo>
                  <a:lnTo>
                    <a:pt x="9561" y="8249"/>
                  </a:lnTo>
                  <a:lnTo>
                    <a:pt x="9157" y="8189"/>
                  </a:lnTo>
                  <a:lnTo>
                    <a:pt x="8734" y="8128"/>
                  </a:lnTo>
                  <a:lnTo>
                    <a:pt x="8310" y="8028"/>
                  </a:lnTo>
                  <a:lnTo>
                    <a:pt x="7887" y="7907"/>
                  </a:lnTo>
                  <a:lnTo>
                    <a:pt x="7463" y="7786"/>
                  </a:lnTo>
                  <a:lnTo>
                    <a:pt x="7040" y="7624"/>
                  </a:lnTo>
                  <a:lnTo>
                    <a:pt x="6636" y="7443"/>
                  </a:lnTo>
                  <a:lnTo>
                    <a:pt x="6213" y="7221"/>
                  </a:lnTo>
                  <a:lnTo>
                    <a:pt x="5789" y="6999"/>
                  </a:lnTo>
                  <a:lnTo>
                    <a:pt x="5386" y="6717"/>
                  </a:lnTo>
                  <a:lnTo>
                    <a:pt x="4983" y="6434"/>
                  </a:lnTo>
                  <a:lnTo>
                    <a:pt x="4579" y="6112"/>
                  </a:lnTo>
                  <a:lnTo>
                    <a:pt x="4196" y="5748"/>
                  </a:lnTo>
                  <a:lnTo>
                    <a:pt x="3833" y="5345"/>
                  </a:lnTo>
                  <a:lnTo>
                    <a:pt x="3470" y="4922"/>
                  </a:lnTo>
                  <a:lnTo>
                    <a:pt x="3107" y="4438"/>
                  </a:lnTo>
                  <a:lnTo>
                    <a:pt x="2784" y="3933"/>
                  </a:lnTo>
                  <a:lnTo>
                    <a:pt x="2461" y="3389"/>
                  </a:lnTo>
                  <a:lnTo>
                    <a:pt x="2159" y="2804"/>
                  </a:lnTo>
                  <a:lnTo>
                    <a:pt x="1877" y="2179"/>
                  </a:lnTo>
                  <a:lnTo>
                    <a:pt x="1614" y="1493"/>
                  </a:lnTo>
                  <a:lnTo>
                    <a:pt x="1372" y="767"/>
                  </a:lnTo>
                  <a:lnTo>
                    <a:pt x="115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6" name="Google Shape;836;p15"/>
          <p:cNvSpPr/>
          <p:nvPr/>
        </p:nvSpPr>
        <p:spPr>
          <a:xfrm>
            <a:off x="2080440" y="3922132"/>
            <a:ext cx="475354" cy="442198"/>
          </a:xfrm>
          <a:custGeom>
            <a:avLst/>
            <a:gdLst/>
            <a:ahLst/>
            <a:cxnLst/>
            <a:rect l="l" t="t" r="r" b="b"/>
            <a:pathLst>
              <a:path w="5524" h="5139" extrusionOk="0">
                <a:moveTo>
                  <a:pt x="3122" y="0"/>
                </a:moveTo>
                <a:lnTo>
                  <a:pt x="2978" y="48"/>
                </a:lnTo>
                <a:lnTo>
                  <a:pt x="2594" y="288"/>
                </a:lnTo>
                <a:lnTo>
                  <a:pt x="2258" y="576"/>
                </a:lnTo>
                <a:lnTo>
                  <a:pt x="2018" y="817"/>
                </a:lnTo>
                <a:lnTo>
                  <a:pt x="2018" y="865"/>
                </a:lnTo>
                <a:lnTo>
                  <a:pt x="2066" y="913"/>
                </a:lnTo>
                <a:lnTo>
                  <a:pt x="2210" y="1057"/>
                </a:lnTo>
                <a:lnTo>
                  <a:pt x="2594" y="1345"/>
                </a:lnTo>
                <a:lnTo>
                  <a:pt x="2738" y="1489"/>
                </a:lnTo>
                <a:lnTo>
                  <a:pt x="2786" y="1585"/>
                </a:lnTo>
                <a:lnTo>
                  <a:pt x="2786" y="1681"/>
                </a:lnTo>
                <a:lnTo>
                  <a:pt x="2786" y="1777"/>
                </a:lnTo>
                <a:lnTo>
                  <a:pt x="2738" y="1873"/>
                </a:lnTo>
                <a:lnTo>
                  <a:pt x="2642" y="1969"/>
                </a:lnTo>
                <a:lnTo>
                  <a:pt x="2498" y="2065"/>
                </a:lnTo>
                <a:lnTo>
                  <a:pt x="2162" y="2209"/>
                </a:lnTo>
                <a:lnTo>
                  <a:pt x="1921" y="2209"/>
                </a:lnTo>
                <a:lnTo>
                  <a:pt x="1777" y="2113"/>
                </a:lnTo>
                <a:lnTo>
                  <a:pt x="1633" y="1969"/>
                </a:lnTo>
                <a:lnTo>
                  <a:pt x="1585" y="1777"/>
                </a:lnTo>
                <a:lnTo>
                  <a:pt x="1537" y="1585"/>
                </a:lnTo>
                <a:lnTo>
                  <a:pt x="1489" y="1393"/>
                </a:lnTo>
                <a:lnTo>
                  <a:pt x="1393" y="1297"/>
                </a:lnTo>
                <a:lnTo>
                  <a:pt x="1297" y="1249"/>
                </a:lnTo>
                <a:lnTo>
                  <a:pt x="1201" y="1249"/>
                </a:lnTo>
                <a:lnTo>
                  <a:pt x="1009" y="1297"/>
                </a:lnTo>
                <a:lnTo>
                  <a:pt x="865" y="1393"/>
                </a:lnTo>
                <a:lnTo>
                  <a:pt x="481" y="1681"/>
                </a:lnTo>
                <a:lnTo>
                  <a:pt x="337" y="1825"/>
                </a:lnTo>
                <a:lnTo>
                  <a:pt x="241" y="1969"/>
                </a:lnTo>
                <a:lnTo>
                  <a:pt x="193" y="2065"/>
                </a:lnTo>
                <a:lnTo>
                  <a:pt x="241" y="2113"/>
                </a:lnTo>
                <a:lnTo>
                  <a:pt x="289" y="2305"/>
                </a:lnTo>
                <a:lnTo>
                  <a:pt x="481" y="2546"/>
                </a:lnTo>
                <a:lnTo>
                  <a:pt x="673" y="2738"/>
                </a:lnTo>
                <a:lnTo>
                  <a:pt x="961" y="3074"/>
                </a:lnTo>
                <a:lnTo>
                  <a:pt x="1009" y="3170"/>
                </a:lnTo>
                <a:lnTo>
                  <a:pt x="961" y="3218"/>
                </a:lnTo>
                <a:lnTo>
                  <a:pt x="913" y="3218"/>
                </a:lnTo>
                <a:lnTo>
                  <a:pt x="529" y="3314"/>
                </a:lnTo>
                <a:lnTo>
                  <a:pt x="337" y="3362"/>
                </a:lnTo>
                <a:lnTo>
                  <a:pt x="193" y="3458"/>
                </a:lnTo>
                <a:lnTo>
                  <a:pt x="49" y="3602"/>
                </a:lnTo>
                <a:lnTo>
                  <a:pt x="0" y="3746"/>
                </a:lnTo>
                <a:lnTo>
                  <a:pt x="49" y="3890"/>
                </a:lnTo>
                <a:lnTo>
                  <a:pt x="145" y="4130"/>
                </a:lnTo>
                <a:lnTo>
                  <a:pt x="385" y="4370"/>
                </a:lnTo>
                <a:lnTo>
                  <a:pt x="625" y="4467"/>
                </a:lnTo>
                <a:lnTo>
                  <a:pt x="817" y="4467"/>
                </a:lnTo>
                <a:lnTo>
                  <a:pt x="1009" y="4370"/>
                </a:lnTo>
                <a:lnTo>
                  <a:pt x="1153" y="4274"/>
                </a:lnTo>
                <a:lnTo>
                  <a:pt x="1249" y="4130"/>
                </a:lnTo>
                <a:lnTo>
                  <a:pt x="1441" y="3890"/>
                </a:lnTo>
                <a:lnTo>
                  <a:pt x="1537" y="3938"/>
                </a:lnTo>
                <a:lnTo>
                  <a:pt x="1585" y="4034"/>
                </a:lnTo>
                <a:lnTo>
                  <a:pt x="1777" y="4418"/>
                </a:lnTo>
                <a:lnTo>
                  <a:pt x="1970" y="4851"/>
                </a:lnTo>
                <a:lnTo>
                  <a:pt x="2066" y="5043"/>
                </a:lnTo>
                <a:lnTo>
                  <a:pt x="2162" y="5139"/>
                </a:lnTo>
                <a:lnTo>
                  <a:pt x="2258" y="5139"/>
                </a:lnTo>
                <a:lnTo>
                  <a:pt x="2402" y="5043"/>
                </a:lnTo>
                <a:lnTo>
                  <a:pt x="2738" y="4803"/>
                </a:lnTo>
                <a:lnTo>
                  <a:pt x="3074" y="4515"/>
                </a:lnTo>
                <a:lnTo>
                  <a:pt x="3266" y="4322"/>
                </a:lnTo>
                <a:lnTo>
                  <a:pt x="3314" y="4226"/>
                </a:lnTo>
                <a:lnTo>
                  <a:pt x="3266" y="4178"/>
                </a:lnTo>
                <a:lnTo>
                  <a:pt x="3170" y="4034"/>
                </a:lnTo>
                <a:lnTo>
                  <a:pt x="3026" y="3890"/>
                </a:lnTo>
                <a:lnTo>
                  <a:pt x="2834" y="3650"/>
                </a:lnTo>
                <a:lnTo>
                  <a:pt x="2786" y="3506"/>
                </a:lnTo>
                <a:lnTo>
                  <a:pt x="2786" y="3362"/>
                </a:lnTo>
                <a:lnTo>
                  <a:pt x="2882" y="3218"/>
                </a:lnTo>
                <a:lnTo>
                  <a:pt x="3026" y="3122"/>
                </a:lnTo>
                <a:lnTo>
                  <a:pt x="3170" y="3074"/>
                </a:lnTo>
                <a:lnTo>
                  <a:pt x="3314" y="3026"/>
                </a:lnTo>
                <a:lnTo>
                  <a:pt x="3458" y="3026"/>
                </a:lnTo>
                <a:lnTo>
                  <a:pt x="3602" y="3074"/>
                </a:lnTo>
                <a:lnTo>
                  <a:pt x="3698" y="3170"/>
                </a:lnTo>
                <a:lnTo>
                  <a:pt x="3746" y="3266"/>
                </a:lnTo>
                <a:lnTo>
                  <a:pt x="3843" y="3506"/>
                </a:lnTo>
                <a:lnTo>
                  <a:pt x="3891" y="3746"/>
                </a:lnTo>
                <a:lnTo>
                  <a:pt x="3987" y="3938"/>
                </a:lnTo>
                <a:lnTo>
                  <a:pt x="4227" y="3938"/>
                </a:lnTo>
                <a:lnTo>
                  <a:pt x="4611" y="3698"/>
                </a:lnTo>
                <a:lnTo>
                  <a:pt x="5043" y="3410"/>
                </a:lnTo>
                <a:lnTo>
                  <a:pt x="5235" y="3218"/>
                </a:lnTo>
                <a:lnTo>
                  <a:pt x="5283" y="3170"/>
                </a:lnTo>
                <a:lnTo>
                  <a:pt x="5235" y="3074"/>
                </a:lnTo>
                <a:lnTo>
                  <a:pt x="5139" y="2834"/>
                </a:lnTo>
                <a:lnTo>
                  <a:pt x="4707" y="2257"/>
                </a:lnTo>
                <a:lnTo>
                  <a:pt x="4563" y="2017"/>
                </a:lnTo>
                <a:lnTo>
                  <a:pt x="4515" y="1969"/>
                </a:lnTo>
                <a:lnTo>
                  <a:pt x="4563" y="1921"/>
                </a:lnTo>
                <a:lnTo>
                  <a:pt x="4755" y="1873"/>
                </a:lnTo>
                <a:lnTo>
                  <a:pt x="5139" y="1729"/>
                </a:lnTo>
                <a:lnTo>
                  <a:pt x="5331" y="1585"/>
                </a:lnTo>
                <a:lnTo>
                  <a:pt x="5475" y="1393"/>
                </a:lnTo>
                <a:lnTo>
                  <a:pt x="5523" y="1249"/>
                </a:lnTo>
                <a:lnTo>
                  <a:pt x="5523" y="1057"/>
                </a:lnTo>
                <a:lnTo>
                  <a:pt x="5427" y="865"/>
                </a:lnTo>
                <a:lnTo>
                  <a:pt x="5283" y="673"/>
                </a:lnTo>
                <a:lnTo>
                  <a:pt x="5139" y="528"/>
                </a:lnTo>
                <a:lnTo>
                  <a:pt x="4947" y="432"/>
                </a:lnTo>
                <a:lnTo>
                  <a:pt x="4755" y="432"/>
                </a:lnTo>
                <a:lnTo>
                  <a:pt x="4611" y="480"/>
                </a:lnTo>
                <a:lnTo>
                  <a:pt x="4515" y="576"/>
                </a:lnTo>
                <a:lnTo>
                  <a:pt x="4419" y="673"/>
                </a:lnTo>
                <a:lnTo>
                  <a:pt x="4227" y="913"/>
                </a:lnTo>
                <a:lnTo>
                  <a:pt x="4131" y="1057"/>
                </a:lnTo>
                <a:lnTo>
                  <a:pt x="4035" y="1105"/>
                </a:lnTo>
                <a:lnTo>
                  <a:pt x="3939" y="1105"/>
                </a:lnTo>
                <a:lnTo>
                  <a:pt x="3843" y="1009"/>
                </a:lnTo>
                <a:lnTo>
                  <a:pt x="3602" y="625"/>
                </a:lnTo>
                <a:lnTo>
                  <a:pt x="3410" y="240"/>
                </a:lnTo>
                <a:lnTo>
                  <a:pt x="3314" y="96"/>
                </a:lnTo>
                <a:lnTo>
                  <a:pt x="321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15"/>
          <p:cNvSpPr/>
          <p:nvPr/>
        </p:nvSpPr>
        <p:spPr>
          <a:xfrm>
            <a:off x="6819877" y="663935"/>
            <a:ext cx="355483" cy="392721"/>
          </a:xfrm>
          <a:custGeom>
            <a:avLst/>
            <a:gdLst/>
            <a:ahLst/>
            <a:cxnLst/>
            <a:rect l="l" t="t" r="r" b="b"/>
            <a:pathLst>
              <a:path w="4131" h="4564" extrusionOk="0">
                <a:moveTo>
                  <a:pt x="3411" y="1"/>
                </a:moveTo>
                <a:lnTo>
                  <a:pt x="3266" y="49"/>
                </a:lnTo>
                <a:lnTo>
                  <a:pt x="3122" y="97"/>
                </a:lnTo>
                <a:lnTo>
                  <a:pt x="3026" y="193"/>
                </a:lnTo>
                <a:lnTo>
                  <a:pt x="2930" y="289"/>
                </a:lnTo>
                <a:lnTo>
                  <a:pt x="2834" y="529"/>
                </a:lnTo>
                <a:lnTo>
                  <a:pt x="2642" y="817"/>
                </a:lnTo>
                <a:lnTo>
                  <a:pt x="2546" y="865"/>
                </a:lnTo>
                <a:lnTo>
                  <a:pt x="2402" y="865"/>
                </a:lnTo>
                <a:lnTo>
                  <a:pt x="2306" y="769"/>
                </a:lnTo>
                <a:lnTo>
                  <a:pt x="2162" y="673"/>
                </a:lnTo>
                <a:lnTo>
                  <a:pt x="1874" y="385"/>
                </a:lnTo>
                <a:lnTo>
                  <a:pt x="1778" y="289"/>
                </a:lnTo>
                <a:lnTo>
                  <a:pt x="1682" y="241"/>
                </a:lnTo>
                <a:lnTo>
                  <a:pt x="1586" y="241"/>
                </a:lnTo>
                <a:lnTo>
                  <a:pt x="1490" y="337"/>
                </a:lnTo>
                <a:lnTo>
                  <a:pt x="1249" y="625"/>
                </a:lnTo>
                <a:lnTo>
                  <a:pt x="913" y="1153"/>
                </a:lnTo>
                <a:lnTo>
                  <a:pt x="913" y="1202"/>
                </a:lnTo>
                <a:lnTo>
                  <a:pt x="961" y="1250"/>
                </a:lnTo>
                <a:lnTo>
                  <a:pt x="1057" y="1346"/>
                </a:lnTo>
                <a:lnTo>
                  <a:pt x="1586" y="1490"/>
                </a:lnTo>
                <a:lnTo>
                  <a:pt x="1682" y="1586"/>
                </a:lnTo>
                <a:lnTo>
                  <a:pt x="1778" y="1682"/>
                </a:lnTo>
                <a:lnTo>
                  <a:pt x="1826" y="1778"/>
                </a:lnTo>
                <a:lnTo>
                  <a:pt x="1826" y="1922"/>
                </a:lnTo>
                <a:lnTo>
                  <a:pt x="1778" y="2066"/>
                </a:lnTo>
                <a:lnTo>
                  <a:pt x="1730" y="2162"/>
                </a:lnTo>
                <a:lnTo>
                  <a:pt x="1586" y="2306"/>
                </a:lnTo>
                <a:lnTo>
                  <a:pt x="1490" y="2354"/>
                </a:lnTo>
                <a:lnTo>
                  <a:pt x="1345" y="2402"/>
                </a:lnTo>
                <a:lnTo>
                  <a:pt x="1201" y="2354"/>
                </a:lnTo>
                <a:lnTo>
                  <a:pt x="1057" y="2258"/>
                </a:lnTo>
                <a:lnTo>
                  <a:pt x="961" y="2114"/>
                </a:lnTo>
                <a:lnTo>
                  <a:pt x="769" y="1826"/>
                </a:lnTo>
                <a:lnTo>
                  <a:pt x="721" y="1730"/>
                </a:lnTo>
                <a:lnTo>
                  <a:pt x="625" y="1682"/>
                </a:lnTo>
                <a:lnTo>
                  <a:pt x="529" y="1730"/>
                </a:lnTo>
                <a:lnTo>
                  <a:pt x="433" y="1826"/>
                </a:lnTo>
                <a:lnTo>
                  <a:pt x="241" y="2114"/>
                </a:lnTo>
                <a:lnTo>
                  <a:pt x="1" y="2690"/>
                </a:lnTo>
                <a:lnTo>
                  <a:pt x="97" y="2786"/>
                </a:lnTo>
                <a:lnTo>
                  <a:pt x="337" y="3026"/>
                </a:lnTo>
                <a:lnTo>
                  <a:pt x="1153" y="3651"/>
                </a:lnTo>
                <a:lnTo>
                  <a:pt x="2354" y="4515"/>
                </a:lnTo>
                <a:lnTo>
                  <a:pt x="2402" y="4563"/>
                </a:lnTo>
                <a:lnTo>
                  <a:pt x="2450" y="4563"/>
                </a:lnTo>
                <a:lnTo>
                  <a:pt x="2642" y="4467"/>
                </a:lnTo>
                <a:lnTo>
                  <a:pt x="2786" y="4275"/>
                </a:lnTo>
                <a:lnTo>
                  <a:pt x="2978" y="4083"/>
                </a:lnTo>
                <a:lnTo>
                  <a:pt x="3074" y="3891"/>
                </a:lnTo>
                <a:lnTo>
                  <a:pt x="3074" y="3699"/>
                </a:lnTo>
                <a:lnTo>
                  <a:pt x="3026" y="3603"/>
                </a:lnTo>
                <a:lnTo>
                  <a:pt x="2978" y="3555"/>
                </a:lnTo>
                <a:lnTo>
                  <a:pt x="2834" y="3507"/>
                </a:lnTo>
                <a:lnTo>
                  <a:pt x="2690" y="3459"/>
                </a:lnTo>
                <a:lnTo>
                  <a:pt x="2546" y="3411"/>
                </a:lnTo>
                <a:lnTo>
                  <a:pt x="2450" y="3315"/>
                </a:lnTo>
                <a:lnTo>
                  <a:pt x="2402" y="3171"/>
                </a:lnTo>
                <a:lnTo>
                  <a:pt x="2402" y="3026"/>
                </a:lnTo>
                <a:lnTo>
                  <a:pt x="2402" y="2834"/>
                </a:lnTo>
                <a:lnTo>
                  <a:pt x="2498" y="2690"/>
                </a:lnTo>
                <a:lnTo>
                  <a:pt x="2594" y="2594"/>
                </a:lnTo>
                <a:lnTo>
                  <a:pt x="2738" y="2546"/>
                </a:lnTo>
                <a:lnTo>
                  <a:pt x="2882" y="2546"/>
                </a:lnTo>
                <a:lnTo>
                  <a:pt x="3026" y="2594"/>
                </a:lnTo>
                <a:lnTo>
                  <a:pt x="3218" y="2786"/>
                </a:lnTo>
                <a:lnTo>
                  <a:pt x="3363" y="2978"/>
                </a:lnTo>
                <a:lnTo>
                  <a:pt x="3507" y="3075"/>
                </a:lnTo>
                <a:lnTo>
                  <a:pt x="3555" y="3075"/>
                </a:lnTo>
                <a:lnTo>
                  <a:pt x="3651" y="2978"/>
                </a:lnTo>
                <a:lnTo>
                  <a:pt x="3795" y="2738"/>
                </a:lnTo>
                <a:lnTo>
                  <a:pt x="4131" y="2162"/>
                </a:lnTo>
                <a:lnTo>
                  <a:pt x="4131" y="2066"/>
                </a:lnTo>
                <a:lnTo>
                  <a:pt x="4035" y="1922"/>
                </a:lnTo>
                <a:lnTo>
                  <a:pt x="3747" y="1730"/>
                </a:lnTo>
                <a:lnTo>
                  <a:pt x="3315" y="1538"/>
                </a:lnTo>
                <a:lnTo>
                  <a:pt x="3603" y="1250"/>
                </a:lnTo>
                <a:lnTo>
                  <a:pt x="3795" y="961"/>
                </a:lnTo>
                <a:lnTo>
                  <a:pt x="3939" y="721"/>
                </a:lnTo>
                <a:lnTo>
                  <a:pt x="3939" y="529"/>
                </a:lnTo>
                <a:lnTo>
                  <a:pt x="3891" y="289"/>
                </a:lnTo>
                <a:lnTo>
                  <a:pt x="3795" y="145"/>
                </a:lnTo>
                <a:lnTo>
                  <a:pt x="3651" y="49"/>
                </a:lnTo>
                <a:lnTo>
                  <a:pt x="341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15"/>
          <p:cNvSpPr/>
          <p:nvPr/>
        </p:nvSpPr>
        <p:spPr>
          <a:xfrm>
            <a:off x="7066983" y="3754518"/>
            <a:ext cx="401005" cy="334811"/>
          </a:xfrm>
          <a:custGeom>
            <a:avLst/>
            <a:gdLst/>
            <a:ahLst/>
            <a:cxnLst/>
            <a:rect l="l" t="t" r="r" b="b"/>
            <a:pathLst>
              <a:path w="4660" h="3891" extrusionOk="0">
                <a:moveTo>
                  <a:pt x="1826" y="1"/>
                </a:moveTo>
                <a:lnTo>
                  <a:pt x="1778" y="145"/>
                </a:lnTo>
                <a:lnTo>
                  <a:pt x="1634" y="433"/>
                </a:lnTo>
                <a:lnTo>
                  <a:pt x="1538" y="913"/>
                </a:lnTo>
                <a:lnTo>
                  <a:pt x="1201" y="721"/>
                </a:lnTo>
                <a:lnTo>
                  <a:pt x="865" y="577"/>
                </a:lnTo>
                <a:lnTo>
                  <a:pt x="625" y="529"/>
                </a:lnTo>
                <a:lnTo>
                  <a:pt x="385" y="529"/>
                </a:lnTo>
                <a:lnTo>
                  <a:pt x="193" y="625"/>
                </a:lnTo>
                <a:lnTo>
                  <a:pt x="97" y="769"/>
                </a:lnTo>
                <a:lnTo>
                  <a:pt x="1" y="961"/>
                </a:lnTo>
                <a:lnTo>
                  <a:pt x="1" y="1153"/>
                </a:lnTo>
                <a:lnTo>
                  <a:pt x="97" y="1346"/>
                </a:lnTo>
                <a:lnTo>
                  <a:pt x="145" y="1442"/>
                </a:lnTo>
                <a:lnTo>
                  <a:pt x="289" y="1538"/>
                </a:lnTo>
                <a:lnTo>
                  <a:pt x="385" y="1586"/>
                </a:lnTo>
                <a:lnTo>
                  <a:pt x="673" y="1634"/>
                </a:lnTo>
                <a:lnTo>
                  <a:pt x="961" y="1730"/>
                </a:lnTo>
                <a:lnTo>
                  <a:pt x="1057" y="1826"/>
                </a:lnTo>
                <a:lnTo>
                  <a:pt x="1057" y="1970"/>
                </a:lnTo>
                <a:lnTo>
                  <a:pt x="1009" y="2114"/>
                </a:lnTo>
                <a:lnTo>
                  <a:pt x="961" y="2258"/>
                </a:lnTo>
                <a:lnTo>
                  <a:pt x="769" y="2546"/>
                </a:lnTo>
                <a:lnTo>
                  <a:pt x="673" y="2690"/>
                </a:lnTo>
                <a:lnTo>
                  <a:pt x="673" y="2786"/>
                </a:lnTo>
                <a:lnTo>
                  <a:pt x="721" y="2882"/>
                </a:lnTo>
                <a:lnTo>
                  <a:pt x="817" y="2978"/>
                </a:lnTo>
                <a:lnTo>
                  <a:pt x="1105" y="3122"/>
                </a:lnTo>
                <a:lnTo>
                  <a:pt x="1730" y="3315"/>
                </a:lnTo>
                <a:lnTo>
                  <a:pt x="1778" y="3315"/>
                </a:lnTo>
                <a:lnTo>
                  <a:pt x="1826" y="3267"/>
                </a:lnTo>
                <a:lnTo>
                  <a:pt x="1874" y="3122"/>
                </a:lnTo>
                <a:lnTo>
                  <a:pt x="1922" y="2594"/>
                </a:lnTo>
                <a:lnTo>
                  <a:pt x="1970" y="2450"/>
                </a:lnTo>
                <a:lnTo>
                  <a:pt x="2018" y="2354"/>
                </a:lnTo>
                <a:lnTo>
                  <a:pt x="2114" y="2306"/>
                </a:lnTo>
                <a:lnTo>
                  <a:pt x="2258" y="2258"/>
                </a:lnTo>
                <a:lnTo>
                  <a:pt x="2402" y="2258"/>
                </a:lnTo>
                <a:lnTo>
                  <a:pt x="2546" y="2306"/>
                </a:lnTo>
                <a:lnTo>
                  <a:pt x="2690" y="2402"/>
                </a:lnTo>
                <a:lnTo>
                  <a:pt x="2786" y="2498"/>
                </a:lnTo>
                <a:lnTo>
                  <a:pt x="2834" y="2642"/>
                </a:lnTo>
                <a:lnTo>
                  <a:pt x="2834" y="2786"/>
                </a:lnTo>
                <a:lnTo>
                  <a:pt x="2738" y="2930"/>
                </a:lnTo>
                <a:lnTo>
                  <a:pt x="2642" y="3074"/>
                </a:lnTo>
                <a:lnTo>
                  <a:pt x="2402" y="3315"/>
                </a:lnTo>
                <a:lnTo>
                  <a:pt x="2354" y="3411"/>
                </a:lnTo>
                <a:lnTo>
                  <a:pt x="2354" y="3459"/>
                </a:lnTo>
                <a:lnTo>
                  <a:pt x="2402" y="3555"/>
                </a:lnTo>
                <a:lnTo>
                  <a:pt x="2498" y="3603"/>
                </a:lnTo>
                <a:lnTo>
                  <a:pt x="2834" y="3747"/>
                </a:lnTo>
                <a:lnTo>
                  <a:pt x="3411" y="3891"/>
                </a:lnTo>
                <a:lnTo>
                  <a:pt x="3507" y="3747"/>
                </a:lnTo>
                <a:lnTo>
                  <a:pt x="3699" y="3459"/>
                </a:lnTo>
                <a:lnTo>
                  <a:pt x="4083" y="2498"/>
                </a:lnTo>
                <a:lnTo>
                  <a:pt x="4659" y="1153"/>
                </a:lnTo>
                <a:lnTo>
                  <a:pt x="4659" y="1105"/>
                </a:lnTo>
                <a:lnTo>
                  <a:pt x="4659" y="1057"/>
                </a:lnTo>
                <a:lnTo>
                  <a:pt x="4515" y="913"/>
                </a:lnTo>
                <a:lnTo>
                  <a:pt x="4323" y="769"/>
                </a:lnTo>
                <a:lnTo>
                  <a:pt x="4083" y="625"/>
                </a:lnTo>
                <a:lnTo>
                  <a:pt x="3891" y="577"/>
                </a:lnTo>
                <a:lnTo>
                  <a:pt x="3699" y="625"/>
                </a:lnTo>
                <a:lnTo>
                  <a:pt x="3603" y="673"/>
                </a:lnTo>
                <a:lnTo>
                  <a:pt x="3555" y="769"/>
                </a:lnTo>
                <a:lnTo>
                  <a:pt x="3555" y="913"/>
                </a:lnTo>
                <a:lnTo>
                  <a:pt x="3555" y="1057"/>
                </a:lnTo>
                <a:lnTo>
                  <a:pt x="3555" y="1201"/>
                </a:lnTo>
                <a:lnTo>
                  <a:pt x="3459" y="1346"/>
                </a:lnTo>
                <a:lnTo>
                  <a:pt x="3363" y="1394"/>
                </a:lnTo>
                <a:lnTo>
                  <a:pt x="3171" y="1442"/>
                </a:lnTo>
                <a:lnTo>
                  <a:pt x="3026" y="1490"/>
                </a:lnTo>
                <a:lnTo>
                  <a:pt x="2834" y="1442"/>
                </a:lnTo>
                <a:lnTo>
                  <a:pt x="2738" y="1346"/>
                </a:lnTo>
                <a:lnTo>
                  <a:pt x="2642" y="1249"/>
                </a:lnTo>
                <a:lnTo>
                  <a:pt x="2594" y="1057"/>
                </a:lnTo>
                <a:lnTo>
                  <a:pt x="2642" y="961"/>
                </a:lnTo>
                <a:lnTo>
                  <a:pt x="2738" y="673"/>
                </a:lnTo>
                <a:lnTo>
                  <a:pt x="2930" y="481"/>
                </a:lnTo>
                <a:lnTo>
                  <a:pt x="2978" y="385"/>
                </a:lnTo>
                <a:lnTo>
                  <a:pt x="2978" y="337"/>
                </a:lnTo>
                <a:lnTo>
                  <a:pt x="2882" y="241"/>
                </a:lnTo>
                <a:lnTo>
                  <a:pt x="2594" y="145"/>
                </a:lnTo>
                <a:lnTo>
                  <a:pt x="192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9" name="Google Shape;839;p15"/>
          <p:cNvGrpSpPr/>
          <p:nvPr/>
        </p:nvGrpSpPr>
        <p:grpSpPr>
          <a:xfrm rot="-5839867">
            <a:off x="451931" y="1931146"/>
            <a:ext cx="894053" cy="666848"/>
            <a:chOff x="7664899" y="1459525"/>
            <a:chExt cx="894076" cy="666865"/>
          </a:xfrm>
        </p:grpSpPr>
        <p:sp>
          <p:nvSpPr>
            <p:cNvPr id="840" name="Google Shape;840;p15"/>
            <p:cNvSpPr/>
            <p:nvPr/>
          </p:nvSpPr>
          <p:spPr>
            <a:xfrm rot="-1305975">
              <a:off x="8072349" y="1519172"/>
              <a:ext cx="413129" cy="475802"/>
            </a:xfrm>
            <a:custGeom>
              <a:avLst/>
              <a:gdLst/>
              <a:ahLst/>
              <a:cxnLst/>
              <a:rect l="l" t="t" r="r" b="b"/>
              <a:pathLst>
                <a:path w="7584" h="8734" extrusionOk="0">
                  <a:moveTo>
                    <a:pt x="545" y="1"/>
                  </a:moveTo>
                  <a:lnTo>
                    <a:pt x="424" y="41"/>
                  </a:lnTo>
                  <a:lnTo>
                    <a:pt x="323" y="102"/>
                  </a:lnTo>
                  <a:lnTo>
                    <a:pt x="243" y="182"/>
                  </a:lnTo>
                  <a:lnTo>
                    <a:pt x="162" y="283"/>
                  </a:lnTo>
                  <a:lnTo>
                    <a:pt x="101" y="384"/>
                  </a:lnTo>
                  <a:lnTo>
                    <a:pt x="41" y="505"/>
                  </a:lnTo>
                  <a:lnTo>
                    <a:pt x="21" y="626"/>
                  </a:lnTo>
                  <a:lnTo>
                    <a:pt x="0" y="787"/>
                  </a:lnTo>
                  <a:lnTo>
                    <a:pt x="41" y="969"/>
                  </a:lnTo>
                  <a:lnTo>
                    <a:pt x="121" y="1150"/>
                  </a:lnTo>
                  <a:lnTo>
                    <a:pt x="222" y="1372"/>
                  </a:lnTo>
                  <a:lnTo>
                    <a:pt x="404" y="1635"/>
                  </a:lnTo>
                  <a:lnTo>
                    <a:pt x="626" y="1917"/>
                  </a:lnTo>
                  <a:lnTo>
                    <a:pt x="908" y="2219"/>
                  </a:lnTo>
                  <a:lnTo>
                    <a:pt x="1251" y="2582"/>
                  </a:lnTo>
                  <a:lnTo>
                    <a:pt x="1695" y="2966"/>
                  </a:lnTo>
                  <a:lnTo>
                    <a:pt x="2199" y="3389"/>
                  </a:lnTo>
                  <a:lnTo>
                    <a:pt x="2784" y="3853"/>
                  </a:lnTo>
                  <a:lnTo>
                    <a:pt x="3207" y="4236"/>
                  </a:lnTo>
                  <a:lnTo>
                    <a:pt x="3631" y="4660"/>
                  </a:lnTo>
                  <a:lnTo>
                    <a:pt x="4034" y="5104"/>
                  </a:lnTo>
                  <a:lnTo>
                    <a:pt x="4438" y="5567"/>
                  </a:lnTo>
                  <a:lnTo>
                    <a:pt x="5184" y="6475"/>
                  </a:lnTo>
                  <a:lnTo>
                    <a:pt x="5849" y="7322"/>
                  </a:lnTo>
                  <a:lnTo>
                    <a:pt x="6434" y="8028"/>
                  </a:lnTo>
                  <a:lnTo>
                    <a:pt x="6676" y="8310"/>
                  </a:lnTo>
                  <a:lnTo>
                    <a:pt x="6918" y="8532"/>
                  </a:lnTo>
                  <a:lnTo>
                    <a:pt x="7120" y="8673"/>
                  </a:lnTo>
                  <a:lnTo>
                    <a:pt x="7201" y="8714"/>
                  </a:lnTo>
                  <a:lnTo>
                    <a:pt x="7281" y="8734"/>
                  </a:lnTo>
                  <a:lnTo>
                    <a:pt x="7362" y="8734"/>
                  </a:lnTo>
                  <a:lnTo>
                    <a:pt x="7423" y="8714"/>
                  </a:lnTo>
                  <a:lnTo>
                    <a:pt x="7483" y="8653"/>
                  </a:lnTo>
                  <a:lnTo>
                    <a:pt x="7523" y="8573"/>
                  </a:lnTo>
                  <a:lnTo>
                    <a:pt x="7564" y="8472"/>
                  </a:lnTo>
                  <a:lnTo>
                    <a:pt x="7584" y="8351"/>
                  </a:lnTo>
                  <a:lnTo>
                    <a:pt x="7584" y="8230"/>
                  </a:lnTo>
                  <a:lnTo>
                    <a:pt x="7564" y="8088"/>
                  </a:lnTo>
                  <a:lnTo>
                    <a:pt x="7483" y="7766"/>
                  </a:lnTo>
                  <a:lnTo>
                    <a:pt x="7342" y="7403"/>
                  </a:lnTo>
                  <a:lnTo>
                    <a:pt x="7160" y="6999"/>
                  </a:lnTo>
                  <a:lnTo>
                    <a:pt x="6939" y="6576"/>
                  </a:lnTo>
                  <a:lnTo>
                    <a:pt x="6676" y="6132"/>
                  </a:lnTo>
                  <a:lnTo>
                    <a:pt x="6374" y="5668"/>
                  </a:lnTo>
                  <a:lnTo>
                    <a:pt x="6071" y="5184"/>
                  </a:lnTo>
                  <a:lnTo>
                    <a:pt x="5749" y="4700"/>
                  </a:lnTo>
                  <a:lnTo>
                    <a:pt x="5063" y="3772"/>
                  </a:lnTo>
                  <a:lnTo>
                    <a:pt x="4397" y="2925"/>
                  </a:lnTo>
                  <a:lnTo>
                    <a:pt x="3812" y="2199"/>
                  </a:lnTo>
                  <a:lnTo>
                    <a:pt x="3550" y="1897"/>
                  </a:lnTo>
                  <a:lnTo>
                    <a:pt x="3288" y="1594"/>
                  </a:lnTo>
                  <a:lnTo>
                    <a:pt x="3006" y="1332"/>
                  </a:lnTo>
                  <a:lnTo>
                    <a:pt x="2743" y="1090"/>
                  </a:lnTo>
                  <a:lnTo>
                    <a:pt x="2481" y="868"/>
                  </a:lnTo>
                  <a:lnTo>
                    <a:pt x="2219" y="687"/>
                  </a:lnTo>
                  <a:lnTo>
                    <a:pt x="1957" y="505"/>
                  </a:lnTo>
                  <a:lnTo>
                    <a:pt x="1715" y="364"/>
                  </a:lnTo>
                  <a:lnTo>
                    <a:pt x="1473" y="243"/>
                  </a:lnTo>
                  <a:lnTo>
                    <a:pt x="1271" y="142"/>
                  </a:lnTo>
                  <a:lnTo>
                    <a:pt x="1049" y="61"/>
                  </a:lnTo>
                  <a:lnTo>
                    <a:pt x="868" y="21"/>
                  </a:lnTo>
                  <a:lnTo>
                    <a:pt x="70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15"/>
            <p:cNvSpPr/>
            <p:nvPr/>
          </p:nvSpPr>
          <p:spPr>
            <a:xfrm rot="-615088">
              <a:off x="8176597" y="1821503"/>
              <a:ext cx="247588" cy="285132"/>
            </a:xfrm>
            <a:custGeom>
              <a:avLst/>
              <a:gdLst/>
              <a:ahLst/>
              <a:cxnLst/>
              <a:rect l="l" t="t" r="r" b="b"/>
              <a:pathLst>
                <a:path w="7584" h="8734" extrusionOk="0">
                  <a:moveTo>
                    <a:pt x="545" y="1"/>
                  </a:moveTo>
                  <a:lnTo>
                    <a:pt x="424" y="41"/>
                  </a:lnTo>
                  <a:lnTo>
                    <a:pt x="323" y="102"/>
                  </a:lnTo>
                  <a:lnTo>
                    <a:pt x="243" y="182"/>
                  </a:lnTo>
                  <a:lnTo>
                    <a:pt x="162" y="283"/>
                  </a:lnTo>
                  <a:lnTo>
                    <a:pt x="101" y="384"/>
                  </a:lnTo>
                  <a:lnTo>
                    <a:pt x="41" y="505"/>
                  </a:lnTo>
                  <a:lnTo>
                    <a:pt x="21" y="626"/>
                  </a:lnTo>
                  <a:lnTo>
                    <a:pt x="0" y="787"/>
                  </a:lnTo>
                  <a:lnTo>
                    <a:pt x="41" y="969"/>
                  </a:lnTo>
                  <a:lnTo>
                    <a:pt x="121" y="1150"/>
                  </a:lnTo>
                  <a:lnTo>
                    <a:pt x="222" y="1372"/>
                  </a:lnTo>
                  <a:lnTo>
                    <a:pt x="404" y="1635"/>
                  </a:lnTo>
                  <a:lnTo>
                    <a:pt x="626" y="1917"/>
                  </a:lnTo>
                  <a:lnTo>
                    <a:pt x="908" y="2219"/>
                  </a:lnTo>
                  <a:lnTo>
                    <a:pt x="1251" y="2582"/>
                  </a:lnTo>
                  <a:lnTo>
                    <a:pt x="1695" y="2966"/>
                  </a:lnTo>
                  <a:lnTo>
                    <a:pt x="2199" y="3389"/>
                  </a:lnTo>
                  <a:lnTo>
                    <a:pt x="2784" y="3853"/>
                  </a:lnTo>
                  <a:lnTo>
                    <a:pt x="3207" y="4236"/>
                  </a:lnTo>
                  <a:lnTo>
                    <a:pt x="3631" y="4660"/>
                  </a:lnTo>
                  <a:lnTo>
                    <a:pt x="4034" y="5104"/>
                  </a:lnTo>
                  <a:lnTo>
                    <a:pt x="4438" y="5567"/>
                  </a:lnTo>
                  <a:lnTo>
                    <a:pt x="5184" y="6475"/>
                  </a:lnTo>
                  <a:lnTo>
                    <a:pt x="5849" y="7322"/>
                  </a:lnTo>
                  <a:lnTo>
                    <a:pt x="6434" y="8028"/>
                  </a:lnTo>
                  <a:lnTo>
                    <a:pt x="6676" y="8310"/>
                  </a:lnTo>
                  <a:lnTo>
                    <a:pt x="6918" y="8532"/>
                  </a:lnTo>
                  <a:lnTo>
                    <a:pt x="7120" y="8673"/>
                  </a:lnTo>
                  <a:lnTo>
                    <a:pt x="7201" y="8714"/>
                  </a:lnTo>
                  <a:lnTo>
                    <a:pt x="7281" y="8734"/>
                  </a:lnTo>
                  <a:lnTo>
                    <a:pt x="7362" y="8734"/>
                  </a:lnTo>
                  <a:lnTo>
                    <a:pt x="7423" y="8714"/>
                  </a:lnTo>
                  <a:lnTo>
                    <a:pt x="7483" y="8653"/>
                  </a:lnTo>
                  <a:lnTo>
                    <a:pt x="7523" y="8573"/>
                  </a:lnTo>
                  <a:lnTo>
                    <a:pt x="7564" y="8472"/>
                  </a:lnTo>
                  <a:lnTo>
                    <a:pt x="7584" y="8351"/>
                  </a:lnTo>
                  <a:lnTo>
                    <a:pt x="7584" y="8230"/>
                  </a:lnTo>
                  <a:lnTo>
                    <a:pt x="7564" y="8088"/>
                  </a:lnTo>
                  <a:lnTo>
                    <a:pt x="7483" y="7766"/>
                  </a:lnTo>
                  <a:lnTo>
                    <a:pt x="7342" y="7403"/>
                  </a:lnTo>
                  <a:lnTo>
                    <a:pt x="7160" y="6999"/>
                  </a:lnTo>
                  <a:lnTo>
                    <a:pt x="6939" y="6576"/>
                  </a:lnTo>
                  <a:lnTo>
                    <a:pt x="6676" y="6132"/>
                  </a:lnTo>
                  <a:lnTo>
                    <a:pt x="6374" y="5668"/>
                  </a:lnTo>
                  <a:lnTo>
                    <a:pt x="6071" y="5184"/>
                  </a:lnTo>
                  <a:lnTo>
                    <a:pt x="5749" y="4700"/>
                  </a:lnTo>
                  <a:lnTo>
                    <a:pt x="5063" y="3772"/>
                  </a:lnTo>
                  <a:lnTo>
                    <a:pt x="4397" y="2925"/>
                  </a:lnTo>
                  <a:lnTo>
                    <a:pt x="3812" y="2199"/>
                  </a:lnTo>
                  <a:lnTo>
                    <a:pt x="3550" y="1897"/>
                  </a:lnTo>
                  <a:lnTo>
                    <a:pt x="3288" y="1594"/>
                  </a:lnTo>
                  <a:lnTo>
                    <a:pt x="3006" y="1332"/>
                  </a:lnTo>
                  <a:lnTo>
                    <a:pt x="2743" y="1090"/>
                  </a:lnTo>
                  <a:lnTo>
                    <a:pt x="2481" y="868"/>
                  </a:lnTo>
                  <a:lnTo>
                    <a:pt x="2219" y="687"/>
                  </a:lnTo>
                  <a:lnTo>
                    <a:pt x="1957" y="505"/>
                  </a:lnTo>
                  <a:lnTo>
                    <a:pt x="1715" y="364"/>
                  </a:lnTo>
                  <a:lnTo>
                    <a:pt x="1473" y="243"/>
                  </a:lnTo>
                  <a:lnTo>
                    <a:pt x="1271" y="142"/>
                  </a:lnTo>
                  <a:lnTo>
                    <a:pt x="1049" y="61"/>
                  </a:lnTo>
                  <a:lnTo>
                    <a:pt x="868" y="21"/>
                  </a:lnTo>
                  <a:lnTo>
                    <a:pt x="70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2" name="Google Shape;842;p15"/>
            <p:cNvGrpSpPr/>
            <p:nvPr/>
          </p:nvGrpSpPr>
          <p:grpSpPr>
            <a:xfrm>
              <a:off x="7664899" y="1459525"/>
              <a:ext cx="475779" cy="475800"/>
              <a:chOff x="1460350" y="2402425"/>
              <a:chExt cx="208950" cy="208950"/>
            </a:xfrm>
          </p:grpSpPr>
          <p:sp>
            <p:nvSpPr>
              <p:cNvPr id="843" name="Google Shape;843;p15"/>
              <p:cNvSpPr/>
              <p:nvPr/>
            </p:nvSpPr>
            <p:spPr>
              <a:xfrm>
                <a:off x="1460350" y="2402425"/>
                <a:ext cx="208950" cy="208950"/>
              </a:xfrm>
              <a:custGeom>
                <a:avLst/>
                <a:gdLst/>
                <a:ahLst/>
                <a:cxnLst/>
                <a:rect l="l" t="t" r="r" b="b"/>
                <a:pathLst>
                  <a:path w="8358" h="8358" extrusionOk="0">
                    <a:moveTo>
                      <a:pt x="4035" y="1"/>
                    </a:moveTo>
                    <a:lnTo>
                      <a:pt x="3651" y="49"/>
                    </a:lnTo>
                    <a:lnTo>
                      <a:pt x="3218" y="97"/>
                    </a:lnTo>
                    <a:lnTo>
                      <a:pt x="2786" y="241"/>
                    </a:lnTo>
                    <a:lnTo>
                      <a:pt x="2402" y="385"/>
                    </a:lnTo>
                    <a:lnTo>
                      <a:pt x="2066" y="577"/>
                    </a:lnTo>
                    <a:lnTo>
                      <a:pt x="1682" y="817"/>
                    </a:lnTo>
                    <a:lnTo>
                      <a:pt x="1393" y="1058"/>
                    </a:lnTo>
                    <a:lnTo>
                      <a:pt x="1105" y="1346"/>
                    </a:lnTo>
                    <a:lnTo>
                      <a:pt x="865" y="1634"/>
                    </a:lnTo>
                    <a:lnTo>
                      <a:pt x="625" y="1970"/>
                    </a:lnTo>
                    <a:lnTo>
                      <a:pt x="433" y="2354"/>
                    </a:lnTo>
                    <a:lnTo>
                      <a:pt x="241" y="2690"/>
                    </a:lnTo>
                    <a:lnTo>
                      <a:pt x="145" y="3075"/>
                    </a:lnTo>
                    <a:lnTo>
                      <a:pt x="49" y="3459"/>
                    </a:lnTo>
                    <a:lnTo>
                      <a:pt x="1" y="3891"/>
                    </a:lnTo>
                    <a:lnTo>
                      <a:pt x="1" y="4323"/>
                    </a:lnTo>
                    <a:lnTo>
                      <a:pt x="49" y="4707"/>
                    </a:lnTo>
                    <a:lnTo>
                      <a:pt x="97" y="5140"/>
                    </a:lnTo>
                    <a:lnTo>
                      <a:pt x="241" y="5572"/>
                    </a:lnTo>
                    <a:lnTo>
                      <a:pt x="385" y="5956"/>
                    </a:lnTo>
                    <a:lnTo>
                      <a:pt x="577" y="6292"/>
                    </a:lnTo>
                    <a:lnTo>
                      <a:pt x="817" y="6628"/>
                    </a:lnTo>
                    <a:lnTo>
                      <a:pt x="1057" y="6965"/>
                    </a:lnTo>
                    <a:lnTo>
                      <a:pt x="1345" y="7253"/>
                    </a:lnTo>
                    <a:lnTo>
                      <a:pt x="1634" y="7493"/>
                    </a:lnTo>
                    <a:lnTo>
                      <a:pt x="1970" y="7733"/>
                    </a:lnTo>
                    <a:lnTo>
                      <a:pt x="2306" y="7925"/>
                    </a:lnTo>
                    <a:lnTo>
                      <a:pt x="2690" y="8069"/>
                    </a:lnTo>
                    <a:lnTo>
                      <a:pt x="3074" y="8213"/>
                    </a:lnTo>
                    <a:lnTo>
                      <a:pt x="3458" y="8309"/>
                    </a:lnTo>
                    <a:lnTo>
                      <a:pt x="3891" y="8357"/>
                    </a:lnTo>
                    <a:lnTo>
                      <a:pt x="4275" y="8357"/>
                    </a:lnTo>
                    <a:lnTo>
                      <a:pt x="4707" y="8309"/>
                    </a:lnTo>
                    <a:lnTo>
                      <a:pt x="5139" y="8261"/>
                    </a:lnTo>
                    <a:lnTo>
                      <a:pt x="5524" y="8117"/>
                    </a:lnTo>
                    <a:lnTo>
                      <a:pt x="5956" y="7973"/>
                    </a:lnTo>
                    <a:lnTo>
                      <a:pt x="6292" y="7781"/>
                    </a:lnTo>
                    <a:lnTo>
                      <a:pt x="6628" y="7541"/>
                    </a:lnTo>
                    <a:lnTo>
                      <a:pt x="6964" y="7301"/>
                    </a:lnTo>
                    <a:lnTo>
                      <a:pt x="7252" y="7013"/>
                    </a:lnTo>
                    <a:lnTo>
                      <a:pt x="7493" y="6724"/>
                    </a:lnTo>
                    <a:lnTo>
                      <a:pt x="7733" y="6388"/>
                    </a:lnTo>
                    <a:lnTo>
                      <a:pt x="7925" y="6004"/>
                    </a:lnTo>
                    <a:lnTo>
                      <a:pt x="8069" y="5668"/>
                    </a:lnTo>
                    <a:lnTo>
                      <a:pt x="8213" y="5284"/>
                    </a:lnTo>
                    <a:lnTo>
                      <a:pt x="8309" y="4900"/>
                    </a:lnTo>
                    <a:lnTo>
                      <a:pt x="8357" y="4467"/>
                    </a:lnTo>
                    <a:lnTo>
                      <a:pt x="8357" y="4035"/>
                    </a:lnTo>
                    <a:lnTo>
                      <a:pt x="8309" y="3651"/>
                    </a:lnTo>
                    <a:lnTo>
                      <a:pt x="8261" y="3219"/>
                    </a:lnTo>
                    <a:lnTo>
                      <a:pt x="8117" y="2786"/>
                    </a:lnTo>
                    <a:lnTo>
                      <a:pt x="7973" y="2402"/>
                    </a:lnTo>
                    <a:lnTo>
                      <a:pt x="7781" y="2066"/>
                    </a:lnTo>
                    <a:lnTo>
                      <a:pt x="7541" y="1730"/>
                    </a:lnTo>
                    <a:lnTo>
                      <a:pt x="7300" y="1394"/>
                    </a:lnTo>
                    <a:lnTo>
                      <a:pt x="7012" y="1106"/>
                    </a:lnTo>
                    <a:lnTo>
                      <a:pt x="6724" y="865"/>
                    </a:lnTo>
                    <a:lnTo>
                      <a:pt x="6388" y="625"/>
                    </a:lnTo>
                    <a:lnTo>
                      <a:pt x="6004" y="433"/>
                    </a:lnTo>
                    <a:lnTo>
                      <a:pt x="5668" y="289"/>
                    </a:lnTo>
                    <a:lnTo>
                      <a:pt x="5283" y="145"/>
                    </a:lnTo>
                    <a:lnTo>
                      <a:pt x="4851" y="49"/>
                    </a:lnTo>
                    <a:lnTo>
                      <a:pt x="446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15"/>
              <p:cNvSpPr/>
              <p:nvPr/>
            </p:nvSpPr>
            <p:spPr>
              <a:xfrm>
                <a:off x="1460350" y="2402425"/>
                <a:ext cx="208950" cy="208950"/>
              </a:xfrm>
              <a:custGeom>
                <a:avLst/>
                <a:gdLst/>
                <a:ahLst/>
                <a:cxnLst/>
                <a:rect l="l" t="t" r="r" b="b"/>
                <a:pathLst>
                  <a:path w="8358" h="8358" fill="none" extrusionOk="0">
                    <a:moveTo>
                      <a:pt x="8261" y="3219"/>
                    </a:moveTo>
                    <a:lnTo>
                      <a:pt x="8261" y="3219"/>
                    </a:lnTo>
                    <a:lnTo>
                      <a:pt x="8309" y="3651"/>
                    </a:lnTo>
                    <a:lnTo>
                      <a:pt x="8357" y="4035"/>
                    </a:lnTo>
                    <a:lnTo>
                      <a:pt x="8357" y="4467"/>
                    </a:lnTo>
                    <a:lnTo>
                      <a:pt x="8309" y="4900"/>
                    </a:lnTo>
                    <a:lnTo>
                      <a:pt x="8213" y="5284"/>
                    </a:lnTo>
                    <a:lnTo>
                      <a:pt x="8069" y="5668"/>
                    </a:lnTo>
                    <a:lnTo>
                      <a:pt x="7925" y="6004"/>
                    </a:lnTo>
                    <a:lnTo>
                      <a:pt x="7733" y="6388"/>
                    </a:lnTo>
                    <a:lnTo>
                      <a:pt x="7493" y="6724"/>
                    </a:lnTo>
                    <a:lnTo>
                      <a:pt x="7252" y="7013"/>
                    </a:lnTo>
                    <a:lnTo>
                      <a:pt x="6964" y="7301"/>
                    </a:lnTo>
                    <a:lnTo>
                      <a:pt x="6628" y="7541"/>
                    </a:lnTo>
                    <a:lnTo>
                      <a:pt x="6292" y="7781"/>
                    </a:lnTo>
                    <a:lnTo>
                      <a:pt x="5956" y="7973"/>
                    </a:lnTo>
                    <a:lnTo>
                      <a:pt x="5524" y="8117"/>
                    </a:lnTo>
                    <a:lnTo>
                      <a:pt x="5139" y="8261"/>
                    </a:lnTo>
                    <a:lnTo>
                      <a:pt x="5139" y="8261"/>
                    </a:lnTo>
                    <a:lnTo>
                      <a:pt x="4707" y="8309"/>
                    </a:lnTo>
                    <a:lnTo>
                      <a:pt x="4275" y="8357"/>
                    </a:lnTo>
                    <a:lnTo>
                      <a:pt x="3891" y="8357"/>
                    </a:lnTo>
                    <a:lnTo>
                      <a:pt x="3458" y="8309"/>
                    </a:lnTo>
                    <a:lnTo>
                      <a:pt x="3074" y="8213"/>
                    </a:lnTo>
                    <a:lnTo>
                      <a:pt x="2690" y="8069"/>
                    </a:lnTo>
                    <a:lnTo>
                      <a:pt x="2306" y="7925"/>
                    </a:lnTo>
                    <a:lnTo>
                      <a:pt x="1970" y="7733"/>
                    </a:lnTo>
                    <a:lnTo>
                      <a:pt x="1634" y="7493"/>
                    </a:lnTo>
                    <a:lnTo>
                      <a:pt x="1345" y="7253"/>
                    </a:lnTo>
                    <a:lnTo>
                      <a:pt x="1057" y="6965"/>
                    </a:lnTo>
                    <a:lnTo>
                      <a:pt x="817" y="6628"/>
                    </a:lnTo>
                    <a:lnTo>
                      <a:pt x="577" y="6292"/>
                    </a:lnTo>
                    <a:lnTo>
                      <a:pt x="385" y="5956"/>
                    </a:lnTo>
                    <a:lnTo>
                      <a:pt x="241" y="5572"/>
                    </a:lnTo>
                    <a:lnTo>
                      <a:pt x="97" y="5140"/>
                    </a:lnTo>
                    <a:lnTo>
                      <a:pt x="97" y="5140"/>
                    </a:lnTo>
                    <a:lnTo>
                      <a:pt x="49" y="4707"/>
                    </a:lnTo>
                    <a:lnTo>
                      <a:pt x="1" y="4323"/>
                    </a:lnTo>
                    <a:lnTo>
                      <a:pt x="1" y="3891"/>
                    </a:lnTo>
                    <a:lnTo>
                      <a:pt x="49" y="3459"/>
                    </a:lnTo>
                    <a:lnTo>
                      <a:pt x="145" y="3075"/>
                    </a:lnTo>
                    <a:lnTo>
                      <a:pt x="241" y="2690"/>
                    </a:lnTo>
                    <a:lnTo>
                      <a:pt x="433" y="2354"/>
                    </a:lnTo>
                    <a:lnTo>
                      <a:pt x="625" y="1970"/>
                    </a:lnTo>
                    <a:lnTo>
                      <a:pt x="865" y="1634"/>
                    </a:lnTo>
                    <a:lnTo>
                      <a:pt x="1105" y="1346"/>
                    </a:lnTo>
                    <a:lnTo>
                      <a:pt x="1393" y="1058"/>
                    </a:lnTo>
                    <a:lnTo>
                      <a:pt x="1682" y="817"/>
                    </a:lnTo>
                    <a:lnTo>
                      <a:pt x="2066" y="577"/>
                    </a:lnTo>
                    <a:lnTo>
                      <a:pt x="2402" y="385"/>
                    </a:lnTo>
                    <a:lnTo>
                      <a:pt x="2786" y="241"/>
                    </a:lnTo>
                    <a:lnTo>
                      <a:pt x="3218" y="97"/>
                    </a:lnTo>
                    <a:lnTo>
                      <a:pt x="3218" y="97"/>
                    </a:lnTo>
                    <a:lnTo>
                      <a:pt x="3651" y="49"/>
                    </a:lnTo>
                    <a:lnTo>
                      <a:pt x="4035" y="1"/>
                    </a:lnTo>
                    <a:lnTo>
                      <a:pt x="4467" y="1"/>
                    </a:lnTo>
                    <a:lnTo>
                      <a:pt x="4851" y="49"/>
                    </a:lnTo>
                    <a:lnTo>
                      <a:pt x="5283" y="145"/>
                    </a:lnTo>
                    <a:lnTo>
                      <a:pt x="5668" y="289"/>
                    </a:lnTo>
                    <a:lnTo>
                      <a:pt x="6004" y="433"/>
                    </a:lnTo>
                    <a:lnTo>
                      <a:pt x="6388" y="625"/>
                    </a:lnTo>
                    <a:lnTo>
                      <a:pt x="6724" y="865"/>
                    </a:lnTo>
                    <a:lnTo>
                      <a:pt x="7012" y="1106"/>
                    </a:lnTo>
                    <a:lnTo>
                      <a:pt x="7300" y="1394"/>
                    </a:lnTo>
                    <a:lnTo>
                      <a:pt x="7541" y="1730"/>
                    </a:lnTo>
                    <a:lnTo>
                      <a:pt x="7781" y="2066"/>
                    </a:lnTo>
                    <a:lnTo>
                      <a:pt x="7973" y="2402"/>
                    </a:lnTo>
                    <a:lnTo>
                      <a:pt x="8117" y="2786"/>
                    </a:lnTo>
                    <a:lnTo>
                      <a:pt x="8261" y="3219"/>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15"/>
              <p:cNvSpPr/>
              <p:nvPr/>
            </p:nvSpPr>
            <p:spPr>
              <a:xfrm>
                <a:off x="1495175" y="2421650"/>
                <a:ext cx="122475" cy="91275"/>
              </a:xfrm>
              <a:custGeom>
                <a:avLst/>
                <a:gdLst/>
                <a:ahLst/>
                <a:cxnLst/>
                <a:rect l="l" t="t" r="r" b="b"/>
                <a:pathLst>
                  <a:path w="4899" h="3651" extrusionOk="0">
                    <a:moveTo>
                      <a:pt x="2546" y="192"/>
                    </a:moveTo>
                    <a:lnTo>
                      <a:pt x="2786" y="240"/>
                    </a:lnTo>
                    <a:lnTo>
                      <a:pt x="3026" y="289"/>
                    </a:lnTo>
                    <a:lnTo>
                      <a:pt x="3266" y="385"/>
                    </a:lnTo>
                    <a:lnTo>
                      <a:pt x="3458" y="529"/>
                    </a:lnTo>
                    <a:lnTo>
                      <a:pt x="3554" y="673"/>
                    </a:lnTo>
                    <a:lnTo>
                      <a:pt x="3650" y="865"/>
                    </a:lnTo>
                    <a:lnTo>
                      <a:pt x="3650" y="1057"/>
                    </a:lnTo>
                    <a:lnTo>
                      <a:pt x="3506" y="1249"/>
                    </a:lnTo>
                    <a:lnTo>
                      <a:pt x="3362" y="1393"/>
                    </a:lnTo>
                    <a:lnTo>
                      <a:pt x="3170" y="1537"/>
                    </a:lnTo>
                    <a:lnTo>
                      <a:pt x="2930" y="1585"/>
                    </a:lnTo>
                    <a:lnTo>
                      <a:pt x="2690" y="1633"/>
                    </a:lnTo>
                    <a:lnTo>
                      <a:pt x="2450" y="1585"/>
                    </a:lnTo>
                    <a:lnTo>
                      <a:pt x="2210" y="1537"/>
                    </a:lnTo>
                    <a:lnTo>
                      <a:pt x="1969" y="1441"/>
                    </a:lnTo>
                    <a:lnTo>
                      <a:pt x="1777" y="1297"/>
                    </a:lnTo>
                    <a:lnTo>
                      <a:pt x="1633" y="1105"/>
                    </a:lnTo>
                    <a:lnTo>
                      <a:pt x="1585" y="961"/>
                    </a:lnTo>
                    <a:lnTo>
                      <a:pt x="1585" y="769"/>
                    </a:lnTo>
                    <a:lnTo>
                      <a:pt x="1681" y="577"/>
                    </a:lnTo>
                    <a:lnTo>
                      <a:pt x="1873" y="385"/>
                    </a:lnTo>
                    <a:lnTo>
                      <a:pt x="2065" y="289"/>
                    </a:lnTo>
                    <a:lnTo>
                      <a:pt x="2306" y="240"/>
                    </a:lnTo>
                    <a:lnTo>
                      <a:pt x="2546" y="192"/>
                    </a:lnTo>
                    <a:close/>
                    <a:moveTo>
                      <a:pt x="2306" y="0"/>
                    </a:moveTo>
                    <a:lnTo>
                      <a:pt x="1969" y="48"/>
                    </a:lnTo>
                    <a:lnTo>
                      <a:pt x="1585" y="144"/>
                    </a:lnTo>
                    <a:lnTo>
                      <a:pt x="1249" y="289"/>
                    </a:lnTo>
                    <a:lnTo>
                      <a:pt x="865" y="481"/>
                    </a:lnTo>
                    <a:lnTo>
                      <a:pt x="529" y="721"/>
                    </a:lnTo>
                    <a:lnTo>
                      <a:pt x="289" y="961"/>
                    </a:lnTo>
                    <a:lnTo>
                      <a:pt x="144" y="1249"/>
                    </a:lnTo>
                    <a:lnTo>
                      <a:pt x="48" y="1489"/>
                    </a:lnTo>
                    <a:lnTo>
                      <a:pt x="0" y="1777"/>
                    </a:lnTo>
                    <a:lnTo>
                      <a:pt x="0" y="2065"/>
                    </a:lnTo>
                    <a:lnTo>
                      <a:pt x="96" y="2354"/>
                    </a:lnTo>
                    <a:lnTo>
                      <a:pt x="192" y="2594"/>
                    </a:lnTo>
                    <a:lnTo>
                      <a:pt x="385" y="2882"/>
                    </a:lnTo>
                    <a:lnTo>
                      <a:pt x="577" y="3074"/>
                    </a:lnTo>
                    <a:lnTo>
                      <a:pt x="865" y="3266"/>
                    </a:lnTo>
                    <a:lnTo>
                      <a:pt x="1153" y="3458"/>
                    </a:lnTo>
                    <a:lnTo>
                      <a:pt x="1441" y="3554"/>
                    </a:lnTo>
                    <a:lnTo>
                      <a:pt x="1825" y="3650"/>
                    </a:lnTo>
                    <a:lnTo>
                      <a:pt x="2594" y="3650"/>
                    </a:lnTo>
                    <a:lnTo>
                      <a:pt x="2978" y="3554"/>
                    </a:lnTo>
                    <a:lnTo>
                      <a:pt x="3410" y="3410"/>
                    </a:lnTo>
                    <a:lnTo>
                      <a:pt x="3842" y="3170"/>
                    </a:lnTo>
                    <a:lnTo>
                      <a:pt x="4179" y="2978"/>
                    </a:lnTo>
                    <a:lnTo>
                      <a:pt x="4467" y="2690"/>
                    </a:lnTo>
                    <a:lnTo>
                      <a:pt x="4659" y="2450"/>
                    </a:lnTo>
                    <a:lnTo>
                      <a:pt x="4803" y="2210"/>
                    </a:lnTo>
                    <a:lnTo>
                      <a:pt x="4899" y="1921"/>
                    </a:lnTo>
                    <a:lnTo>
                      <a:pt x="4899" y="1633"/>
                    </a:lnTo>
                    <a:lnTo>
                      <a:pt x="4851" y="1393"/>
                    </a:lnTo>
                    <a:lnTo>
                      <a:pt x="4803" y="1153"/>
                    </a:lnTo>
                    <a:lnTo>
                      <a:pt x="4659" y="913"/>
                    </a:lnTo>
                    <a:lnTo>
                      <a:pt x="4467" y="673"/>
                    </a:lnTo>
                    <a:lnTo>
                      <a:pt x="4227" y="481"/>
                    </a:lnTo>
                    <a:lnTo>
                      <a:pt x="3986" y="337"/>
                    </a:lnTo>
                    <a:lnTo>
                      <a:pt x="3698" y="192"/>
                    </a:lnTo>
                    <a:lnTo>
                      <a:pt x="3362" y="48"/>
                    </a:lnTo>
                    <a:lnTo>
                      <a:pt x="3026" y="0"/>
                    </a:lnTo>
                    <a:close/>
                  </a:path>
                </a:pathLst>
              </a:custGeom>
              <a:solidFill>
                <a:schemeClr val="dk1">
                  <a:alpha val="33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15"/>
              <p:cNvSpPr/>
              <p:nvPr/>
            </p:nvSpPr>
            <p:spPr>
              <a:xfrm>
                <a:off x="1534800" y="2426450"/>
                <a:ext cx="51650" cy="36050"/>
              </a:xfrm>
              <a:custGeom>
                <a:avLst/>
                <a:gdLst/>
                <a:ahLst/>
                <a:cxnLst/>
                <a:rect l="l" t="t" r="r" b="b"/>
                <a:pathLst>
                  <a:path w="2066" h="1442" fill="none" extrusionOk="0">
                    <a:moveTo>
                      <a:pt x="1105" y="1441"/>
                    </a:moveTo>
                    <a:lnTo>
                      <a:pt x="1105" y="1441"/>
                    </a:lnTo>
                    <a:lnTo>
                      <a:pt x="865" y="1393"/>
                    </a:lnTo>
                    <a:lnTo>
                      <a:pt x="625" y="1345"/>
                    </a:lnTo>
                    <a:lnTo>
                      <a:pt x="384" y="1249"/>
                    </a:lnTo>
                    <a:lnTo>
                      <a:pt x="192" y="1105"/>
                    </a:lnTo>
                    <a:lnTo>
                      <a:pt x="48" y="913"/>
                    </a:lnTo>
                    <a:lnTo>
                      <a:pt x="0" y="769"/>
                    </a:lnTo>
                    <a:lnTo>
                      <a:pt x="0" y="577"/>
                    </a:lnTo>
                    <a:lnTo>
                      <a:pt x="96" y="385"/>
                    </a:lnTo>
                    <a:lnTo>
                      <a:pt x="96" y="385"/>
                    </a:lnTo>
                    <a:lnTo>
                      <a:pt x="288" y="193"/>
                    </a:lnTo>
                    <a:lnTo>
                      <a:pt x="480" y="97"/>
                    </a:lnTo>
                    <a:lnTo>
                      <a:pt x="721" y="48"/>
                    </a:lnTo>
                    <a:lnTo>
                      <a:pt x="961" y="0"/>
                    </a:lnTo>
                    <a:lnTo>
                      <a:pt x="961" y="0"/>
                    </a:lnTo>
                    <a:lnTo>
                      <a:pt x="1201" y="48"/>
                    </a:lnTo>
                    <a:lnTo>
                      <a:pt x="1441" y="97"/>
                    </a:lnTo>
                    <a:lnTo>
                      <a:pt x="1681" y="193"/>
                    </a:lnTo>
                    <a:lnTo>
                      <a:pt x="1873" y="337"/>
                    </a:lnTo>
                    <a:lnTo>
                      <a:pt x="1969" y="481"/>
                    </a:lnTo>
                    <a:lnTo>
                      <a:pt x="2065" y="673"/>
                    </a:lnTo>
                    <a:lnTo>
                      <a:pt x="2065" y="865"/>
                    </a:lnTo>
                    <a:lnTo>
                      <a:pt x="1921" y="1057"/>
                    </a:lnTo>
                    <a:lnTo>
                      <a:pt x="1921" y="1057"/>
                    </a:lnTo>
                    <a:lnTo>
                      <a:pt x="1777" y="1201"/>
                    </a:lnTo>
                    <a:lnTo>
                      <a:pt x="1585" y="1345"/>
                    </a:lnTo>
                    <a:lnTo>
                      <a:pt x="1345" y="1393"/>
                    </a:lnTo>
                    <a:lnTo>
                      <a:pt x="1105" y="144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15"/>
              <p:cNvSpPr/>
              <p:nvPr/>
            </p:nvSpPr>
            <p:spPr>
              <a:xfrm>
                <a:off x="1495175" y="2421650"/>
                <a:ext cx="122475" cy="91275"/>
              </a:xfrm>
              <a:custGeom>
                <a:avLst/>
                <a:gdLst/>
                <a:ahLst/>
                <a:cxnLst/>
                <a:rect l="l" t="t" r="r" b="b"/>
                <a:pathLst>
                  <a:path w="4899" h="3651" fill="none" extrusionOk="0">
                    <a:moveTo>
                      <a:pt x="2642" y="0"/>
                    </a:moveTo>
                    <a:lnTo>
                      <a:pt x="2642" y="0"/>
                    </a:lnTo>
                    <a:lnTo>
                      <a:pt x="2306" y="0"/>
                    </a:lnTo>
                    <a:lnTo>
                      <a:pt x="1969" y="48"/>
                    </a:lnTo>
                    <a:lnTo>
                      <a:pt x="1585" y="144"/>
                    </a:lnTo>
                    <a:lnTo>
                      <a:pt x="1249" y="289"/>
                    </a:lnTo>
                    <a:lnTo>
                      <a:pt x="1249" y="289"/>
                    </a:lnTo>
                    <a:lnTo>
                      <a:pt x="865" y="481"/>
                    </a:lnTo>
                    <a:lnTo>
                      <a:pt x="529" y="721"/>
                    </a:lnTo>
                    <a:lnTo>
                      <a:pt x="289" y="961"/>
                    </a:lnTo>
                    <a:lnTo>
                      <a:pt x="144" y="1249"/>
                    </a:lnTo>
                    <a:lnTo>
                      <a:pt x="48" y="1489"/>
                    </a:lnTo>
                    <a:lnTo>
                      <a:pt x="0" y="1777"/>
                    </a:lnTo>
                    <a:lnTo>
                      <a:pt x="0" y="2065"/>
                    </a:lnTo>
                    <a:lnTo>
                      <a:pt x="96" y="2354"/>
                    </a:lnTo>
                    <a:lnTo>
                      <a:pt x="192" y="2594"/>
                    </a:lnTo>
                    <a:lnTo>
                      <a:pt x="385" y="2882"/>
                    </a:lnTo>
                    <a:lnTo>
                      <a:pt x="577" y="3074"/>
                    </a:lnTo>
                    <a:lnTo>
                      <a:pt x="865" y="3266"/>
                    </a:lnTo>
                    <a:lnTo>
                      <a:pt x="1153" y="3458"/>
                    </a:lnTo>
                    <a:lnTo>
                      <a:pt x="1441" y="3554"/>
                    </a:lnTo>
                    <a:lnTo>
                      <a:pt x="1825" y="3650"/>
                    </a:lnTo>
                    <a:lnTo>
                      <a:pt x="2210" y="3650"/>
                    </a:lnTo>
                    <a:lnTo>
                      <a:pt x="2210" y="3650"/>
                    </a:lnTo>
                    <a:lnTo>
                      <a:pt x="2594" y="3650"/>
                    </a:lnTo>
                    <a:lnTo>
                      <a:pt x="2978" y="3554"/>
                    </a:lnTo>
                    <a:lnTo>
                      <a:pt x="3410" y="3410"/>
                    </a:lnTo>
                    <a:lnTo>
                      <a:pt x="3842" y="3170"/>
                    </a:lnTo>
                    <a:lnTo>
                      <a:pt x="3842" y="3170"/>
                    </a:lnTo>
                    <a:lnTo>
                      <a:pt x="4179" y="2978"/>
                    </a:lnTo>
                    <a:lnTo>
                      <a:pt x="4467" y="2690"/>
                    </a:lnTo>
                    <a:lnTo>
                      <a:pt x="4659" y="2450"/>
                    </a:lnTo>
                    <a:lnTo>
                      <a:pt x="4803" y="2210"/>
                    </a:lnTo>
                    <a:lnTo>
                      <a:pt x="4899" y="1921"/>
                    </a:lnTo>
                    <a:lnTo>
                      <a:pt x="4899" y="1633"/>
                    </a:lnTo>
                    <a:lnTo>
                      <a:pt x="4851" y="1393"/>
                    </a:lnTo>
                    <a:lnTo>
                      <a:pt x="4803" y="1153"/>
                    </a:lnTo>
                    <a:lnTo>
                      <a:pt x="4659" y="913"/>
                    </a:lnTo>
                    <a:lnTo>
                      <a:pt x="4467" y="673"/>
                    </a:lnTo>
                    <a:lnTo>
                      <a:pt x="4227" y="481"/>
                    </a:lnTo>
                    <a:lnTo>
                      <a:pt x="3986" y="337"/>
                    </a:lnTo>
                    <a:lnTo>
                      <a:pt x="3698" y="192"/>
                    </a:lnTo>
                    <a:lnTo>
                      <a:pt x="3362" y="48"/>
                    </a:lnTo>
                    <a:lnTo>
                      <a:pt x="3026" y="0"/>
                    </a:lnTo>
                    <a:lnTo>
                      <a:pt x="2642" y="0"/>
                    </a:lnTo>
                  </a:path>
                </a:pathLst>
              </a:custGeom>
              <a:solidFill>
                <a:schemeClr val="dk1">
                  <a:alpha val="33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15"/>
              <p:cNvSpPr/>
              <p:nvPr/>
            </p:nvSpPr>
            <p:spPr>
              <a:xfrm>
                <a:off x="1582825" y="2607750"/>
                <a:ext cx="10825" cy="2425"/>
              </a:xfrm>
              <a:custGeom>
                <a:avLst/>
                <a:gdLst/>
                <a:ahLst/>
                <a:cxnLst/>
                <a:rect l="l" t="t" r="r" b="b"/>
                <a:pathLst>
                  <a:path w="433" h="97" extrusionOk="0">
                    <a:moveTo>
                      <a:pt x="0" y="96"/>
                    </a:moveTo>
                    <a:lnTo>
                      <a:pt x="0" y="96"/>
                    </a:lnTo>
                    <a:lnTo>
                      <a:pt x="0" y="96"/>
                    </a:lnTo>
                    <a:lnTo>
                      <a:pt x="0" y="96"/>
                    </a:lnTo>
                    <a:lnTo>
                      <a:pt x="0" y="96"/>
                    </a:lnTo>
                    <a:close/>
                    <a:moveTo>
                      <a:pt x="48" y="96"/>
                    </a:moveTo>
                    <a:lnTo>
                      <a:pt x="48" y="96"/>
                    </a:lnTo>
                    <a:lnTo>
                      <a:pt x="48" y="96"/>
                    </a:lnTo>
                    <a:lnTo>
                      <a:pt x="48" y="96"/>
                    </a:lnTo>
                    <a:lnTo>
                      <a:pt x="48" y="96"/>
                    </a:lnTo>
                    <a:close/>
                    <a:moveTo>
                      <a:pt x="240" y="48"/>
                    </a:moveTo>
                    <a:lnTo>
                      <a:pt x="240" y="48"/>
                    </a:lnTo>
                    <a:lnTo>
                      <a:pt x="48" y="96"/>
                    </a:lnTo>
                    <a:lnTo>
                      <a:pt x="48" y="96"/>
                    </a:lnTo>
                    <a:lnTo>
                      <a:pt x="240" y="48"/>
                    </a:lnTo>
                    <a:close/>
                    <a:moveTo>
                      <a:pt x="240" y="48"/>
                    </a:moveTo>
                    <a:lnTo>
                      <a:pt x="240" y="48"/>
                    </a:lnTo>
                    <a:lnTo>
                      <a:pt x="240" y="48"/>
                    </a:lnTo>
                    <a:lnTo>
                      <a:pt x="240" y="48"/>
                    </a:lnTo>
                    <a:lnTo>
                      <a:pt x="240" y="48"/>
                    </a:lnTo>
                    <a:close/>
                    <a:moveTo>
                      <a:pt x="240" y="48"/>
                    </a:moveTo>
                    <a:lnTo>
                      <a:pt x="240" y="48"/>
                    </a:lnTo>
                    <a:lnTo>
                      <a:pt x="240" y="48"/>
                    </a:lnTo>
                    <a:lnTo>
                      <a:pt x="240" y="48"/>
                    </a:lnTo>
                    <a:lnTo>
                      <a:pt x="240" y="48"/>
                    </a:lnTo>
                    <a:close/>
                    <a:moveTo>
                      <a:pt x="240" y="48"/>
                    </a:moveTo>
                    <a:lnTo>
                      <a:pt x="240" y="48"/>
                    </a:lnTo>
                    <a:lnTo>
                      <a:pt x="240" y="48"/>
                    </a:lnTo>
                    <a:lnTo>
                      <a:pt x="240" y="48"/>
                    </a:lnTo>
                    <a:lnTo>
                      <a:pt x="240" y="48"/>
                    </a:lnTo>
                    <a:close/>
                    <a:moveTo>
                      <a:pt x="288" y="0"/>
                    </a:moveTo>
                    <a:lnTo>
                      <a:pt x="288" y="0"/>
                    </a:lnTo>
                    <a:lnTo>
                      <a:pt x="288" y="48"/>
                    </a:lnTo>
                    <a:lnTo>
                      <a:pt x="288" y="48"/>
                    </a:lnTo>
                    <a:lnTo>
                      <a:pt x="288" y="0"/>
                    </a:lnTo>
                    <a:close/>
                    <a:moveTo>
                      <a:pt x="288" y="0"/>
                    </a:moveTo>
                    <a:lnTo>
                      <a:pt x="288" y="0"/>
                    </a:lnTo>
                    <a:lnTo>
                      <a:pt x="288" y="0"/>
                    </a:lnTo>
                    <a:lnTo>
                      <a:pt x="288" y="0"/>
                    </a:lnTo>
                    <a:lnTo>
                      <a:pt x="288" y="0"/>
                    </a:lnTo>
                    <a:close/>
                    <a:moveTo>
                      <a:pt x="288" y="0"/>
                    </a:moveTo>
                    <a:lnTo>
                      <a:pt x="288" y="0"/>
                    </a:lnTo>
                    <a:lnTo>
                      <a:pt x="288" y="0"/>
                    </a:lnTo>
                    <a:lnTo>
                      <a:pt x="288" y="0"/>
                    </a:lnTo>
                    <a:lnTo>
                      <a:pt x="288" y="0"/>
                    </a:lnTo>
                    <a:close/>
                    <a:moveTo>
                      <a:pt x="336" y="0"/>
                    </a:moveTo>
                    <a:lnTo>
                      <a:pt x="336" y="0"/>
                    </a:lnTo>
                    <a:lnTo>
                      <a:pt x="288" y="0"/>
                    </a:lnTo>
                    <a:lnTo>
                      <a:pt x="288" y="0"/>
                    </a:lnTo>
                    <a:lnTo>
                      <a:pt x="336" y="0"/>
                    </a:lnTo>
                    <a:close/>
                    <a:moveTo>
                      <a:pt x="336" y="0"/>
                    </a:moveTo>
                    <a:lnTo>
                      <a:pt x="336" y="0"/>
                    </a:lnTo>
                    <a:lnTo>
                      <a:pt x="336" y="0"/>
                    </a:lnTo>
                    <a:lnTo>
                      <a:pt x="336" y="0"/>
                    </a:lnTo>
                    <a:lnTo>
                      <a:pt x="336" y="0"/>
                    </a:lnTo>
                    <a:close/>
                    <a:moveTo>
                      <a:pt x="336" y="0"/>
                    </a:moveTo>
                    <a:lnTo>
                      <a:pt x="336" y="0"/>
                    </a:lnTo>
                    <a:lnTo>
                      <a:pt x="336" y="0"/>
                    </a:lnTo>
                    <a:lnTo>
                      <a:pt x="336" y="0"/>
                    </a:lnTo>
                    <a:lnTo>
                      <a:pt x="336" y="0"/>
                    </a:lnTo>
                    <a:close/>
                    <a:moveTo>
                      <a:pt x="336" y="0"/>
                    </a:moveTo>
                    <a:lnTo>
                      <a:pt x="336" y="0"/>
                    </a:lnTo>
                    <a:lnTo>
                      <a:pt x="336" y="0"/>
                    </a:lnTo>
                    <a:lnTo>
                      <a:pt x="336" y="0"/>
                    </a:lnTo>
                    <a:lnTo>
                      <a:pt x="336" y="0"/>
                    </a:lnTo>
                    <a:close/>
                    <a:moveTo>
                      <a:pt x="384" y="0"/>
                    </a:moveTo>
                    <a:lnTo>
                      <a:pt x="384" y="0"/>
                    </a:lnTo>
                    <a:lnTo>
                      <a:pt x="336" y="0"/>
                    </a:lnTo>
                    <a:lnTo>
                      <a:pt x="336" y="0"/>
                    </a:lnTo>
                    <a:lnTo>
                      <a:pt x="384" y="0"/>
                    </a:lnTo>
                    <a:close/>
                    <a:moveTo>
                      <a:pt x="384" y="0"/>
                    </a:moveTo>
                    <a:lnTo>
                      <a:pt x="384" y="0"/>
                    </a:lnTo>
                    <a:lnTo>
                      <a:pt x="384" y="0"/>
                    </a:lnTo>
                    <a:lnTo>
                      <a:pt x="384" y="0"/>
                    </a:lnTo>
                    <a:lnTo>
                      <a:pt x="384" y="0"/>
                    </a:lnTo>
                    <a:close/>
                    <a:moveTo>
                      <a:pt x="384" y="0"/>
                    </a:moveTo>
                    <a:lnTo>
                      <a:pt x="384" y="0"/>
                    </a:lnTo>
                    <a:lnTo>
                      <a:pt x="384" y="0"/>
                    </a:lnTo>
                    <a:lnTo>
                      <a:pt x="384" y="0"/>
                    </a:lnTo>
                    <a:lnTo>
                      <a:pt x="384" y="0"/>
                    </a:lnTo>
                    <a:close/>
                    <a:moveTo>
                      <a:pt x="432" y="0"/>
                    </a:moveTo>
                    <a:lnTo>
                      <a:pt x="432" y="0"/>
                    </a:lnTo>
                    <a:lnTo>
                      <a:pt x="432" y="0"/>
                    </a:lnTo>
                    <a:lnTo>
                      <a:pt x="432" y="0"/>
                    </a:lnTo>
                    <a:lnTo>
                      <a:pt x="432" y="0"/>
                    </a:lnTo>
                    <a:close/>
                    <a:moveTo>
                      <a:pt x="432" y="0"/>
                    </a:moveTo>
                    <a:lnTo>
                      <a:pt x="432" y="0"/>
                    </a:lnTo>
                    <a:lnTo>
                      <a:pt x="432" y="0"/>
                    </a:lnTo>
                    <a:lnTo>
                      <a:pt x="432" y="0"/>
                    </a:lnTo>
                    <a:lnTo>
                      <a:pt x="43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15"/>
              <p:cNvSpPr/>
              <p:nvPr/>
            </p:nvSpPr>
            <p:spPr>
              <a:xfrm>
                <a:off x="1582825" y="2610150"/>
                <a:ext cx="25" cy="25"/>
              </a:xfrm>
              <a:custGeom>
                <a:avLst/>
                <a:gdLst/>
                <a:ahLst/>
                <a:cxnLst/>
                <a:rect l="l" t="t" r="r" b="b"/>
                <a:pathLst>
                  <a:path w="1" h="1" fill="none" extrusionOk="0">
                    <a:moveTo>
                      <a:pt x="0" y="0"/>
                    </a:moveTo>
                    <a:lnTo>
                      <a:pt x="0" y="0"/>
                    </a:lnTo>
                    <a:lnTo>
                      <a:pt x="0" y="0"/>
                    </a:lnTo>
                    <a:lnTo>
                      <a:pt x="0" y="0"/>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15"/>
              <p:cNvSpPr/>
              <p:nvPr/>
            </p:nvSpPr>
            <p:spPr>
              <a:xfrm>
                <a:off x="1584025" y="2610150"/>
                <a:ext cx="25" cy="25"/>
              </a:xfrm>
              <a:custGeom>
                <a:avLst/>
                <a:gdLst/>
                <a:ahLst/>
                <a:cxnLst/>
                <a:rect l="l" t="t" r="r" b="b"/>
                <a:pathLst>
                  <a:path w="1" h="1" fill="none" extrusionOk="0">
                    <a:moveTo>
                      <a:pt x="0" y="0"/>
                    </a:moveTo>
                    <a:lnTo>
                      <a:pt x="0" y="0"/>
                    </a:lnTo>
                    <a:lnTo>
                      <a:pt x="0" y="0"/>
                    </a:lnTo>
                    <a:lnTo>
                      <a:pt x="0" y="0"/>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15"/>
              <p:cNvSpPr/>
              <p:nvPr/>
            </p:nvSpPr>
            <p:spPr>
              <a:xfrm>
                <a:off x="1584025" y="2608950"/>
                <a:ext cx="4825" cy="1225"/>
              </a:xfrm>
              <a:custGeom>
                <a:avLst/>
                <a:gdLst/>
                <a:ahLst/>
                <a:cxnLst/>
                <a:rect l="l" t="t" r="r" b="b"/>
                <a:pathLst>
                  <a:path w="193" h="49" fill="none" extrusionOk="0">
                    <a:moveTo>
                      <a:pt x="192" y="0"/>
                    </a:moveTo>
                    <a:lnTo>
                      <a:pt x="192" y="0"/>
                    </a:lnTo>
                    <a:lnTo>
                      <a:pt x="0" y="48"/>
                    </a:lnTo>
                    <a:lnTo>
                      <a:pt x="0" y="48"/>
                    </a:lnTo>
                    <a:lnTo>
                      <a:pt x="192"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15"/>
              <p:cNvSpPr/>
              <p:nvPr/>
            </p:nvSpPr>
            <p:spPr>
              <a:xfrm>
                <a:off x="1588825" y="2608950"/>
                <a:ext cx="25" cy="25"/>
              </a:xfrm>
              <a:custGeom>
                <a:avLst/>
                <a:gdLst/>
                <a:ahLst/>
                <a:cxnLst/>
                <a:rect l="l" t="t" r="r" b="b"/>
                <a:pathLst>
                  <a:path w="1" h="1" fill="none" extrusionOk="0">
                    <a:moveTo>
                      <a:pt x="0" y="0"/>
                    </a:moveTo>
                    <a:lnTo>
                      <a:pt x="0" y="0"/>
                    </a:lnTo>
                    <a:lnTo>
                      <a:pt x="0" y="0"/>
                    </a:lnTo>
                    <a:lnTo>
                      <a:pt x="0" y="0"/>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15"/>
              <p:cNvSpPr/>
              <p:nvPr/>
            </p:nvSpPr>
            <p:spPr>
              <a:xfrm>
                <a:off x="1588825" y="2608950"/>
                <a:ext cx="25" cy="25"/>
              </a:xfrm>
              <a:custGeom>
                <a:avLst/>
                <a:gdLst/>
                <a:ahLst/>
                <a:cxnLst/>
                <a:rect l="l" t="t" r="r" b="b"/>
                <a:pathLst>
                  <a:path w="1" h="1" fill="none" extrusionOk="0">
                    <a:moveTo>
                      <a:pt x="0" y="0"/>
                    </a:moveTo>
                    <a:lnTo>
                      <a:pt x="0" y="0"/>
                    </a:lnTo>
                    <a:lnTo>
                      <a:pt x="0" y="0"/>
                    </a:lnTo>
                    <a:lnTo>
                      <a:pt x="0" y="0"/>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15"/>
              <p:cNvSpPr/>
              <p:nvPr/>
            </p:nvSpPr>
            <p:spPr>
              <a:xfrm>
                <a:off x="1588825" y="2608950"/>
                <a:ext cx="25" cy="25"/>
              </a:xfrm>
              <a:custGeom>
                <a:avLst/>
                <a:gdLst/>
                <a:ahLst/>
                <a:cxnLst/>
                <a:rect l="l" t="t" r="r" b="b"/>
                <a:pathLst>
                  <a:path w="1" h="1" fill="none" extrusionOk="0">
                    <a:moveTo>
                      <a:pt x="0" y="0"/>
                    </a:moveTo>
                    <a:lnTo>
                      <a:pt x="0" y="0"/>
                    </a:lnTo>
                    <a:lnTo>
                      <a:pt x="0" y="0"/>
                    </a:lnTo>
                    <a:lnTo>
                      <a:pt x="0" y="0"/>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15"/>
              <p:cNvSpPr/>
              <p:nvPr/>
            </p:nvSpPr>
            <p:spPr>
              <a:xfrm>
                <a:off x="1590025" y="2607750"/>
                <a:ext cx="25" cy="1225"/>
              </a:xfrm>
              <a:custGeom>
                <a:avLst/>
                <a:gdLst/>
                <a:ahLst/>
                <a:cxnLst/>
                <a:rect l="l" t="t" r="r" b="b"/>
                <a:pathLst>
                  <a:path w="1" h="49" fill="none" extrusionOk="0">
                    <a:moveTo>
                      <a:pt x="0" y="0"/>
                    </a:moveTo>
                    <a:lnTo>
                      <a:pt x="0" y="0"/>
                    </a:lnTo>
                    <a:lnTo>
                      <a:pt x="0" y="48"/>
                    </a:lnTo>
                    <a:lnTo>
                      <a:pt x="0" y="48"/>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15"/>
              <p:cNvSpPr/>
              <p:nvPr/>
            </p:nvSpPr>
            <p:spPr>
              <a:xfrm>
                <a:off x="1590025" y="2607750"/>
                <a:ext cx="25" cy="25"/>
              </a:xfrm>
              <a:custGeom>
                <a:avLst/>
                <a:gdLst/>
                <a:ahLst/>
                <a:cxnLst/>
                <a:rect l="l" t="t" r="r" b="b"/>
                <a:pathLst>
                  <a:path w="1" h="1" fill="none" extrusionOk="0">
                    <a:moveTo>
                      <a:pt x="0" y="0"/>
                    </a:moveTo>
                    <a:lnTo>
                      <a:pt x="0" y="0"/>
                    </a:lnTo>
                    <a:lnTo>
                      <a:pt x="0" y="0"/>
                    </a:lnTo>
                    <a:lnTo>
                      <a:pt x="0" y="0"/>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15"/>
              <p:cNvSpPr/>
              <p:nvPr/>
            </p:nvSpPr>
            <p:spPr>
              <a:xfrm>
                <a:off x="1590025" y="2607750"/>
                <a:ext cx="25" cy="25"/>
              </a:xfrm>
              <a:custGeom>
                <a:avLst/>
                <a:gdLst/>
                <a:ahLst/>
                <a:cxnLst/>
                <a:rect l="l" t="t" r="r" b="b"/>
                <a:pathLst>
                  <a:path w="1" h="1" fill="none" extrusionOk="0">
                    <a:moveTo>
                      <a:pt x="0" y="0"/>
                    </a:moveTo>
                    <a:lnTo>
                      <a:pt x="0" y="0"/>
                    </a:lnTo>
                    <a:lnTo>
                      <a:pt x="0" y="0"/>
                    </a:lnTo>
                    <a:lnTo>
                      <a:pt x="0" y="0"/>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15"/>
              <p:cNvSpPr/>
              <p:nvPr/>
            </p:nvSpPr>
            <p:spPr>
              <a:xfrm>
                <a:off x="1590025" y="2607750"/>
                <a:ext cx="1225" cy="25"/>
              </a:xfrm>
              <a:custGeom>
                <a:avLst/>
                <a:gdLst/>
                <a:ahLst/>
                <a:cxnLst/>
                <a:rect l="l" t="t" r="r" b="b"/>
                <a:pathLst>
                  <a:path w="49" h="1" fill="none" extrusionOk="0">
                    <a:moveTo>
                      <a:pt x="48" y="0"/>
                    </a:moveTo>
                    <a:lnTo>
                      <a:pt x="48" y="0"/>
                    </a:lnTo>
                    <a:lnTo>
                      <a:pt x="0" y="0"/>
                    </a:lnTo>
                    <a:lnTo>
                      <a:pt x="0" y="0"/>
                    </a:lnTo>
                    <a:lnTo>
                      <a:pt x="48"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15"/>
              <p:cNvSpPr/>
              <p:nvPr/>
            </p:nvSpPr>
            <p:spPr>
              <a:xfrm>
                <a:off x="1591225" y="2607750"/>
                <a:ext cx="25" cy="25"/>
              </a:xfrm>
              <a:custGeom>
                <a:avLst/>
                <a:gdLst/>
                <a:ahLst/>
                <a:cxnLst/>
                <a:rect l="l" t="t" r="r" b="b"/>
                <a:pathLst>
                  <a:path w="1" h="1" fill="none" extrusionOk="0">
                    <a:moveTo>
                      <a:pt x="0" y="0"/>
                    </a:moveTo>
                    <a:lnTo>
                      <a:pt x="0" y="0"/>
                    </a:lnTo>
                    <a:lnTo>
                      <a:pt x="0" y="0"/>
                    </a:lnTo>
                    <a:lnTo>
                      <a:pt x="0" y="0"/>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15"/>
              <p:cNvSpPr/>
              <p:nvPr/>
            </p:nvSpPr>
            <p:spPr>
              <a:xfrm>
                <a:off x="1591225" y="2607750"/>
                <a:ext cx="25" cy="25"/>
              </a:xfrm>
              <a:custGeom>
                <a:avLst/>
                <a:gdLst/>
                <a:ahLst/>
                <a:cxnLst/>
                <a:rect l="l" t="t" r="r" b="b"/>
                <a:pathLst>
                  <a:path w="1" h="1" fill="none" extrusionOk="0">
                    <a:moveTo>
                      <a:pt x="0" y="0"/>
                    </a:moveTo>
                    <a:lnTo>
                      <a:pt x="0" y="0"/>
                    </a:lnTo>
                    <a:lnTo>
                      <a:pt x="0" y="0"/>
                    </a:lnTo>
                    <a:lnTo>
                      <a:pt x="0" y="0"/>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15"/>
              <p:cNvSpPr/>
              <p:nvPr/>
            </p:nvSpPr>
            <p:spPr>
              <a:xfrm>
                <a:off x="1591225" y="2607750"/>
                <a:ext cx="25" cy="25"/>
              </a:xfrm>
              <a:custGeom>
                <a:avLst/>
                <a:gdLst/>
                <a:ahLst/>
                <a:cxnLst/>
                <a:rect l="l" t="t" r="r" b="b"/>
                <a:pathLst>
                  <a:path w="1" h="1" fill="none" extrusionOk="0">
                    <a:moveTo>
                      <a:pt x="0" y="0"/>
                    </a:moveTo>
                    <a:lnTo>
                      <a:pt x="0" y="0"/>
                    </a:lnTo>
                    <a:lnTo>
                      <a:pt x="0" y="0"/>
                    </a:lnTo>
                    <a:lnTo>
                      <a:pt x="0" y="0"/>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15"/>
              <p:cNvSpPr/>
              <p:nvPr/>
            </p:nvSpPr>
            <p:spPr>
              <a:xfrm>
                <a:off x="1591225" y="2607750"/>
                <a:ext cx="1225" cy="25"/>
              </a:xfrm>
              <a:custGeom>
                <a:avLst/>
                <a:gdLst/>
                <a:ahLst/>
                <a:cxnLst/>
                <a:rect l="l" t="t" r="r" b="b"/>
                <a:pathLst>
                  <a:path w="49" h="1" fill="none" extrusionOk="0">
                    <a:moveTo>
                      <a:pt x="48" y="0"/>
                    </a:moveTo>
                    <a:lnTo>
                      <a:pt x="48" y="0"/>
                    </a:lnTo>
                    <a:lnTo>
                      <a:pt x="0" y="0"/>
                    </a:lnTo>
                    <a:lnTo>
                      <a:pt x="0" y="0"/>
                    </a:lnTo>
                    <a:lnTo>
                      <a:pt x="48"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15"/>
              <p:cNvSpPr/>
              <p:nvPr/>
            </p:nvSpPr>
            <p:spPr>
              <a:xfrm>
                <a:off x="1592425" y="2607750"/>
                <a:ext cx="25" cy="25"/>
              </a:xfrm>
              <a:custGeom>
                <a:avLst/>
                <a:gdLst/>
                <a:ahLst/>
                <a:cxnLst/>
                <a:rect l="l" t="t" r="r" b="b"/>
                <a:pathLst>
                  <a:path w="1" h="1" fill="none" extrusionOk="0">
                    <a:moveTo>
                      <a:pt x="0" y="0"/>
                    </a:moveTo>
                    <a:lnTo>
                      <a:pt x="0" y="0"/>
                    </a:lnTo>
                    <a:lnTo>
                      <a:pt x="0" y="0"/>
                    </a:lnTo>
                    <a:lnTo>
                      <a:pt x="0" y="0"/>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15"/>
              <p:cNvSpPr/>
              <p:nvPr/>
            </p:nvSpPr>
            <p:spPr>
              <a:xfrm>
                <a:off x="1592425" y="2607750"/>
                <a:ext cx="25" cy="25"/>
              </a:xfrm>
              <a:custGeom>
                <a:avLst/>
                <a:gdLst/>
                <a:ahLst/>
                <a:cxnLst/>
                <a:rect l="l" t="t" r="r" b="b"/>
                <a:pathLst>
                  <a:path w="1" h="1" fill="none" extrusionOk="0">
                    <a:moveTo>
                      <a:pt x="0" y="0"/>
                    </a:moveTo>
                    <a:lnTo>
                      <a:pt x="0" y="0"/>
                    </a:lnTo>
                    <a:lnTo>
                      <a:pt x="0" y="0"/>
                    </a:lnTo>
                    <a:lnTo>
                      <a:pt x="0" y="0"/>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15"/>
              <p:cNvSpPr/>
              <p:nvPr/>
            </p:nvSpPr>
            <p:spPr>
              <a:xfrm>
                <a:off x="1593625" y="2607750"/>
                <a:ext cx="25" cy="25"/>
              </a:xfrm>
              <a:custGeom>
                <a:avLst/>
                <a:gdLst/>
                <a:ahLst/>
                <a:cxnLst/>
                <a:rect l="l" t="t" r="r" b="b"/>
                <a:pathLst>
                  <a:path w="1" h="1" fill="none" extrusionOk="0">
                    <a:moveTo>
                      <a:pt x="0" y="0"/>
                    </a:moveTo>
                    <a:lnTo>
                      <a:pt x="0" y="0"/>
                    </a:lnTo>
                    <a:lnTo>
                      <a:pt x="0" y="0"/>
                    </a:lnTo>
                    <a:lnTo>
                      <a:pt x="0" y="0"/>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15"/>
              <p:cNvSpPr/>
              <p:nvPr/>
            </p:nvSpPr>
            <p:spPr>
              <a:xfrm>
                <a:off x="1593625" y="2607750"/>
                <a:ext cx="25" cy="25"/>
              </a:xfrm>
              <a:custGeom>
                <a:avLst/>
                <a:gdLst/>
                <a:ahLst/>
                <a:cxnLst/>
                <a:rect l="l" t="t" r="r" b="b"/>
                <a:pathLst>
                  <a:path w="1" h="1" fill="none" extrusionOk="0">
                    <a:moveTo>
                      <a:pt x="0" y="0"/>
                    </a:moveTo>
                    <a:lnTo>
                      <a:pt x="0" y="0"/>
                    </a:lnTo>
                    <a:lnTo>
                      <a:pt x="0" y="0"/>
                    </a:lnTo>
                    <a:lnTo>
                      <a:pt x="0" y="0"/>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15"/>
              <p:cNvSpPr/>
              <p:nvPr/>
            </p:nvSpPr>
            <p:spPr>
              <a:xfrm>
                <a:off x="1477175" y="2515300"/>
                <a:ext cx="192125" cy="96075"/>
              </a:xfrm>
              <a:custGeom>
                <a:avLst/>
                <a:gdLst/>
                <a:ahLst/>
                <a:cxnLst/>
                <a:rect l="l" t="t" r="r" b="b"/>
                <a:pathLst>
                  <a:path w="7685" h="3843" fill="none" extrusionOk="0">
                    <a:moveTo>
                      <a:pt x="7684" y="0"/>
                    </a:moveTo>
                    <a:lnTo>
                      <a:pt x="7684" y="0"/>
                    </a:lnTo>
                    <a:lnTo>
                      <a:pt x="7204" y="721"/>
                    </a:lnTo>
                    <a:lnTo>
                      <a:pt x="6724" y="1297"/>
                    </a:lnTo>
                    <a:lnTo>
                      <a:pt x="6195" y="1777"/>
                    </a:lnTo>
                    <a:lnTo>
                      <a:pt x="5667" y="2161"/>
                    </a:lnTo>
                    <a:lnTo>
                      <a:pt x="5091" y="2450"/>
                    </a:lnTo>
                    <a:lnTo>
                      <a:pt x="4514" y="2594"/>
                    </a:lnTo>
                    <a:lnTo>
                      <a:pt x="3938" y="2738"/>
                    </a:lnTo>
                    <a:lnTo>
                      <a:pt x="3314" y="2738"/>
                    </a:lnTo>
                    <a:lnTo>
                      <a:pt x="3314" y="2738"/>
                    </a:lnTo>
                    <a:lnTo>
                      <a:pt x="2882" y="2738"/>
                    </a:lnTo>
                    <a:lnTo>
                      <a:pt x="2449" y="2690"/>
                    </a:lnTo>
                    <a:lnTo>
                      <a:pt x="1585" y="2498"/>
                    </a:lnTo>
                    <a:lnTo>
                      <a:pt x="768" y="2258"/>
                    </a:lnTo>
                    <a:lnTo>
                      <a:pt x="0" y="1969"/>
                    </a:lnTo>
                    <a:lnTo>
                      <a:pt x="0" y="1969"/>
                    </a:lnTo>
                    <a:lnTo>
                      <a:pt x="336" y="2354"/>
                    </a:lnTo>
                    <a:lnTo>
                      <a:pt x="672" y="2738"/>
                    </a:lnTo>
                    <a:lnTo>
                      <a:pt x="1057" y="3074"/>
                    </a:lnTo>
                    <a:lnTo>
                      <a:pt x="1489" y="3314"/>
                    </a:lnTo>
                    <a:lnTo>
                      <a:pt x="1969" y="3554"/>
                    </a:lnTo>
                    <a:lnTo>
                      <a:pt x="2449" y="3698"/>
                    </a:lnTo>
                    <a:lnTo>
                      <a:pt x="2978" y="3794"/>
                    </a:lnTo>
                    <a:lnTo>
                      <a:pt x="3506" y="3842"/>
                    </a:lnTo>
                    <a:lnTo>
                      <a:pt x="3506" y="3842"/>
                    </a:lnTo>
                    <a:lnTo>
                      <a:pt x="3890" y="3842"/>
                    </a:lnTo>
                    <a:lnTo>
                      <a:pt x="4226" y="3794"/>
                    </a:lnTo>
                    <a:lnTo>
                      <a:pt x="4226" y="3794"/>
                    </a:lnTo>
                    <a:lnTo>
                      <a:pt x="4226" y="3794"/>
                    </a:lnTo>
                    <a:lnTo>
                      <a:pt x="4226" y="3794"/>
                    </a:lnTo>
                    <a:lnTo>
                      <a:pt x="4274" y="3794"/>
                    </a:lnTo>
                    <a:lnTo>
                      <a:pt x="4274" y="3794"/>
                    </a:lnTo>
                    <a:lnTo>
                      <a:pt x="4274" y="3794"/>
                    </a:lnTo>
                    <a:lnTo>
                      <a:pt x="4274" y="3794"/>
                    </a:lnTo>
                    <a:lnTo>
                      <a:pt x="4274" y="3794"/>
                    </a:lnTo>
                    <a:lnTo>
                      <a:pt x="4274" y="3794"/>
                    </a:lnTo>
                    <a:lnTo>
                      <a:pt x="4466" y="3746"/>
                    </a:lnTo>
                    <a:lnTo>
                      <a:pt x="4466" y="3746"/>
                    </a:lnTo>
                    <a:lnTo>
                      <a:pt x="4466" y="3746"/>
                    </a:lnTo>
                    <a:lnTo>
                      <a:pt x="4466" y="3746"/>
                    </a:lnTo>
                    <a:lnTo>
                      <a:pt x="4466" y="3746"/>
                    </a:lnTo>
                    <a:lnTo>
                      <a:pt x="4466" y="3746"/>
                    </a:lnTo>
                    <a:lnTo>
                      <a:pt x="4466" y="3746"/>
                    </a:lnTo>
                    <a:lnTo>
                      <a:pt x="4466" y="3746"/>
                    </a:lnTo>
                    <a:lnTo>
                      <a:pt x="4466" y="3746"/>
                    </a:lnTo>
                    <a:lnTo>
                      <a:pt x="4466" y="3746"/>
                    </a:lnTo>
                    <a:lnTo>
                      <a:pt x="4466" y="3746"/>
                    </a:lnTo>
                    <a:lnTo>
                      <a:pt x="4466" y="3746"/>
                    </a:lnTo>
                    <a:lnTo>
                      <a:pt x="4466" y="3746"/>
                    </a:lnTo>
                    <a:lnTo>
                      <a:pt x="4466" y="3746"/>
                    </a:lnTo>
                    <a:lnTo>
                      <a:pt x="4514" y="3746"/>
                    </a:lnTo>
                    <a:lnTo>
                      <a:pt x="4514" y="3746"/>
                    </a:lnTo>
                    <a:lnTo>
                      <a:pt x="4514" y="3698"/>
                    </a:lnTo>
                    <a:lnTo>
                      <a:pt x="4514" y="3698"/>
                    </a:lnTo>
                    <a:lnTo>
                      <a:pt x="4514" y="3698"/>
                    </a:lnTo>
                    <a:lnTo>
                      <a:pt x="4514" y="3698"/>
                    </a:lnTo>
                    <a:lnTo>
                      <a:pt x="4514" y="3698"/>
                    </a:lnTo>
                    <a:lnTo>
                      <a:pt x="4514" y="3698"/>
                    </a:lnTo>
                    <a:lnTo>
                      <a:pt x="4514" y="3698"/>
                    </a:lnTo>
                    <a:lnTo>
                      <a:pt x="4514" y="3698"/>
                    </a:lnTo>
                    <a:lnTo>
                      <a:pt x="4514" y="3698"/>
                    </a:lnTo>
                    <a:lnTo>
                      <a:pt x="4514" y="3698"/>
                    </a:lnTo>
                    <a:lnTo>
                      <a:pt x="4514" y="3698"/>
                    </a:lnTo>
                    <a:lnTo>
                      <a:pt x="4514" y="3698"/>
                    </a:lnTo>
                    <a:lnTo>
                      <a:pt x="4562" y="3698"/>
                    </a:lnTo>
                    <a:lnTo>
                      <a:pt x="4562" y="3698"/>
                    </a:lnTo>
                    <a:lnTo>
                      <a:pt x="4562" y="3698"/>
                    </a:lnTo>
                    <a:lnTo>
                      <a:pt x="4562" y="3698"/>
                    </a:lnTo>
                    <a:lnTo>
                      <a:pt x="4562" y="3698"/>
                    </a:lnTo>
                    <a:lnTo>
                      <a:pt x="4562" y="3698"/>
                    </a:lnTo>
                    <a:lnTo>
                      <a:pt x="4562" y="3698"/>
                    </a:lnTo>
                    <a:lnTo>
                      <a:pt x="4562" y="3698"/>
                    </a:lnTo>
                    <a:lnTo>
                      <a:pt x="4562" y="3698"/>
                    </a:lnTo>
                    <a:lnTo>
                      <a:pt x="4562" y="3698"/>
                    </a:lnTo>
                    <a:lnTo>
                      <a:pt x="4562" y="3698"/>
                    </a:lnTo>
                    <a:lnTo>
                      <a:pt x="4562" y="3698"/>
                    </a:lnTo>
                    <a:lnTo>
                      <a:pt x="4562" y="3698"/>
                    </a:lnTo>
                    <a:lnTo>
                      <a:pt x="4562" y="3698"/>
                    </a:lnTo>
                    <a:lnTo>
                      <a:pt x="4562" y="3698"/>
                    </a:lnTo>
                    <a:lnTo>
                      <a:pt x="4562" y="3698"/>
                    </a:lnTo>
                    <a:lnTo>
                      <a:pt x="4610" y="3698"/>
                    </a:lnTo>
                    <a:lnTo>
                      <a:pt x="4610" y="3698"/>
                    </a:lnTo>
                    <a:lnTo>
                      <a:pt x="4610" y="3698"/>
                    </a:lnTo>
                    <a:lnTo>
                      <a:pt x="4610" y="3698"/>
                    </a:lnTo>
                    <a:lnTo>
                      <a:pt x="4610" y="3698"/>
                    </a:lnTo>
                    <a:lnTo>
                      <a:pt x="4610" y="3698"/>
                    </a:lnTo>
                    <a:lnTo>
                      <a:pt x="4610" y="3698"/>
                    </a:lnTo>
                    <a:lnTo>
                      <a:pt x="4610" y="3698"/>
                    </a:lnTo>
                    <a:lnTo>
                      <a:pt x="4610" y="3698"/>
                    </a:lnTo>
                    <a:lnTo>
                      <a:pt x="4610" y="3698"/>
                    </a:lnTo>
                    <a:lnTo>
                      <a:pt x="4658" y="3698"/>
                    </a:lnTo>
                    <a:lnTo>
                      <a:pt x="4658" y="3698"/>
                    </a:lnTo>
                    <a:lnTo>
                      <a:pt x="4658" y="3698"/>
                    </a:lnTo>
                    <a:lnTo>
                      <a:pt x="4658" y="3698"/>
                    </a:lnTo>
                    <a:lnTo>
                      <a:pt x="4658" y="3698"/>
                    </a:lnTo>
                    <a:lnTo>
                      <a:pt x="4658" y="3698"/>
                    </a:lnTo>
                    <a:lnTo>
                      <a:pt x="4658" y="3698"/>
                    </a:lnTo>
                    <a:lnTo>
                      <a:pt x="4658" y="3698"/>
                    </a:lnTo>
                    <a:lnTo>
                      <a:pt x="5283" y="3458"/>
                    </a:lnTo>
                    <a:lnTo>
                      <a:pt x="5811" y="3122"/>
                    </a:lnTo>
                    <a:lnTo>
                      <a:pt x="6339" y="2738"/>
                    </a:lnTo>
                    <a:lnTo>
                      <a:pt x="6724" y="2306"/>
                    </a:lnTo>
                    <a:lnTo>
                      <a:pt x="7108" y="1777"/>
                    </a:lnTo>
                    <a:lnTo>
                      <a:pt x="7396" y="1249"/>
                    </a:lnTo>
                    <a:lnTo>
                      <a:pt x="7588" y="625"/>
                    </a:lnTo>
                    <a:lnTo>
                      <a:pt x="768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15"/>
              <p:cNvSpPr/>
              <p:nvPr/>
            </p:nvSpPr>
            <p:spPr>
              <a:xfrm>
                <a:off x="1534800" y="2426450"/>
                <a:ext cx="51650" cy="36050"/>
              </a:xfrm>
              <a:custGeom>
                <a:avLst/>
                <a:gdLst/>
                <a:ahLst/>
                <a:cxnLst/>
                <a:rect l="l" t="t" r="r" b="b"/>
                <a:pathLst>
                  <a:path w="2066" h="1442" extrusionOk="0">
                    <a:moveTo>
                      <a:pt x="961" y="0"/>
                    </a:moveTo>
                    <a:lnTo>
                      <a:pt x="721" y="48"/>
                    </a:lnTo>
                    <a:lnTo>
                      <a:pt x="480" y="97"/>
                    </a:lnTo>
                    <a:lnTo>
                      <a:pt x="288" y="193"/>
                    </a:lnTo>
                    <a:lnTo>
                      <a:pt x="96" y="385"/>
                    </a:lnTo>
                    <a:lnTo>
                      <a:pt x="0" y="577"/>
                    </a:lnTo>
                    <a:lnTo>
                      <a:pt x="0" y="769"/>
                    </a:lnTo>
                    <a:lnTo>
                      <a:pt x="48" y="913"/>
                    </a:lnTo>
                    <a:lnTo>
                      <a:pt x="192" y="1105"/>
                    </a:lnTo>
                    <a:lnTo>
                      <a:pt x="384" y="1249"/>
                    </a:lnTo>
                    <a:lnTo>
                      <a:pt x="625" y="1345"/>
                    </a:lnTo>
                    <a:lnTo>
                      <a:pt x="865" y="1393"/>
                    </a:lnTo>
                    <a:lnTo>
                      <a:pt x="1105" y="1441"/>
                    </a:lnTo>
                    <a:lnTo>
                      <a:pt x="1345" y="1393"/>
                    </a:lnTo>
                    <a:lnTo>
                      <a:pt x="1585" y="1345"/>
                    </a:lnTo>
                    <a:lnTo>
                      <a:pt x="1777" y="1201"/>
                    </a:lnTo>
                    <a:lnTo>
                      <a:pt x="1921" y="1057"/>
                    </a:lnTo>
                    <a:lnTo>
                      <a:pt x="2065" y="865"/>
                    </a:lnTo>
                    <a:lnTo>
                      <a:pt x="2065" y="673"/>
                    </a:lnTo>
                    <a:lnTo>
                      <a:pt x="1969" y="481"/>
                    </a:lnTo>
                    <a:lnTo>
                      <a:pt x="1873" y="337"/>
                    </a:lnTo>
                    <a:lnTo>
                      <a:pt x="1681" y="193"/>
                    </a:lnTo>
                    <a:lnTo>
                      <a:pt x="1441" y="97"/>
                    </a:lnTo>
                    <a:lnTo>
                      <a:pt x="1201" y="48"/>
                    </a:lnTo>
                    <a:lnTo>
                      <a:pt x="961" y="0"/>
                    </a:lnTo>
                    <a:close/>
                  </a:path>
                </a:pathLst>
              </a:custGeom>
              <a:solidFill>
                <a:srgbClr val="FFFFFF">
                  <a:alpha val="24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15"/>
              <p:cNvSpPr/>
              <p:nvPr/>
            </p:nvSpPr>
            <p:spPr>
              <a:xfrm>
                <a:off x="1534800" y="2426450"/>
                <a:ext cx="51650" cy="36050"/>
              </a:xfrm>
              <a:custGeom>
                <a:avLst/>
                <a:gdLst/>
                <a:ahLst/>
                <a:cxnLst/>
                <a:rect l="l" t="t" r="r" b="b"/>
                <a:pathLst>
                  <a:path w="2066" h="1442" fill="none" extrusionOk="0">
                    <a:moveTo>
                      <a:pt x="961" y="0"/>
                    </a:moveTo>
                    <a:lnTo>
                      <a:pt x="961" y="0"/>
                    </a:lnTo>
                    <a:lnTo>
                      <a:pt x="721" y="48"/>
                    </a:lnTo>
                    <a:lnTo>
                      <a:pt x="480" y="97"/>
                    </a:lnTo>
                    <a:lnTo>
                      <a:pt x="288" y="193"/>
                    </a:lnTo>
                    <a:lnTo>
                      <a:pt x="96" y="385"/>
                    </a:lnTo>
                    <a:lnTo>
                      <a:pt x="96" y="385"/>
                    </a:lnTo>
                    <a:lnTo>
                      <a:pt x="0" y="577"/>
                    </a:lnTo>
                    <a:lnTo>
                      <a:pt x="0" y="769"/>
                    </a:lnTo>
                    <a:lnTo>
                      <a:pt x="48" y="913"/>
                    </a:lnTo>
                    <a:lnTo>
                      <a:pt x="192" y="1105"/>
                    </a:lnTo>
                    <a:lnTo>
                      <a:pt x="384" y="1249"/>
                    </a:lnTo>
                    <a:lnTo>
                      <a:pt x="625" y="1345"/>
                    </a:lnTo>
                    <a:lnTo>
                      <a:pt x="865" y="1393"/>
                    </a:lnTo>
                    <a:lnTo>
                      <a:pt x="1105" y="1441"/>
                    </a:lnTo>
                    <a:lnTo>
                      <a:pt x="1105" y="1441"/>
                    </a:lnTo>
                    <a:lnTo>
                      <a:pt x="1345" y="1393"/>
                    </a:lnTo>
                    <a:lnTo>
                      <a:pt x="1585" y="1345"/>
                    </a:lnTo>
                    <a:lnTo>
                      <a:pt x="1777" y="1201"/>
                    </a:lnTo>
                    <a:lnTo>
                      <a:pt x="1921" y="1057"/>
                    </a:lnTo>
                    <a:lnTo>
                      <a:pt x="1921" y="1057"/>
                    </a:lnTo>
                    <a:lnTo>
                      <a:pt x="2065" y="865"/>
                    </a:lnTo>
                    <a:lnTo>
                      <a:pt x="2065" y="673"/>
                    </a:lnTo>
                    <a:lnTo>
                      <a:pt x="1969" y="481"/>
                    </a:lnTo>
                    <a:lnTo>
                      <a:pt x="1873" y="337"/>
                    </a:lnTo>
                    <a:lnTo>
                      <a:pt x="1681" y="193"/>
                    </a:lnTo>
                    <a:lnTo>
                      <a:pt x="1441" y="97"/>
                    </a:lnTo>
                    <a:lnTo>
                      <a:pt x="1201" y="48"/>
                    </a:lnTo>
                    <a:lnTo>
                      <a:pt x="96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15"/>
              <p:cNvSpPr/>
              <p:nvPr/>
            </p:nvSpPr>
            <p:spPr>
              <a:xfrm>
                <a:off x="1477175" y="2515300"/>
                <a:ext cx="192125" cy="96075"/>
              </a:xfrm>
              <a:custGeom>
                <a:avLst/>
                <a:gdLst/>
                <a:ahLst/>
                <a:cxnLst/>
                <a:rect l="l" t="t" r="r" b="b"/>
                <a:pathLst>
                  <a:path w="7685" h="3843" extrusionOk="0">
                    <a:moveTo>
                      <a:pt x="7684" y="0"/>
                    </a:moveTo>
                    <a:lnTo>
                      <a:pt x="7204" y="721"/>
                    </a:lnTo>
                    <a:lnTo>
                      <a:pt x="6724" y="1297"/>
                    </a:lnTo>
                    <a:lnTo>
                      <a:pt x="6195" y="1777"/>
                    </a:lnTo>
                    <a:lnTo>
                      <a:pt x="5667" y="2161"/>
                    </a:lnTo>
                    <a:lnTo>
                      <a:pt x="5091" y="2450"/>
                    </a:lnTo>
                    <a:lnTo>
                      <a:pt x="4514" y="2594"/>
                    </a:lnTo>
                    <a:lnTo>
                      <a:pt x="3938" y="2738"/>
                    </a:lnTo>
                    <a:lnTo>
                      <a:pt x="2882" y="2738"/>
                    </a:lnTo>
                    <a:lnTo>
                      <a:pt x="2449" y="2690"/>
                    </a:lnTo>
                    <a:lnTo>
                      <a:pt x="1585" y="2498"/>
                    </a:lnTo>
                    <a:lnTo>
                      <a:pt x="768" y="2258"/>
                    </a:lnTo>
                    <a:lnTo>
                      <a:pt x="0" y="1969"/>
                    </a:lnTo>
                    <a:lnTo>
                      <a:pt x="336" y="2354"/>
                    </a:lnTo>
                    <a:lnTo>
                      <a:pt x="672" y="2738"/>
                    </a:lnTo>
                    <a:lnTo>
                      <a:pt x="1057" y="3074"/>
                    </a:lnTo>
                    <a:lnTo>
                      <a:pt x="1489" y="3314"/>
                    </a:lnTo>
                    <a:lnTo>
                      <a:pt x="1969" y="3554"/>
                    </a:lnTo>
                    <a:lnTo>
                      <a:pt x="2449" y="3698"/>
                    </a:lnTo>
                    <a:lnTo>
                      <a:pt x="2978" y="3794"/>
                    </a:lnTo>
                    <a:lnTo>
                      <a:pt x="3506" y="3842"/>
                    </a:lnTo>
                    <a:lnTo>
                      <a:pt x="3890" y="3842"/>
                    </a:lnTo>
                    <a:lnTo>
                      <a:pt x="4226" y="3794"/>
                    </a:lnTo>
                    <a:lnTo>
                      <a:pt x="4274" y="3794"/>
                    </a:lnTo>
                    <a:lnTo>
                      <a:pt x="4466" y="3746"/>
                    </a:lnTo>
                    <a:lnTo>
                      <a:pt x="4514" y="3746"/>
                    </a:lnTo>
                    <a:lnTo>
                      <a:pt x="4514" y="3698"/>
                    </a:lnTo>
                    <a:lnTo>
                      <a:pt x="4658" y="3698"/>
                    </a:lnTo>
                    <a:lnTo>
                      <a:pt x="5283" y="3458"/>
                    </a:lnTo>
                    <a:lnTo>
                      <a:pt x="5811" y="3122"/>
                    </a:lnTo>
                    <a:lnTo>
                      <a:pt x="6339" y="2738"/>
                    </a:lnTo>
                    <a:lnTo>
                      <a:pt x="6724" y="2306"/>
                    </a:lnTo>
                    <a:lnTo>
                      <a:pt x="7108" y="1777"/>
                    </a:lnTo>
                    <a:lnTo>
                      <a:pt x="7396" y="1249"/>
                    </a:lnTo>
                    <a:lnTo>
                      <a:pt x="7588" y="625"/>
                    </a:lnTo>
                    <a:lnTo>
                      <a:pt x="7684" y="0"/>
                    </a:lnTo>
                    <a:close/>
                  </a:path>
                </a:pathLst>
              </a:custGeom>
              <a:solidFill>
                <a:schemeClr val="dk1">
                  <a:alpha val="33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71" name="Google Shape;871;p15"/>
          <p:cNvGrpSpPr/>
          <p:nvPr/>
        </p:nvGrpSpPr>
        <p:grpSpPr>
          <a:xfrm rot="1834538" flipH="1">
            <a:off x="7880182" y="1613616"/>
            <a:ext cx="860132" cy="986726"/>
            <a:chOff x="513430" y="1075376"/>
            <a:chExt cx="860090" cy="986678"/>
          </a:xfrm>
        </p:grpSpPr>
        <p:sp>
          <p:nvSpPr>
            <p:cNvPr id="872" name="Google Shape;872;p15"/>
            <p:cNvSpPr/>
            <p:nvPr/>
          </p:nvSpPr>
          <p:spPr>
            <a:xfrm flipH="1">
              <a:off x="513430" y="1459529"/>
              <a:ext cx="413138" cy="475806"/>
            </a:xfrm>
            <a:custGeom>
              <a:avLst/>
              <a:gdLst/>
              <a:ahLst/>
              <a:cxnLst/>
              <a:rect l="l" t="t" r="r" b="b"/>
              <a:pathLst>
                <a:path w="7584" h="8734" extrusionOk="0">
                  <a:moveTo>
                    <a:pt x="545" y="1"/>
                  </a:moveTo>
                  <a:lnTo>
                    <a:pt x="424" y="41"/>
                  </a:lnTo>
                  <a:lnTo>
                    <a:pt x="323" y="102"/>
                  </a:lnTo>
                  <a:lnTo>
                    <a:pt x="243" y="182"/>
                  </a:lnTo>
                  <a:lnTo>
                    <a:pt x="162" y="283"/>
                  </a:lnTo>
                  <a:lnTo>
                    <a:pt x="101" y="384"/>
                  </a:lnTo>
                  <a:lnTo>
                    <a:pt x="41" y="505"/>
                  </a:lnTo>
                  <a:lnTo>
                    <a:pt x="21" y="626"/>
                  </a:lnTo>
                  <a:lnTo>
                    <a:pt x="0" y="787"/>
                  </a:lnTo>
                  <a:lnTo>
                    <a:pt x="41" y="969"/>
                  </a:lnTo>
                  <a:lnTo>
                    <a:pt x="121" y="1150"/>
                  </a:lnTo>
                  <a:lnTo>
                    <a:pt x="222" y="1372"/>
                  </a:lnTo>
                  <a:lnTo>
                    <a:pt x="404" y="1635"/>
                  </a:lnTo>
                  <a:lnTo>
                    <a:pt x="626" y="1917"/>
                  </a:lnTo>
                  <a:lnTo>
                    <a:pt x="908" y="2219"/>
                  </a:lnTo>
                  <a:lnTo>
                    <a:pt x="1251" y="2582"/>
                  </a:lnTo>
                  <a:lnTo>
                    <a:pt x="1695" y="2966"/>
                  </a:lnTo>
                  <a:lnTo>
                    <a:pt x="2199" y="3389"/>
                  </a:lnTo>
                  <a:lnTo>
                    <a:pt x="2784" y="3853"/>
                  </a:lnTo>
                  <a:lnTo>
                    <a:pt x="3207" y="4236"/>
                  </a:lnTo>
                  <a:lnTo>
                    <a:pt x="3631" y="4660"/>
                  </a:lnTo>
                  <a:lnTo>
                    <a:pt x="4034" y="5104"/>
                  </a:lnTo>
                  <a:lnTo>
                    <a:pt x="4438" y="5567"/>
                  </a:lnTo>
                  <a:lnTo>
                    <a:pt x="5184" y="6475"/>
                  </a:lnTo>
                  <a:lnTo>
                    <a:pt x="5849" y="7322"/>
                  </a:lnTo>
                  <a:lnTo>
                    <a:pt x="6434" y="8028"/>
                  </a:lnTo>
                  <a:lnTo>
                    <a:pt x="6676" y="8310"/>
                  </a:lnTo>
                  <a:lnTo>
                    <a:pt x="6918" y="8532"/>
                  </a:lnTo>
                  <a:lnTo>
                    <a:pt x="7120" y="8673"/>
                  </a:lnTo>
                  <a:lnTo>
                    <a:pt x="7201" y="8714"/>
                  </a:lnTo>
                  <a:lnTo>
                    <a:pt x="7281" y="8734"/>
                  </a:lnTo>
                  <a:lnTo>
                    <a:pt x="7362" y="8734"/>
                  </a:lnTo>
                  <a:lnTo>
                    <a:pt x="7423" y="8714"/>
                  </a:lnTo>
                  <a:lnTo>
                    <a:pt x="7483" y="8653"/>
                  </a:lnTo>
                  <a:lnTo>
                    <a:pt x="7523" y="8573"/>
                  </a:lnTo>
                  <a:lnTo>
                    <a:pt x="7564" y="8472"/>
                  </a:lnTo>
                  <a:lnTo>
                    <a:pt x="7584" y="8351"/>
                  </a:lnTo>
                  <a:lnTo>
                    <a:pt x="7584" y="8230"/>
                  </a:lnTo>
                  <a:lnTo>
                    <a:pt x="7564" y="8088"/>
                  </a:lnTo>
                  <a:lnTo>
                    <a:pt x="7483" y="7766"/>
                  </a:lnTo>
                  <a:lnTo>
                    <a:pt x="7342" y="7403"/>
                  </a:lnTo>
                  <a:lnTo>
                    <a:pt x="7160" y="6999"/>
                  </a:lnTo>
                  <a:lnTo>
                    <a:pt x="6939" y="6576"/>
                  </a:lnTo>
                  <a:lnTo>
                    <a:pt x="6676" y="6132"/>
                  </a:lnTo>
                  <a:lnTo>
                    <a:pt x="6374" y="5668"/>
                  </a:lnTo>
                  <a:lnTo>
                    <a:pt x="6071" y="5184"/>
                  </a:lnTo>
                  <a:lnTo>
                    <a:pt x="5749" y="4700"/>
                  </a:lnTo>
                  <a:lnTo>
                    <a:pt x="5063" y="3772"/>
                  </a:lnTo>
                  <a:lnTo>
                    <a:pt x="4397" y="2925"/>
                  </a:lnTo>
                  <a:lnTo>
                    <a:pt x="3812" y="2199"/>
                  </a:lnTo>
                  <a:lnTo>
                    <a:pt x="3550" y="1897"/>
                  </a:lnTo>
                  <a:lnTo>
                    <a:pt x="3288" y="1594"/>
                  </a:lnTo>
                  <a:lnTo>
                    <a:pt x="3006" y="1332"/>
                  </a:lnTo>
                  <a:lnTo>
                    <a:pt x="2743" y="1090"/>
                  </a:lnTo>
                  <a:lnTo>
                    <a:pt x="2481" y="868"/>
                  </a:lnTo>
                  <a:lnTo>
                    <a:pt x="2219" y="687"/>
                  </a:lnTo>
                  <a:lnTo>
                    <a:pt x="1957" y="505"/>
                  </a:lnTo>
                  <a:lnTo>
                    <a:pt x="1715" y="364"/>
                  </a:lnTo>
                  <a:lnTo>
                    <a:pt x="1473" y="243"/>
                  </a:lnTo>
                  <a:lnTo>
                    <a:pt x="1271" y="142"/>
                  </a:lnTo>
                  <a:lnTo>
                    <a:pt x="1049" y="61"/>
                  </a:lnTo>
                  <a:lnTo>
                    <a:pt x="868" y="21"/>
                  </a:lnTo>
                  <a:lnTo>
                    <a:pt x="70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3" name="Google Shape;873;p15"/>
            <p:cNvGrpSpPr/>
            <p:nvPr/>
          </p:nvGrpSpPr>
          <p:grpSpPr>
            <a:xfrm rot="3427758">
              <a:off x="806718" y="1166397"/>
              <a:ext cx="475768" cy="475796"/>
              <a:chOff x="1460350" y="2402425"/>
              <a:chExt cx="208950" cy="208950"/>
            </a:xfrm>
          </p:grpSpPr>
          <p:sp>
            <p:nvSpPr>
              <p:cNvPr id="874" name="Google Shape;874;p15"/>
              <p:cNvSpPr/>
              <p:nvPr/>
            </p:nvSpPr>
            <p:spPr>
              <a:xfrm>
                <a:off x="1460350" y="2402425"/>
                <a:ext cx="208950" cy="208950"/>
              </a:xfrm>
              <a:custGeom>
                <a:avLst/>
                <a:gdLst/>
                <a:ahLst/>
                <a:cxnLst/>
                <a:rect l="l" t="t" r="r" b="b"/>
                <a:pathLst>
                  <a:path w="8358" h="8358" extrusionOk="0">
                    <a:moveTo>
                      <a:pt x="4035" y="1"/>
                    </a:moveTo>
                    <a:lnTo>
                      <a:pt x="3651" y="49"/>
                    </a:lnTo>
                    <a:lnTo>
                      <a:pt x="3218" y="97"/>
                    </a:lnTo>
                    <a:lnTo>
                      <a:pt x="2786" y="241"/>
                    </a:lnTo>
                    <a:lnTo>
                      <a:pt x="2402" y="385"/>
                    </a:lnTo>
                    <a:lnTo>
                      <a:pt x="2066" y="577"/>
                    </a:lnTo>
                    <a:lnTo>
                      <a:pt x="1682" y="817"/>
                    </a:lnTo>
                    <a:lnTo>
                      <a:pt x="1393" y="1058"/>
                    </a:lnTo>
                    <a:lnTo>
                      <a:pt x="1105" y="1346"/>
                    </a:lnTo>
                    <a:lnTo>
                      <a:pt x="865" y="1634"/>
                    </a:lnTo>
                    <a:lnTo>
                      <a:pt x="625" y="1970"/>
                    </a:lnTo>
                    <a:lnTo>
                      <a:pt x="433" y="2354"/>
                    </a:lnTo>
                    <a:lnTo>
                      <a:pt x="241" y="2690"/>
                    </a:lnTo>
                    <a:lnTo>
                      <a:pt x="145" y="3075"/>
                    </a:lnTo>
                    <a:lnTo>
                      <a:pt x="49" y="3459"/>
                    </a:lnTo>
                    <a:lnTo>
                      <a:pt x="1" y="3891"/>
                    </a:lnTo>
                    <a:lnTo>
                      <a:pt x="1" y="4323"/>
                    </a:lnTo>
                    <a:lnTo>
                      <a:pt x="49" y="4707"/>
                    </a:lnTo>
                    <a:lnTo>
                      <a:pt x="97" y="5140"/>
                    </a:lnTo>
                    <a:lnTo>
                      <a:pt x="241" y="5572"/>
                    </a:lnTo>
                    <a:lnTo>
                      <a:pt x="385" y="5956"/>
                    </a:lnTo>
                    <a:lnTo>
                      <a:pt x="577" y="6292"/>
                    </a:lnTo>
                    <a:lnTo>
                      <a:pt x="817" y="6628"/>
                    </a:lnTo>
                    <a:lnTo>
                      <a:pt x="1057" y="6965"/>
                    </a:lnTo>
                    <a:lnTo>
                      <a:pt x="1345" y="7253"/>
                    </a:lnTo>
                    <a:lnTo>
                      <a:pt x="1634" y="7493"/>
                    </a:lnTo>
                    <a:lnTo>
                      <a:pt x="1970" y="7733"/>
                    </a:lnTo>
                    <a:lnTo>
                      <a:pt x="2306" y="7925"/>
                    </a:lnTo>
                    <a:lnTo>
                      <a:pt x="2690" y="8069"/>
                    </a:lnTo>
                    <a:lnTo>
                      <a:pt x="3074" y="8213"/>
                    </a:lnTo>
                    <a:lnTo>
                      <a:pt x="3458" y="8309"/>
                    </a:lnTo>
                    <a:lnTo>
                      <a:pt x="3891" y="8357"/>
                    </a:lnTo>
                    <a:lnTo>
                      <a:pt x="4275" y="8357"/>
                    </a:lnTo>
                    <a:lnTo>
                      <a:pt x="4707" y="8309"/>
                    </a:lnTo>
                    <a:lnTo>
                      <a:pt x="5139" y="8261"/>
                    </a:lnTo>
                    <a:lnTo>
                      <a:pt x="5524" y="8117"/>
                    </a:lnTo>
                    <a:lnTo>
                      <a:pt x="5956" y="7973"/>
                    </a:lnTo>
                    <a:lnTo>
                      <a:pt x="6292" y="7781"/>
                    </a:lnTo>
                    <a:lnTo>
                      <a:pt x="6628" y="7541"/>
                    </a:lnTo>
                    <a:lnTo>
                      <a:pt x="6964" y="7301"/>
                    </a:lnTo>
                    <a:lnTo>
                      <a:pt x="7252" y="7013"/>
                    </a:lnTo>
                    <a:lnTo>
                      <a:pt x="7493" y="6724"/>
                    </a:lnTo>
                    <a:lnTo>
                      <a:pt x="7733" y="6388"/>
                    </a:lnTo>
                    <a:lnTo>
                      <a:pt x="7925" y="6004"/>
                    </a:lnTo>
                    <a:lnTo>
                      <a:pt x="8069" y="5668"/>
                    </a:lnTo>
                    <a:lnTo>
                      <a:pt x="8213" y="5284"/>
                    </a:lnTo>
                    <a:lnTo>
                      <a:pt x="8309" y="4900"/>
                    </a:lnTo>
                    <a:lnTo>
                      <a:pt x="8357" y="4467"/>
                    </a:lnTo>
                    <a:lnTo>
                      <a:pt x="8357" y="4035"/>
                    </a:lnTo>
                    <a:lnTo>
                      <a:pt x="8309" y="3651"/>
                    </a:lnTo>
                    <a:lnTo>
                      <a:pt x="8261" y="3219"/>
                    </a:lnTo>
                    <a:lnTo>
                      <a:pt x="8117" y="2786"/>
                    </a:lnTo>
                    <a:lnTo>
                      <a:pt x="7973" y="2402"/>
                    </a:lnTo>
                    <a:lnTo>
                      <a:pt x="7781" y="2066"/>
                    </a:lnTo>
                    <a:lnTo>
                      <a:pt x="7541" y="1730"/>
                    </a:lnTo>
                    <a:lnTo>
                      <a:pt x="7300" y="1394"/>
                    </a:lnTo>
                    <a:lnTo>
                      <a:pt x="7012" y="1106"/>
                    </a:lnTo>
                    <a:lnTo>
                      <a:pt x="6724" y="865"/>
                    </a:lnTo>
                    <a:lnTo>
                      <a:pt x="6388" y="625"/>
                    </a:lnTo>
                    <a:lnTo>
                      <a:pt x="6004" y="433"/>
                    </a:lnTo>
                    <a:lnTo>
                      <a:pt x="5668" y="289"/>
                    </a:lnTo>
                    <a:lnTo>
                      <a:pt x="5283" y="145"/>
                    </a:lnTo>
                    <a:lnTo>
                      <a:pt x="4851" y="49"/>
                    </a:lnTo>
                    <a:lnTo>
                      <a:pt x="446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15"/>
              <p:cNvSpPr/>
              <p:nvPr/>
            </p:nvSpPr>
            <p:spPr>
              <a:xfrm>
                <a:off x="1460350" y="2402425"/>
                <a:ext cx="208950" cy="208950"/>
              </a:xfrm>
              <a:custGeom>
                <a:avLst/>
                <a:gdLst/>
                <a:ahLst/>
                <a:cxnLst/>
                <a:rect l="l" t="t" r="r" b="b"/>
                <a:pathLst>
                  <a:path w="8358" h="8358" fill="none" extrusionOk="0">
                    <a:moveTo>
                      <a:pt x="8261" y="3219"/>
                    </a:moveTo>
                    <a:lnTo>
                      <a:pt x="8261" y="3219"/>
                    </a:lnTo>
                    <a:lnTo>
                      <a:pt x="8309" y="3651"/>
                    </a:lnTo>
                    <a:lnTo>
                      <a:pt x="8357" y="4035"/>
                    </a:lnTo>
                    <a:lnTo>
                      <a:pt x="8357" y="4467"/>
                    </a:lnTo>
                    <a:lnTo>
                      <a:pt x="8309" y="4900"/>
                    </a:lnTo>
                    <a:lnTo>
                      <a:pt x="8213" y="5284"/>
                    </a:lnTo>
                    <a:lnTo>
                      <a:pt x="8069" y="5668"/>
                    </a:lnTo>
                    <a:lnTo>
                      <a:pt x="7925" y="6004"/>
                    </a:lnTo>
                    <a:lnTo>
                      <a:pt x="7733" y="6388"/>
                    </a:lnTo>
                    <a:lnTo>
                      <a:pt x="7493" y="6724"/>
                    </a:lnTo>
                    <a:lnTo>
                      <a:pt x="7252" y="7013"/>
                    </a:lnTo>
                    <a:lnTo>
                      <a:pt x="6964" y="7301"/>
                    </a:lnTo>
                    <a:lnTo>
                      <a:pt x="6628" y="7541"/>
                    </a:lnTo>
                    <a:lnTo>
                      <a:pt x="6292" y="7781"/>
                    </a:lnTo>
                    <a:lnTo>
                      <a:pt x="5956" y="7973"/>
                    </a:lnTo>
                    <a:lnTo>
                      <a:pt x="5524" y="8117"/>
                    </a:lnTo>
                    <a:lnTo>
                      <a:pt x="5139" y="8261"/>
                    </a:lnTo>
                    <a:lnTo>
                      <a:pt x="5139" y="8261"/>
                    </a:lnTo>
                    <a:lnTo>
                      <a:pt x="4707" y="8309"/>
                    </a:lnTo>
                    <a:lnTo>
                      <a:pt x="4275" y="8357"/>
                    </a:lnTo>
                    <a:lnTo>
                      <a:pt x="3891" y="8357"/>
                    </a:lnTo>
                    <a:lnTo>
                      <a:pt x="3458" y="8309"/>
                    </a:lnTo>
                    <a:lnTo>
                      <a:pt x="3074" y="8213"/>
                    </a:lnTo>
                    <a:lnTo>
                      <a:pt x="2690" y="8069"/>
                    </a:lnTo>
                    <a:lnTo>
                      <a:pt x="2306" y="7925"/>
                    </a:lnTo>
                    <a:lnTo>
                      <a:pt x="1970" y="7733"/>
                    </a:lnTo>
                    <a:lnTo>
                      <a:pt x="1634" y="7493"/>
                    </a:lnTo>
                    <a:lnTo>
                      <a:pt x="1345" y="7253"/>
                    </a:lnTo>
                    <a:lnTo>
                      <a:pt x="1057" y="6965"/>
                    </a:lnTo>
                    <a:lnTo>
                      <a:pt x="817" y="6628"/>
                    </a:lnTo>
                    <a:lnTo>
                      <a:pt x="577" y="6292"/>
                    </a:lnTo>
                    <a:lnTo>
                      <a:pt x="385" y="5956"/>
                    </a:lnTo>
                    <a:lnTo>
                      <a:pt x="241" y="5572"/>
                    </a:lnTo>
                    <a:lnTo>
                      <a:pt x="97" y="5140"/>
                    </a:lnTo>
                    <a:lnTo>
                      <a:pt x="97" y="5140"/>
                    </a:lnTo>
                    <a:lnTo>
                      <a:pt x="49" y="4707"/>
                    </a:lnTo>
                    <a:lnTo>
                      <a:pt x="1" y="4323"/>
                    </a:lnTo>
                    <a:lnTo>
                      <a:pt x="1" y="3891"/>
                    </a:lnTo>
                    <a:lnTo>
                      <a:pt x="49" y="3459"/>
                    </a:lnTo>
                    <a:lnTo>
                      <a:pt x="145" y="3075"/>
                    </a:lnTo>
                    <a:lnTo>
                      <a:pt x="241" y="2690"/>
                    </a:lnTo>
                    <a:lnTo>
                      <a:pt x="433" y="2354"/>
                    </a:lnTo>
                    <a:lnTo>
                      <a:pt x="625" y="1970"/>
                    </a:lnTo>
                    <a:lnTo>
                      <a:pt x="865" y="1634"/>
                    </a:lnTo>
                    <a:lnTo>
                      <a:pt x="1105" y="1346"/>
                    </a:lnTo>
                    <a:lnTo>
                      <a:pt x="1393" y="1058"/>
                    </a:lnTo>
                    <a:lnTo>
                      <a:pt x="1682" y="817"/>
                    </a:lnTo>
                    <a:lnTo>
                      <a:pt x="2066" y="577"/>
                    </a:lnTo>
                    <a:lnTo>
                      <a:pt x="2402" y="385"/>
                    </a:lnTo>
                    <a:lnTo>
                      <a:pt x="2786" y="241"/>
                    </a:lnTo>
                    <a:lnTo>
                      <a:pt x="3218" y="97"/>
                    </a:lnTo>
                    <a:lnTo>
                      <a:pt x="3218" y="97"/>
                    </a:lnTo>
                    <a:lnTo>
                      <a:pt x="3651" y="49"/>
                    </a:lnTo>
                    <a:lnTo>
                      <a:pt x="4035" y="1"/>
                    </a:lnTo>
                    <a:lnTo>
                      <a:pt x="4467" y="1"/>
                    </a:lnTo>
                    <a:lnTo>
                      <a:pt x="4851" y="49"/>
                    </a:lnTo>
                    <a:lnTo>
                      <a:pt x="5283" y="145"/>
                    </a:lnTo>
                    <a:lnTo>
                      <a:pt x="5668" y="289"/>
                    </a:lnTo>
                    <a:lnTo>
                      <a:pt x="6004" y="433"/>
                    </a:lnTo>
                    <a:lnTo>
                      <a:pt x="6388" y="625"/>
                    </a:lnTo>
                    <a:lnTo>
                      <a:pt x="6724" y="865"/>
                    </a:lnTo>
                    <a:lnTo>
                      <a:pt x="7012" y="1106"/>
                    </a:lnTo>
                    <a:lnTo>
                      <a:pt x="7300" y="1394"/>
                    </a:lnTo>
                    <a:lnTo>
                      <a:pt x="7541" y="1730"/>
                    </a:lnTo>
                    <a:lnTo>
                      <a:pt x="7781" y="2066"/>
                    </a:lnTo>
                    <a:lnTo>
                      <a:pt x="7973" y="2402"/>
                    </a:lnTo>
                    <a:lnTo>
                      <a:pt x="8117" y="2786"/>
                    </a:lnTo>
                    <a:lnTo>
                      <a:pt x="8261" y="3219"/>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15"/>
              <p:cNvSpPr/>
              <p:nvPr/>
            </p:nvSpPr>
            <p:spPr>
              <a:xfrm>
                <a:off x="1495175" y="2421650"/>
                <a:ext cx="122475" cy="91275"/>
              </a:xfrm>
              <a:custGeom>
                <a:avLst/>
                <a:gdLst/>
                <a:ahLst/>
                <a:cxnLst/>
                <a:rect l="l" t="t" r="r" b="b"/>
                <a:pathLst>
                  <a:path w="4899" h="3651" extrusionOk="0">
                    <a:moveTo>
                      <a:pt x="2546" y="192"/>
                    </a:moveTo>
                    <a:lnTo>
                      <a:pt x="2786" y="240"/>
                    </a:lnTo>
                    <a:lnTo>
                      <a:pt x="3026" y="289"/>
                    </a:lnTo>
                    <a:lnTo>
                      <a:pt x="3266" y="385"/>
                    </a:lnTo>
                    <a:lnTo>
                      <a:pt x="3458" y="529"/>
                    </a:lnTo>
                    <a:lnTo>
                      <a:pt x="3554" y="673"/>
                    </a:lnTo>
                    <a:lnTo>
                      <a:pt x="3650" y="865"/>
                    </a:lnTo>
                    <a:lnTo>
                      <a:pt x="3650" y="1057"/>
                    </a:lnTo>
                    <a:lnTo>
                      <a:pt x="3506" y="1249"/>
                    </a:lnTo>
                    <a:lnTo>
                      <a:pt x="3362" y="1393"/>
                    </a:lnTo>
                    <a:lnTo>
                      <a:pt x="3170" y="1537"/>
                    </a:lnTo>
                    <a:lnTo>
                      <a:pt x="2930" y="1585"/>
                    </a:lnTo>
                    <a:lnTo>
                      <a:pt x="2690" y="1633"/>
                    </a:lnTo>
                    <a:lnTo>
                      <a:pt x="2450" y="1585"/>
                    </a:lnTo>
                    <a:lnTo>
                      <a:pt x="2210" y="1537"/>
                    </a:lnTo>
                    <a:lnTo>
                      <a:pt x="1969" y="1441"/>
                    </a:lnTo>
                    <a:lnTo>
                      <a:pt x="1777" y="1297"/>
                    </a:lnTo>
                    <a:lnTo>
                      <a:pt x="1633" y="1105"/>
                    </a:lnTo>
                    <a:lnTo>
                      <a:pt x="1585" y="961"/>
                    </a:lnTo>
                    <a:lnTo>
                      <a:pt x="1585" y="769"/>
                    </a:lnTo>
                    <a:lnTo>
                      <a:pt x="1681" y="577"/>
                    </a:lnTo>
                    <a:lnTo>
                      <a:pt x="1873" y="385"/>
                    </a:lnTo>
                    <a:lnTo>
                      <a:pt x="2065" y="289"/>
                    </a:lnTo>
                    <a:lnTo>
                      <a:pt x="2306" y="240"/>
                    </a:lnTo>
                    <a:lnTo>
                      <a:pt x="2546" y="192"/>
                    </a:lnTo>
                    <a:close/>
                    <a:moveTo>
                      <a:pt x="2306" y="0"/>
                    </a:moveTo>
                    <a:lnTo>
                      <a:pt x="1969" y="48"/>
                    </a:lnTo>
                    <a:lnTo>
                      <a:pt x="1585" y="144"/>
                    </a:lnTo>
                    <a:lnTo>
                      <a:pt x="1249" y="289"/>
                    </a:lnTo>
                    <a:lnTo>
                      <a:pt x="865" y="481"/>
                    </a:lnTo>
                    <a:lnTo>
                      <a:pt x="529" y="721"/>
                    </a:lnTo>
                    <a:lnTo>
                      <a:pt x="289" y="961"/>
                    </a:lnTo>
                    <a:lnTo>
                      <a:pt x="144" y="1249"/>
                    </a:lnTo>
                    <a:lnTo>
                      <a:pt x="48" y="1489"/>
                    </a:lnTo>
                    <a:lnTo>
                      <a:pt x="0" y="1777"/>
                    </a:lnTo>
                    <a:lnTo>
                      <a:pt x="0" y="2065"/>
                    </a:lnTo>
                    <a:lnTo>
                      <a:pt x="96" y="2354"/>
                    </a:lnTo>
                    <a:lnTo>
                      <a:pt x="192" y="2594"/>
                    </a:lnTo>
                    <a:lnTo>
                      <a:pt x="385" y="2882"/>
                    </a:lnTo>
                    <a:lnTo>
                      <a:pt x="577" y="3074"/>
                    </a:lnTo>
                    <a:lnTo>
                      <a:pt x="865" y="3266"/>
                    </a:lnTo>
                    <a:lnTo>
                      <a:pt x="1153" y="3458"/>
                    </a:lnTo>
                    <a:lnTo>
                      <a:pt x="1441" y="3554"/>
                    </a:lnTo>
                    <a:lnTo>
                      <a:pt x="1825" y="3650"/>
                    </a:lnTo>
                    <a:lnTo>
                      <a:pt x="2594" y="3650"/>
                    </a:lnTo>
                    <a:lnTo>
                      <a:pt x="2978" y="3554"/>
                    </a:lnTo>
                    <a:lnTo>
                      <a:pt x="3410" y="3410"/>
                    </a:lnTo>
                    <a:lnTo>
                      <a:pt x="3842" y="3170"/>
                    </a:lnTo>
                    <a:lnTo>
                      <a:pt x="4179" y="2978"/>
                    </a:lnTo>
                    <a:lnTo>
                      <a:pt x="4467" y="2690"/>
                    </a:lnTo>
                    <a:lnTo>
                      <a:pt x="4659" y="2450"/>
                    </a:lnTo>
                    <a:lnTo>
                      <a:pt x="4803" y="2210"/>
                    </a:lnTo>
                    <a:lnTo>
                      <a:pt x="4899" y="1921"/>
                    </a:lnTo>
                    <a:lnTo>
                      <a:pt x="4899" y="1633"/>
                    </a:lnTo>
                    <a:lnTo>
                      <a:pt x="4851" y="1393"/>
                    </a:lnTo>
                    <a:lnTo>
                      <a:pt x="4803" y="1153"/>
                    </a:lnTo>
                    <a:lnTo>
                      <a:pt x="4659" y="913"/>
                    </a:lnTo>
                    <a:lnTo>
                      <a:pt x="4467" y="673"/>
                    </a:lnTo>
                    <a:lnTo>
                      <a:pt x="4227" y="481"/>
                    </a:lnTo>
                    <a:lnTo>
                      <a:pt x="3986" y="337"/>
                    </a:lnTo>
                    <a:lnTo>
                      <a:pt x="3698" y="192"/>
                    </a:lnTo>
                    <a:lnTo>
                      <a:pt x="3362" y="48"/>
                    </a:lnTo>
                    <a:lnTo>
                      <a:pt x="3026" y="0"/>
                    </a:lnTo>
                    <a:close/>
                  </a:path>
                </a:pathLst>
              </a:custGeom>
              <a:solidFill>
                <a:schemeClr val="dk1">
                  <a:alpha val="33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15"/>
              <p:cNvSpPr/>
              <p:nvPr/>
            </p:nvSpPr>
            <p:spPr>
              <a:xfrm>
                <a:off x="1534800" y="2426450"/>
                <a:ext cx="51650" cy="36050"/>
              </a:xfrm>
              <a:custGeom>
                <a:avLst/>
                <a:gdLst/>
                <a:ahLst/>
                <a:cxnLst/>
                <a:rect l="l" t="t" r="r" b="b"/>
                <a:pathLst>
                  <a:path w="2066" h="1442" fill="none" extrusionOk="0">
                    <a:moveTo>
                      <a:pt x="1105" y="1441"/>
                    </a:moveTo>
                    <a:lnTo>
                      <a:pt x="1105" y="1441"/>
                    </a:lnTo>
                    <a:lnTo>
                      <a:pt x="865" y="1393"/>
                    </a:lnTo>
                    <a:lnTo>
                      <a:pt x="625" y="1345"/>
                    </a:lnTo>
                    <a:lnTo>
                      <a:pt x="384" y="1249"/>
                    </a:lnTo>
                    <a:lnTo>
                      <a:pt x="192" y="1105"/>
                    </a:lnTo>
                    <a:lnTo>
                      <a:pt x="48" y="913"/>
                    </a:lnTo>
                    <a:lnTo>
                      <a:pt x="0" y="769"/>
                    </a:lnTo>
                    <a:lnTo>
                      <a:pt x="0" y="577"/>
                    </a:lnTo>
                    <a:lnTo>
                      <a:pt x="96" y="385"/>
                    </a:lnTo>
                    <a:lnTo>
                      <a:pt x="96" y="385"/>
                    </a:lnTo>
                    <a:lnTo>
                      <a:pt x="288" y="193"/>
                    </a:lnTo>
                    <a:lnTo>
                      <a:pt x="480" y="97"/>
                    </a:lnTo>
                    <a:lnTo>
                      <a:pt x="721" y="48"/>
                    </a:lnTo>
                    <a:lnTo>
                      <a:pt x="961" y="0"/>
                    </a:lnTo>
                    <a:lnTo>
                      <a:pt x="961" y="0"/>
                    </a:lnTo>
                    <a:lnTo>
                      <a:pt x="1201" y="48"/>
                    </a:lnTo>
                    <a:lnTo>
                      <a:pt x="1441" y="97"/>
                    </a:lnTo>
                    <a:lnTo>
                      <a:pt x="1681" y="193"/>
                    </a:lnTo>
                    <a:lnTo>
                      <a:pt x="1873" y="337"/>
                    </a:lnTo>
                    <a:lnTo>
                      <a:pt x="1969" y="481"/>
                    </a:lnTo>
                    <a:lnTo>
                      <a:pt x="2065" y="673"/>
                    </a:lnTo>
                    <a:lnTo>
                      <a:pt x="2065" y="865"/>
                    </a:lnTo>
                    <a:lnTo>
                      <a:pt x="1921" y="1057"/>
                    </a:lnTo>
                    <a:lnTo>
                      <a:pt x="1921" y="1057"/>
                    </a:lnTo>
                    <a:lnTo>
                      <a:pt x="1777" y="1201"/>
                    </a:lnTo>
                    <a:lnTo>
                      <a:pt x="1585" y="1345"/>
                    </a:lnTo>
                    <a:lnTo>
                      <a:pt x="1345" y="1393"/>
                    </a:lnTo>
                    <a:lnTo>
                      <a:pt x="1105" y="144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15"/>
              <p:cNvSpPr/>
              <p:nvPr/>
            </p:nvSpPr>
            <p:spPr>
              <a:xfrm>
                <a:off x="1495175" y="2421650"/>
                <a:ext cx="122475" cy="91275"/>
              </a:xfrm>
              <a:custGeom>
                <a:avLst/>
                <a:gdLst/>
                <a:ahLst/>
                <a:cxnLst/>
                <a:rect l="l" t="t" r="r" b="b"/>
                <a:pathLst>
                  <a:path w="4899" h="3651" fill="none" extrusionOk="0">
                    <a:moveTo>
                      <a:pt x="2642" y="0"/>
                    </a:moveTo>
                    <a:lnTo>
                      <a:pt x="2642" y="0"/>
                    </a:lnTo>
                    <a:lnTo>
                      <a:pt x="2306" y="0"/>
                    </a:lnTo>
                    <a:lnTo>
                      <a:pt x="1969" y="48"/>
                    </a:lnTo>
                    <a:lnTo>
                      <a:pt x="1585" y="144"/>
                    </a:lnTo>
                    <a:lnTo>
                      <a:pt x="1249" y="289"/>
                    </a:lnTo>
                    <a:lnTo>
                      <a:pt x="1249" y="289"/>
                    </a:lnTo>
                    <a:lnTo>
                      <a:pt x="865" y="481"/>
                    </a:lnTo>
                    <a:lnTo>
                      <a:pt x="529" y="721"/>
                    </a:lnTo>
                    <a:lnTo>
                      <a:pt x="289" y="961"/>
                    </a:lnTo>
                    <a:lnTo>
                      <a:pt x="144" y="1249"/>
                    </a:lnTo>
                    <a:lnTo>
                      <a:pt x="48" y="1489"/>
                    </a:lnTo>
                    <a:lnTo>
                      <a:pt x="0" y="1777"/>
                    </a:lnTo>
                    <a:lnTo>
                      <a:pt x="0" y="2065"/>
                    </a:lnTo>
                    <a:lnTo>
                      <a:pt x="96" y="2354"/>
                    </a:lnTo>
                    <a:lnTo>
                      <a:pt x="192" y="2594"/>
                    </a:lnTo>
                    <a:lnTo>
                      <a:pt x="385" y="2882"/>
                    </a:lnTo>
                    <a:lnTo>
                      <a:pt x="577" y="3074"/>
                    </a:lnTo>
                    <a:lnTo>
                      <a:pt x="865" y="3266"/>
                    </a:lnTo>
                    <a:lnTo>
                      <a:pt x="1153" y="3458"/>
                    </a:lnTo>
                    <a:lnTo>
                      <a:pt x="1441" y="3554"/>
                    </a:lnTo>
                    <a:lnTo>
                      <a:pt x="1825" y="3650"/>
                    </a:lnTo>
                    <a:lnTo>
                      <a:pt x="2210" y="3650"/>
                    </a:lnTo>
                    <a:lnTo>
                      <a:pt x="2210" y="3650"/>
                    </a:lnTo>
                    <a:lnTo>
                      <a:pt x="2594" y="3650"/>
                    </a:lnTo>
                    <a:lnTo>
                      <a:pt x="2978" y="3554"/>
                    </a:lnTo>
                    <a:lnTo>
                      <a:pt x="3410" y="3410"/>
                    </a:lnTo>
                    <a:lnTo>
                      <a:pt x="3842" y="3170"/>
                    </a:lnTo>
                    <a:lnTo>
                      <a:pt x="3842" y="3170"/>
                    </a:lnTo>
                    <a:lnTo>
                      <a:pt x="4179" y="2978"/>
                    </a:lnTo>
                    <a:lnTo>
                      <a:pt x="4467" y="2690"/>
                    </a:lnTo>
                    <a:lnTo>
                      <a:pt x="4659" y="2450"/>
                    </a:lnTo>
                    <a:lnTo>
                      <a:pt x="4803" y="2210"/>
                    </a:lnTo>
                    <a:lnTo>
                      <a:pt x="4899" y="1921"/>
                    </a:lnTo>
                    <a:lnTo>
                      <a:pt x="4899" y="1633"/>
                    </a:lnTo>
                    <a:lnTo>
                      <a:pt x="4851" y="1393"/>
                    </a:lnTo>
                    <a:lnTo>
                      <a:pt x="4803" y="1153"/>
                    </a:lnTo>
                    <a:lnTo>
                      <a:pt x="4659" y="913"/>
                    </a:lnTo>
                    <a:lnTo>
                      <a:pt x="4467" y="673"/>
                    </a:lnTo>
                    <a:lnTo>
                      <a:pt x="4227" y="481"/>
                    </a:lnTo>
                    <a:lnTo>
                      <a:pt x="3986" y="337"/>
                    </a:lnTo>
                    <a:lnTo>
                      <a:pt x="3698" y="192"/>
                    </a:lnTo>
                    <a:lnTo>
                      <a:pt x="3362" y="48"/>
                    </a:lnTo>
                    <a:lnTo>
                      <a:pt x="3026" y="0"/>
                    </a:lnTo>
                    <a:lnTo>
                      <a:pt x="2642" y="0"/>
                    </a:lnTo>
                  </a:path>
                </a:pathLst>
              </a:custGeom>
              <a:solidFill>
                <a:schemeClr val="dk1">
                  <a:alpha val="33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15"/>
              <p:cNvSpPr/>
              <p:nvPr/>
            </p:nvSpPr>
            <p:spPr>
              <a:xfrm>
                <a:off x="1582825" y="2607750"/>
                <a:ext cx="10825" cy="2425"/>
              </a:xfrm>
              <a:custGeom>
                <a:avLst/>
                <a:gdLst/>
                <a:ahLst/>
                <a:cxnLst/>
                <a:rect l="l" t="t" r="r" b="b"/>
                <a:pathLst>
                  <a:path w="433" h="97" extrusionOk="0">
                    <a:moveTo>
                      <a:pt x="0" y="96"/>
                    </a:moveTo>
                    <a:lnTo>
                      <a:pt x="0" y="96"/>
                    </a:lnTo>
                    <a:lnTo>
                      <a:pt x="0" y="96"/>
                    </a:lnTo>
                    <a:lnTo>
                      <a:pt x="0" y="96"/>
                    </a:lnTo>
                    <a:lnTo>
                      <a:pt x="0" y="96"/>
                    </a:lnTo>
                    <a:close/>
                    <a:moveTo>
                      <a:pt x="48" y="96"/>
                    </a:moveTo>
                    <a:lnTo>
                      <a:pt x="48" y="96"/>
                    </a:lnTo>
                    <a:lnTo>
                      <a:pt x="48" y="96"/>
                    </a:lnTo>
                    <a:lnTo>
                      <a:pt x="48" y="96"/>
                    </a:lnTo>
                    <a:lnTo>
                      <a:pt x="48" y="96"/>
                    </a:lnTo>
                    <a:close/>
                    <a:moveTo>
                      <a:pt x="240" y="48"/>
                    </a:moveTo>
                    <a:lnTo>
                      <a:pt x="240" y="48"/>
                    </a:lnTo>
                    <a:lnTo>
                      <a:pt x="48" y="96"/>
                    </a:lnTo>
                    <a:lnTo>
                      <a:pt x="48" y="96"/>
                    </a:lnTo>
                    <a:lnTo>
                      <a:pt x="240" y="48"/>
                    </a:lnTo>
                    <a:close/>
                    <a:moveTo>
                      <a:pt x="240" y="48"/>
                    </a:moveTo>
                    <a:lnTo>
                      <a:pt x="240" y="48"/>
                    </a:lnTo>
                    <a:lnTo>
                      <a:pt x="240" y="48"/>
                    </a:lnTo>
                    <a:lnTo>
                      <a:pt x="240" y="48"/>
                    </a:lnTo>
                    <a:lnTo>
                      <a:pt x="240" y="48"/>
                    </a:lnTo>
                    <a:close/>
                    <a:moveTo>
                      <a:pt x="240" y="48"/>
                    </a:moveTo>
                    <a:lnTo>
                      <a:pt x="240" y="48"/>
                    </a:lnTo>
                    <a:lnTo>
                      <a:pt x="240" y="48"/>
                    </a:lnTo>
                    <a:lnTo>
                      <a:pt x="240" y="48"/>
                    </a:lnTo>
                    <a:lnTo>
                      <a:pt x="240" y="48"/>
                    </a:lnTo>
                    <a:close/>
                    <a:moveTo>
                      <a:pt x="240" y="48"/>
                    </a:moveTo>
                    <a:lnTo>
                      <a:pt x="240" y="48"/>
                    </a:lnTo>
                    <a:lnTo>
                      <a:pt x="240" y="48"/>
                    </a:lnTo>
                    <a:lnTo>
                      <a:pt x="240" y="48"/>
                    </a:lnTo>
                    <a:lnTo>
                      <a:pt x="240" y="48"/>
                    </a:lnTo>
                    <a:close/>
                    <a:moveTo>
                      <a:pt x="288" y="0"/>
                    </a:moveTo>
                    <a:lnTo>
                      <a:pt x="288" y="0"/>
                    </a:lnTo>
                    <a:lnTo>
                      <a:pt x="288" y="48"/>
                    </a:lnTo>
                    <a:lnTo>
                      <a:pt x="288" y="48"/>
                    </a:lnTo>
                    <a:lnTo>
                      <a:pt x="288" y="0"/>
                    </a:lnTo>
                    <a:close/>
                    <a:moveTo>
                      <a:pt x="288" y="0"/>
                    </a:moveTo>
                    <a:lnTo>
                      <a:pt x="288" y="0"/>
                    </a:lnTo>
                    <a:lnTo>
                      <a:pt x="288" y="0"/>
                    </a:lnTo>
                    <a:lnTo>
                      <a:pt x="288" y="0"/>
                    </a:lnTo>
                    <a:lnTo>
                      <a:pt x="288" y="0"/>
                    </a:lnTo>
                    <a:close/>
                    <a:moveTo>
                      <a:pt x="288" y="0"/>
                    </a:moveTo>
                    <a:lnTo>
                      <a:pt x="288" y="0"/>
                    </a:lnTo>
                    <a:lnTo>
                      <a:pt x="288" y="0"/>
                    </a:lnTo>
                    <a:lnTo>
                      <a:pt x="288" y="0"/>
                    </a:lnTo>
                    <a:lnTo>
                      <a:pt x="288" y="0"/>
                    </a:lnTo>
                    <a:close/>
                    <a:moveTo>
                      <a:pt x="336" y="0"/>
                    </a:moveTo>
                    <a:lnTo>
                      <a:pt x="336" y="0"/>
                    </a:lnTo>
                    <a:lnTo>
                      <a:pt x="288" y="0"/>
                    </a:lnTo>
                    <a:lnTo>
                      <a:pt x="288" y="0"/>
                    </a:lnTo>
                    <a:lnTo>
                      <a:pt x="336" y="0"/>
                    </a:lnTo>
                    <a:close/>
                    <a:moveTo>
                      <a:pt x="336" y="0"/>
                    </a:moveTo>
                    <a:lnTo>
                      <a:pt x="336" y="0"/>
                    </a:lnTo>
                    <a:lnTo>
                      <a:pt x="336" y="0"/>
                    </a:lnTo>
                    <a:lnTo>
                      <a:pt x="336" y="0"/>
                    </a:lnTo>
                    <a:lnTo>
                      <a:pt x="336" y="0"/>
                    </a:lnTo>
                    <a:close/>
                    <a:moveTo>
                      <a:pt x="336" y="0"/>
                    </a:moveTo>
                    <a:lnTo>
                      <a:pt x="336" y="0"/>
                    </a:lnTo>
                    <a:lnTo>
                      <a:pt x="336" y="0"/>
                    </a:lnTo>
                    <a:lnTo>
                      <a:pt x="336" y="0"/>
                    </a:lnTo>
                    <a:lnTo>
                      <a:pt x="336" y="0"/>
                    </a:lnTo>
                    <a:close/>
                    <a:moveTo>
                      <a:pt x="336" y="0"/>
                    </a:moveTo>
                    <a:lnTo>
                      <a:pt x="336" y="0"/>
                    </a:lnTo>
                    <a:lnTo>
                      <a:pt x="336" y="0"/>
                    </a:lnTo>
                    <a:lnTo>
                      <a:pt x="336" y="0"/>
                    </a:lnTo>
                    <a:lnTo>
                      <a:pt x="336" y="0"/>
                    </a:lnTo>
                    <a:close/>
                    <a:moveTo>
                      <a:pt x="384" y="0"/>
                    </a:moveTo>
                    <a:lnTo>
                      <a:pt x="384" y="0"/>
                    </a:lnTo>
                    <a:lnTo>
                      <a:pt x="336" y="0"/>
                    </a:lnTo>
                    <a:lnTo>
                      <a:pt x="336" y="0"/>
                    </a:lnTo>
                    <a:lnTo>
                      <a:pt x="384" y="0"/>
                    </a:lnTo>
                    <a:close/>
                    <a:moveTo>
                      <a:pt x="384" y="0"/>
                    </a:moveTo>
                    <a:lnTo>
                      <a:pt x="384" y="0"/>
                    </a:lnTo>
                    <a:lnTo>
                      <a:pt x="384" y="0"/>
                    </a:lnTo>
                    <a:lnTo>
                      <a:pt x="384" y="0"/>
                    </a:lnTo>
                    <a:lnTo>
                      <a:pt x="384" y="0"/>
                    </a:lnTo>
                    <a:close/>
                    <a:moveTo>
                      <a:pt x="384" y="0"/>
                    </a:moveTo>
                    <a:lnTo>
                      <a:pt x="384" y="0"/>
                    </a:lnTo>
                    <a:lnTo>
                      <a:pt x="384" y="0"/>
                    </a:lnTo>
                    <a:lnTo>
                      <a:pt x="384" y="0"/>
                    </a:lnTo>
                    <a:lnTo>
                      <a:pt x="384" y="0"/>
                    </a:lnTo>
                    <a:close/>
                    <a:moveTo>
                      <a:pt x="432" y="0"/>
                    </a:moveTo>
                    <a:lnTo>
                      <a:pt x="432" y="0"/>
                    </a:lnTo>
                    <a:lnTo>
                      <a:pt x="432" y="0"/>
                    </a:lnTo>
                    <a:lnTo>
                      <a:pt x="432" y="0"/>
                    </a:lnTo>
                    <a:lnTo>
                      <a:pt x="432" y="0"/>
                    </a:lnTo>
                    <a:close/>
                    <a:moveTo>
                      <a:pt x="432" y="0"/>
                    </a:moveTo>
                    <a:lnTo>
                      <a:pt x="432" y="0"/>
                    </a:lnTo>
                    <a:lnTo>
                      <a:pt x="432" y="0"/>
                    </a:lnTo>
                    <a:lnTo>
                      <a:pt x="432" y="0"/>
                    </a:lnTo>
                    <a:lnTo>
                      <a:pt x="43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15"/>
              <p:cNvSpPr/>
              <p:nvPr/>
            </p:nvSpPr>
            <p:spPr>
              <a:xfrm>
                <a:off x="1582825" y="2610150"/>
                <a:ext cx="25" cy="25"/>
              </a:xfrm>
              <a:custGeom>
                <a:avLst/>
                <a:gdLst/>
                <a:ahLst/>
                <a:cxnLst/>
                <a:rect l="l" t="t" r="r" b="b"/>
                <a:pathLst>
                  <a:path w="1" h="1" fill="none" extrusionOk="0">
                    <a:moveTo>
                      <a:pt x="0" y="0"/>
                    </a:moveTo>
                    <a:lnTo>
                      <a:pt x="0" y="0"/>
                    </a:lnTo>
                    <a:lnTo>
                      <a:pt x="0" y="0"/>
                    </a:lnTo>
                    <a:lnTo>
                      <a:pt x="0" y="0"/>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15"/>
              <p:cNvSpPr/>
              <p:nvPr/>
            </p:nvSpPr>
            <p:spPr>
              <a:xfrm>
                <a:off x="1584025" y="2610150"/>
                <a:ext cx="25" cy="25"/>
              </a:xfrm>
              <a:custGeom>
                <a:avLst/>
                <a:gdLst/>
                <a:ahLst/>
                <a:cxnLst/>
                <a:rect l="l" t="t" r="r" b="b"/>
                <a:pathLst>
                  <a:path w="1" h="1" fill="none" extrusionOk="0">
                    <a:moveTo>
                      <a:pt x="0" y="0"/>
                    </a:moveTo>
                    <a:lnTo>
                      <a:pt x="0" y="0"/>
                    </a:lnTo>
                    <a:lnTo>
                      <a:pt x="0" y="0"/>
                    </a:lnTo>
                    <a:lnTo>
                      <a:pt x="0" y="0"/>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15"/>
              <p:cNvSpPr/>
              <p:nvPr/>
            </p:nvSpPr>
            <p:spPr>
              <a:xfrm>
                <a:off x="1584025" y="2608950"/>
                <a:ext cx="4825" cy="1225"/>
              </a:xfrm>
              <a:custGeom>
                <a:avLst/>
                <a:gdLst/>
                <a:ahLst/>
                <a:cxnLst/>
                <a:rect l="l" t="t" r="r" b="b"/>
                <a:pathLst>
                  <a:path w="193" h="49" fill="none" extrusionOk="0">
                    <a:moveTo>
                      <a:pt x="192" y="0"/>
                    </a:moveTo>
                    <a:lnTo>
                      <a:pt x="192" y="0"/>
                    </a:lnTo>
                    <a:lnTo>
                      <a:pt x="0" y="48"/>
                    </a:lnTo>
                    <a:lnTo>
                      <a:pt x="0" y="48"/>
                    </a:lnTo>
                    <a:lnTo>
                      <a:pt x="192"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15"/>
              <p:cNvSpPr/>
              <p:nvPr/>
            </p:nvSpPr>
            <p:spPr>
              <a:xfrm>
                <a:off x="1588825" y="2608950"/>
                <a:ext cx="25" cy="25"/>
              </a:xfrm>
              <a:custGeom>
                <a:avLst/>
                <a:gdLst/>
                <a:ahLst/>
                <a:cxnLst/>
                <a:rect l="l" t="t" r="r" b="b"/>
                <a:pathLst>
                  <a:path w="1" h="1" fill="none" extrusionOk="0">
                    <a:moveTo>
                      <a:pt x="0" y="0"/>
                    </a:moveTo>
                    <a:lnTo>
                      <a:pt x="0" y="0"/>
                    </a:lnTo>
                    <a:lnTo>
                      <a:pt x="0" y="0"/>
                    </a:lnTo>
                    <a:lnTo>
                      <a:pt x="0" y="0"/>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15"/>
              <p:cNvSpPr/>
              <p:nvPr/>
            </p:nvSpPr>
            <p:spPr>
              <a:xfrm>
                <a:off x="1588825" y="2608950"/>
                <a:ext cx="25" cy="25"/>
              </a:xfrm>
              <a:custGeom>
                <a:avLst/>
                <a:gdLst/>
                <a:ahLst/>
                <a:cxnLst/>
                <a:rect l="l" t="t" r="r" b="b"/>
                <a:pathLst>
                  <a:path w="1" h="1" fill="none" extrusionOk="0">
                    <a:moveTo>
                      <a:pt x="0" y="0"/>
                    </a:moveTo>
                    <a:lnTo>
                      <a:pt x="0" y="0"/>
                    </a:lnTo>
                    <a:lnTo>
                      <a:pt x="0" y="0"/>
                    </a:lnTo>
                    <a:lnTo>
                      <a:pt x="0" y="0"/>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15"/>
              <p:cNvSpPr/>
              <p:nvPr/>
            </p:nvSpPr>
            <p:spPr>
              <a:xfrm>
                <a:off x="1588825" y="2608950"/>
                <a:ext cx="25" cy="25"/>
              </a:xfrm>
              <a:custGeom>
                <a:avLst/>
                <a:gdLst/>
                <a:ahLst/>
                <a:cxnLst/>
                <a:rect l="l" t="t" r="r" b="b"/>
                <a:pathLst>
                  <a:path w="1" h="1" fill="none" extrusionOk="0">
                    <a:moveTo>
                      <a:pt x="0" y="0"/>
                    </a:moveTo>
                    <a:lnTo>
                      <a:pt x="0" y="0"/>
                    </a:lnTo>
                    <a:lnTo>
                      <a:pt x="0" y="0"/>
                    </a:lnTo>
                    <a:lnTo>
                      <a:pt x="0" y="0"/>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15"/>
              <p:cNvSpPr/>
              <p:nvPr/>
            </p:nvSpPr>
            <p:spPr>
              <a:xfrm>
                <a:off x="1590025" y="2607750"/>
                <a:ext cx="25" cy="1225"/>
              </a:xfrm>
              <a:custGeom>
                <a:avLst/>
                <a:gdLst/>
                <a:ahLst/>
                <a:cxnLst/>
                <a:rect l="l" t="t" r="r" b="b"/>
                <a:pathLst>
                  <a:path w="1" h="49" fill="none" extrusionOk="0">
                    <a:moveTo>
                      <a:pt x="0" y="0"/>
                    </a:moveTo>
                    <a:lnTo>
                      <a:pt x="0" y="0"/>
                    </a:lnTo>
                    <a:lnTo>
                      <a:pt x="0" y="48"/>
                    </a:lnTo>
                    <a:lnTo>
                      <a:pt x="0" y="48"/>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15"/>
              <p:cNvSpPr/>
              <p:nvPr/>
            </p:nvSpPr>
            <p:spPr>
              <a:xfrm>
                <a:off x="1590025" y="2607750"/>
                <a:ext cx="25" cy="25"/>
              </a:xfrm>
              <a:custGeom>
                <a:avLst/>
                <a:gdLst/>
                <a:ahLst/>
                <a:cxnLst/>
                <a:rect l="l" t="t" r="r" b="b"/>
                <a:pathLst>
                  <a:path w="1" h="1" fill="none" extrusionOk="0">
                    <a:moveTo>
                      <a:pt x="0" y="0"/>
                    </a:moveTo>
                    <a:lnTo>
                      <a:pt x="0" y="0"/>
                    </a:lnTo>
                    <a:lnTo>
                      <a:pt x="0" y="0"/>
                    </a:lnTo>
                    <a:lnTo>
                      <a:pt x="0" y="0"/>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15"/>
              <p:cNvSpPr/>
              <p:nvPr/>
            </p:nvSpPr>
            <p:spPr>
              <a:xfrm>
                <a:off x="1590025" y="2607750"/>
                <a:ext cx="25" cy="25"/>
              </a:xfrm>
              <a:custGeom>
                <a:avLst/>
                <a:gdLst/>
                <a:ahLst/>
                <a:cxnLst/>
                <a:rect l="l" t="t" r="r" b="b"/>
                <a:pathLst>
                  <a:path w="1" h="1" fill="none" extrusionOk="0">
                    <a:moveTo>
                      <a:pt x="0" y="0"/>
                    </a:moveTo>
                    <a:lnTo>
                      <a:pt x="0" y="0"/>
                    </a:lnTo>
                    <a:lnTo>
                      <a:pt x="0" y="0"/>
                    </a:lnTo>
                    <a:lnTo>
                      <a:pt x="0" y="0"/>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15"/>
              <p:cNvSpPr/>
              <p:nvPr/>
            </p:nvSpPr>
            <p:spPr>
              <a:xfrm>
                <a:off x="1590025" y="2607750"/>
                <a:ext cx="1225" cy="25"/>
              </a:xfrm>
              <a:custGeom>
                <a:avLst/>
                <a:gdLst/>
                <a:ahLst/>
                <a:cxnLst/>
                <a:rect l="l" t="t" r="r" b="b"/>
                <a:pathLst>
                  <a:path w="49" h="1" fill="none" extrusionOk="0">
                    <a:moveTo>
                      <a:pt x="48" y="0"/>
                    </a:moveTo>
                    <a:lnTo>
                      <a:pt x="48" y="0"/>
                    </a:lnTo>
                    <a:lnTo>
                      <a:pt x="0" y="0"/>
                    </a:lnTo>
                    <a:lnTo>
                      <a:pt x="0" y="0"/>
                    </a:lnTo>
                    <a:lnTo>
                      <a:pt x="48"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15"/>
              <p:cNvSpPr/>
              <p:nvPr/>
            </p:nvSpPr>
            <p:spPr>
              <a:xfrm>
                <a:off x="1591225" y="2607750"/>
                <a:ext cx="25" cy="25"/>
              </a:xfrm>
              <a:custGeom>
                <a:avLst/>
                <a:gdLst/>
                <a:ahLst/>
                <a:cxnLst/>
                <a:rect l="l" t="t" r="r" b="b"/>
                <a:pathLst>
                  <a:path w="1" h="1" fill="none" extrusionOk="0">
                    <a:moveTo>
                      <a:pt x="0" y="0"/>
                    </a:moveTo>
                    <a:lnTo>
                      <a:pt x="0" y="0"/>
                    </a:lnTo>
                    <a:lnTo>
                      <a:pt x="0" y="0"/>
                    </a:lnTo>
                    <a:lnTo>
                      <a:pt x="0" y="0"/>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15"/>
              <p:cNvSpPr/>
              <p:nvPr/>
            </p:nvSpPr>
            <p:spPr>
              <a:xfrm>
                <a:off x="1591225" y="2607750"/>
                <a:ext cx="25" cy="25"/>
              </a:xfrm>
              <a:custGeom>
                <a:avLst/>
                <a:gdLst/>
                <a:ahLst/>
                <a:cxnLst/>
                <a:rect l="l" t="t" r="r" b="b"/>
                <a:pathLst>
                  <a:path w="1" h="1" fill="none" extrusionOk="0">
                    <a:moveTo>
                      <a:pt x="0" y="0"/>
                    </a:moveTo>
                    <a:lnTo>
                      <a:pt x="0" y="0"/>
                    </a:lnTo>
                    <a:lnTo>
                      <a:pt x="0" y="0"/>
                    </a:lnTo>
                    <a:lnTo>
                      <a:pt x="0" y="0"/>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15"/>
              <p:cNvSpPr/>
              <p:nvPr/>
            </p:nvSpPr>
            <p:spPr>
              <a:xfrm>
                <a:off x="1591225" y="2607750"/>
                <a:ext cx="25" cy="25"/>
              </a:xfrm>
              <a:custGeom>
                <a:avLst/>
                <a:gdLst/>
                <a:ahLst/>
                <a:cxnLst/>
                <a:rect l="l" t="t" r="r" b="b"/>
                <a:pathLst>
                  <a:path w="1" h="1" fill="none" extrusionOk="0">
                    <a:moveTo>
                      <a:pt x="0" y="0"/>
                    </a:moveTo>
                    <a:lnTo>
                      <a:pt x="0" y="0"/>
                    </a:lnTo>
                    <a:lnTo>
                      <a:pt x="0" y="0"/>
                    </a:lnTo>
                    <a:lnTo>
                      <a:pt x="0" y="0"/>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15"/>
              <p:cNvSpPr/>
              <p:nvPr/>
            </p:nvSpPr>
            <p:spPr>
              <a:xfrm>
                <a:off x="1591225" y="2607750"/>
                <a:ext cx="1225" cy="25"/>
              </a:xfrm>
              <a:custGeom>
                <a:avLst/>
                <a:gdLst/>
                <a:ahLst/>
                <a:cxnLst/>
                <a:rect l="l" t="t" r="r" b="b"/>
                <a:pathLst>
                  <a:path w="49" h="1" fill="none" extrusionOk="0">
                    <a:moveTo>
                      <a:pt x="48" y="0"/>
                    </a:moveTo>
                    <a:lnTo>
                      <a:pt x="48" y="0"/>
                    </a:lnTo>
                    <a:lnTo>
                      <a:pt x="0" y="0"/>
                    </a:lnTo>
                    <a:lnTo>
                      <a:pt x="0" y="0"/>
                    </a:lnTo>
                    <a:lnTo>
                      <a:pt x="48"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15"/>
              <p:cNvSpPr/>
              <p:nvPr/>
            </p:nvSpPr>
            <p:spPr>
              <a:xfrm>
                <a:off x="1592425" y="2607750"/>
                <a:ext cx="25" cy="25"/>
              </a:xfrm>
              <a:custGeom>
                <a:avLst/>
                <a:gdLst/>
                <a:ahLst/>
                <a:cxnLst/>
                <a:rect l="l" t="t" r="r" b="b"/>
                <a:pathLst>
                  <a:path w="1" h="1" fill="none" extrusionOk="0">
                    <a:moveTo>
                      <a:pt x="0" y="0"/>
                    </a:moveTo>
                    <a:lnTo>
                      <a:pt x="0" y="0"/>
                    </a:lnTo>
                    <a:lnTo>
                      <a:pt x="0" y="0"/>
                    </a:lnTo>
                    <a:lnTo>
                      <a:pt x="0" y="0"/>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15"/>
              <p:cNvSpPr/>
              <p:nvPr/>
            </p:nvSpPr>
            <p:spPr>
              <a:xfrm>
                <a:off x="1592425" y="2607750"/>
                <a:ext cx="25" cy="25"/>
              </a:xfrm>
              <a:custGeom>
                <a:avLst/>
                <a:gdLst/>
                <a:ahLst/>
                <a:cxnLst/>
                <a:rect l="l" t="t" r="r" b="b"/>
                <a:pathLst>
                  <a:path w="1" h="1" fill="none" extrusionOk="0">
                    <a:moveTo>
                      <a:pt x="0" y="0"/>
                    </a:moveTo>
                    <a:lnTo>
                      <a:pt x="0" y="0"/>
                    </a:lnTo>
                    <a:lnTo>
                      <a:pt x="0" y="0"/>
                    </a:lnTo>
                    <a:lnTo>
                      <a:pt x="0" y="0"/>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15"/>
              <p:cNvSpPr/>
              <p:nvPr/>
            </p:nvSpPr>
            <p:spPr>
              <a:xfrm>
                <a:off x="1593625" y="2607750"/>
                <a:ext cx="25" cy="25"/>
              </a:xfrm>
              <a:custGeom>
                <a:avLst/>
                <a:gdLst/>
                <a:ahLst/>
                <a:cxnLst/>
                <a:rect l="l" t="t" r="r" b="b"/>
                <a:pathLst>
                  <a:path w="1" h="1" fill="none" extrusionOk="0">
                    <a:moveTo>
                      <a:pt x="0" y="0"/>
                    </a:moveTo>
                    <a:lnTo>
                      <a:pt x="0" y="0"/>
                    </a:lnTo>
                    <a:lnTo>
                      <a:pt x="0" y="0"/>
                    </a:lnTo>
                    <a:lnTo>
                      <a:pt x="0" y="0"/>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15"/>
              <p:cNvSpPr/>
              <p:nvPr/>
            </p:nvSpPr>
            <p:spPr>
              <a:xfrm>
                <a:off x="1593625" y="2607750"/>
                <a:ext cx="25" cy="25"/>
              </a:xfrm>
              <a:custGeom>
                <a:avLst/>
                <a:gdLst/>
                <a:ahLst/>
                <a:cxnLst/>
                <a:rect l="l" t="t" r="r" b="b"/>
                <a:pathLst>
                  <a:path w="1" h="1" fill="none" extrusionOk="0">
                    <a:moveTo>
                      <a:pt x="0" y="0"/>
                    </a:moveTo>
                    <a:lnTo>
                      <a:pt x="0" y="0"/>
                    </a:lnTo>
                    <a:lnTo>
                      <a:pt x="0" y="0"/>
                    </a:lnTo>
                    <a:lnTo>
                      <a:pt x="0" y="0"/>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15"/>
              <p:cNvSpPr/>
              <p:nvPr/>
            </p:nvSpPr>
            <p:spPr>
              <a:xfrm>
                <a:off x="1477175" y="2515300"/>
                <a:ext cx="192125" cy="96075"/>
              </a:xfrm>
              <a:custGeom>
                <a:avLst/>
                <a:gdLst/>
                <a:ahLst/>
                <a:cxnLst/>
                <a:rect l="l" t="t" r="r" b="b"/>
                <a:pathLst>
                  <a:path w="7685" h="3843" fill="none" extrusionOk="0">
                    <a:moveTo>
                      <a:pt x="7684" y="0"/>
                    </a:moveTo>
                    <a:lnTo>
                      <a:pt x="7684" y="0"/>
                    </a:lnTo>
                    <a:lnTo>
                      <a:pt x="7204" y="721"/>
                    </a:lnTo>
                    <a:lnTo>
                      <a:pt x="6724" y="1297"/>
                    </a:lnTo>
                    <a:lnTo>
                      <a:pt x="6195" y="1777"/>
                    </a:lnTo>
                    <a:lnTo>
                      <a:pt x="5667" y="2161"/>
                    </a:lnTo>
                    <a:lnTo>
                      <a:pt x="5091" y="2450"/>
                    </a:lnTo>
                    <a:lnTo>
                      <a:pt x="4514" y="2594"/>
                    </a:lnTo>
                    <a:lnTo>
                      <a:pt x="3938" y="2738"/>
                    </a:lnTo>
                    <a:lnTo>
                      <a:pt x="3314" y="2738"/>
                    </a:lnTo>
                    <a:lnTo>
                      <a:pt x="3314" y="2738"/>
                    </a:lnTo>
                    <a:lnTo>
                      <a:pt x="2882" y="2738"/>
                    </a:lnTo>
                    <a:lnTo>
                      <a:pt x="2449" y="2690"/>
                    </a:lnTo>
                    <a:lnTo>
                      <a:pt x="1585" y="2498"/>
                    </a:lnTo>
                    <a:lnTo>
                      <a:pt x="768" y="2258"/>
                    </a:lnTo>
                    <a:lnTo>
                      <a:pt x="0" y="1969"/>
                    </a:lnTo>
                    <a:lnTo>
                      <a:pt x="0" y="1969"/>
                    </a:lnTo>
                    <a:lnTo>
                      <a:pt x="336" y="2354"/>
                    </a:lnTo>
                    <a:lnTo>
                      <a:pt x="672" y="2738"/>
                    </a:lnTo>
                    <a:lnTo>
                      <a:pt x="1057" y="3074"/>
                    </a:lnTo>
                    <a:lnTo>
                      <a:pt x="1489" y="3314"/>
                    </a:lnTo>
                    <a:lnTo>
                      <a:pt x="1969" y="3554"/>
                    </a:lnTo>
                    <a:lnTo>
                      <a:pt x="2449" y="3698"/>
                    </a:lnTo>
                    <a:lnTo>
                      <a:pt x="2978" y="3794"/>
                    </a:lnTo>
                    <a:lnTo>
                      <a:pt x="3506" y="3842"/>
                    </a:lnTo>
                    <a:lnTo>
                      <a:pt x="3506" y="3842"/>
                    </a:lnTo>
                    <a:lnTo>
                      <a:pt x="3890" y="3842"/>
                    </a:lnTo>
                    <a:lnTo>
                      <a:pt x="4226" y="3794"/>
                    </a:lnTo>
                    <a:lnTo>
                      <a:pt x="4226" y="3794"/>
                    </a:lnTo>
                    <a:lnTo>
                      <a:pt x="4226" y="3794"/>
                    </a:lnTo>
                    <a:lnTo>
                      <a:pt x="4226" y="3794"/>
                    </a:lnTo>
                    <a:lnTo>
                      <a:pt x="4274" y="3794"/>
                    </a:lnTo>
                    <a:lnTo>
                      <a:pt x="4274" y="3794"/>
                    </a:lnTo>
                    <a:lnTo>
                      <a:pt x="4274" y="3794"/>
                    </a:lnTo>
                    <a:lnTo>
                      <a:pt x="4274" y="3794"/>
                    </a:lnTo>
                    <a:lnTo>
                      <a:pt x="4274" y="3794"/>
                    </a:lnTo>
                    <a:lnTo>
                      <a:pt x="4274" y="3794"/>
                    </a:lnTo>
                    <a:lnTo>
                      <a:pt x="4466" y="3746"/>
                    </a:lnTo>
                    <a:lnTo>
                      <a:pt x="4466" y="3746"/>
                    </a:lnTo>
                    <a:lnTo>
                      <a:pt x="4466" y="3746"/>
                    </a:lnTo>
                    <a:lnTo>
                      <a:pt x="4466" y="3746"/>
                    </a:lnTo>
                    <a:lnTo>
                      <a:pt x="4466" y="3746"/>
                    </a:lnTo>
                    <a:lnTo>
                      <a:pt x="4466" y="3746"/>
                    </a:lnTo>
                    <a:lnTo>
                      <a:pt x="4466" y="3746"/>
                    </a:lnTo>
                    <a:lnTo>
                      <a:pt x="4466" y="3746"/>
                    </a:lnTo>
                    <a:lnTo>
                      <a:pt x="4466" y="3746"/>
                    </a:lnTo>
                    <a:lnTo>
                      <a:pt x="4466" y="3746"/>
                    </a:lnTo>
                    <a:lnTo>
                      <a:pt x="4466" y="3746"/>
                    </a:lnTo>
                    <a:lnTo>
                      <a:pt x="4466" y="3746"/>
                    </a:lnTo>
                    <a:lnTo>
                      <a:pt x="4466" y="3746"/>
                    </a:lnTo>
                    <a:lnTo>
                      <a:pt x="4466" y="3746"/>
                    </a:lnTo>
                    <a:lnTo>
                      <a:pt x="4514" y="3746"/>
                    </a:lnTo>
                    <a:lnTo>
                      <a:pt x="4514" y="3746"/>
                    </a:lnTo>
                    <a:lnTo>
                      <a:pt x="4514" y="3698"/>
                    </a:lnTo>
                    <a:lnTo>
                      <a:pt x="4514" y="3698"/>
                    </a:lnTo>
                    <a:lnTo>
                      <a:pt x="4514" y="3698"/>
                    </a:lnTo>
                    <a:lnTo>
                      <a:pt x="4514" y="3698"/>
                    </a:lnTo>
                    <a:lnTo>
                      <a:pt x="4514" y="3698"/>
                    </a:lnTo>
                    <a:lnTo>
                      <a:pt x="4514" y="3698"/>
                    </a:lnTo>
                    <a:lnTo>
                      <a:pt x="4514" y="3698"/>
                    </a:lnTo>
                    <a:lnTo>
                      <a:pt x="4514" y="3698"/>
                    </a:lnTo>
                    <a:lnTo>
                      <a:pt x="4514" y="3698"/>
                    </a:lnTo>
                    <a:lnTo>
                      <a:pt x="4514" y="3698"/>
                    </a:lnTo>
                    <a:lnTo>
                      <a:pt x="4514" y="3698"/>
                    </a:lnTo>
                    <a:lnTo>
                      <a:pt x="4514" y="3698"/>
                    </a:lnTo>
                    <a:lnTo>
                      <a:pt x="4562" y="3698"/>
                    </a:lnTo>
                    <a:lnTo>
                      <a:pt x="4562" y="3698"/>
                    </a:lnTo>
                    <a:lnTo>
                      <a:pt x="4562" y="3698"/>
                    </a:lnTo>
                    <a:lnTo>
                      <a:pt x="4562" y="3698"/>
                    </a:lnTo>
                    <a:lnTo>
                      <a:pt x="4562" y="3698"/>
                    </a:lnTo>
                    <a:lnTo>
                      <a:pt x="4562" y="3698"/>
                    </a:lnTo>
                    <a:lnTo>
                      <a:pt x="4562" y="3698"/>
                    </a:lnTo>
                    <a:lnTo>
                      <a:pt x="4562" y="3698"/>
                    </a:lnTo>
                    <a:lnTo>
                      <a:pt x="4562" y="3698"/>
                    </a:lnTo>
                    <a:lnTo>
                      <a:pt x="4562" y="3698"/>
                    </a:lnTo>
                    <a:lnTo>
                      <a:pt x="4562" y="3698"/>
                    </a:lnTo>
                    <a:lnTo>
                      <a:pt x="4562" y="3698"/>
                    </a:lnTo>
                    <a:lnTo>
                      <a:pt x="4562" y="3698"/>
                    </a:lnTo>
                    <a:lnTo>
                      <a:pt x="4562" y="3698"/>
                    </a:lnTo>
                    <a:lnTo>
                      <a:pt x="4562" y="3698"/>
                    </a:lnTo>
                    <a:lnTo>
                      <a:pt x="4562" y="3698"/>
                    </a:lnTo>
                    <a:lnTo>
                      <a:pt x="4610" y="3698"/>
                    </a:lnTo>
                    <a:lnTo>
                      <a:pt x="4610" y="3698"/>
                    </a:lnTo>
                    <a:lnTo>
                      <a:pt x="4610" y="3698"/>
                    </a:lnTo>
                    <a:lnTo>
                      <a:pt x="4610" y="3698"/>
                    </a:lnTo>
                    <a:lnTo>
                      <a:pt x="4610" y="3698"/>
                    </a:lnTo>
                    <a:lnTo>
                      <a:pt x="4610" y="3698"/>
                    </a:lnTo>
                    <a:lnTo>
                      <a:pt x="4610" y="3698"/>
                    </a:lnTo>
                    <a:lnTo>
                      <a:pt x="4610" y="3698"/>
                    </a:lnTo>
                    <a:lnTo>
                      <a:pt x="4610" y="3698"/>
                    </a:lnTo>
                    <a:lnTo>
                      <a:pt x="4610" y="3698"/>
                    </a:lnTo>
                    <a:lnTo>
                      <a:pt x="4658" y="3698"/>
                    </a:lnTo>
                    <a:lnTo>
                      <a:pt x="4658" y="3698"/>
                    </a:lnTo>
                    <a:lnTo>
                      <a:pt x="4658" y="3698"/>
                    </a:lnTo>
                    <a:lnTo>
                      <a:pt x="4658" y="3698"/>
                    </a:lnTo>
                    <a:lnTo>
                      <a:pt x="4658" y="3698"/>
                    </a:lnTo>
                    <a:lnTo>
                      <a:pt x="4658" y="3698"/>
                    </a:lnTo>
                    <a:lnTo>
                      <a:pt x="4658" y="3698"/>
                    </a:lnTo>
                    <a:lnTo>
                      <a:pt x="4658" y="3698"/>
                    </a:lnTo>
                    <a:lnTo>
                      <a:pt x="5283" y="3458"/>
                    </a:lnTo>
                    <a:lnTo>
                      <a:pt x="5811" y="3122"/>
                    </a:lnTo>
                    <a:lnTo>
                      <a:pt x="6339" y="2738"/>
                    </a:lnTo>
                    <a:lnTo>
                      <a:pt x="6724" y="2306"/>
                    </a:lnTo>
                    <a:lnTo>
                      <a:pt x="7108" y="1777"/>
                    </a:lnTo>
                    <a:lnTo>
                      <a:pt x="7396" y="1249"/>
                    </a:lnTo>
                    <a:lnTo>
                      <a:pt x="7588" y="625"/>
                    </a:lnTo>
                    <a:lnTo>
                      <a:pt x="768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15"/>
              <p:cNvSpPr/>
              <p:nvPr/>
            </p:nvSpPr>
            <p:spPr>
              <a:xfrm>
                <a:off x="1534800" y="2426450"/>
                <a:ext cx="51650" cy="36050"/>
              </a:xfrm>
              <a:custGeom>
                <a:avLst/>
                <a:gdLst/>
                <a:ahLst/>
                <a:cxnLst/>
                <a:rect l="l" t="t" r="r" b="b"/>
                <a:pathLst>
                  <a:path w="2066" h="1442" extrusionOk="0">
                    <a:moveTo>
                      <a:pt x="961" y="0"/>
                    </a:moveTo>
                    <a:lnTo>
                      <a:pt x="721" y="48"/>
                    </a:lnTo>
                    <a:lnTo>
                      <a:pt x="480" y="97"/>
                    </a:lnTo>
                    <a:lnTo>
                      <a:pt x="288" y="193"/>
                    </a:lnTo>
                    <a:lnTo>
                      <a:pt x="96" y="385"/>
                    </a:lnTo>
                    <a:lnTo>
                      <a:pt x="0" y="577"/>
                    </a:lnTo>
                    <a:lnTo>
                      <a:pt x="0" y="769"/>
                    </a:lnTo>
                    <a:lnTo>
                      <a:pt x="48" y="913"/>
                    </a:lnTo>
                    <a:lnTo>
                      <a:pt x="192" y="1105"/>
                    </a:lnTo>
                    <a:lnTo>
                      <a:pt x="384" y="1249"/>
                    </a:lnTo>
                    <a:lnTo>
                      <a:pt x="625" y="1345"/>
                    </a:lnTo>
                    <a:lnTo>
                      <a:pt x="865" y="1393"/>
                    </a:lnTo>
                    <a:lnTo>
                      <a:pt x="1105" y="1441"/>
                    </a:lnTo>
                    <a:lnTo>
                      <a:pt x="1345" y="1393"/>
                    </a:lnTo>
                    <a:lnTo>
                      <a:pt x="1585" y="1345"/>
                    </a:lnTo>
                    <a:lnTo>
                      <a:pt x="1777" y="1201"/>
                    </a:lnTo>
                    <a:lnTo>
                      <a:pt x="1921" y="1057"/>
                    </a:lnTo>
                    <a:lnTo>
                      <a:pt x="2065" y="865"/>
                    </a:lnTo>
                    <a:lnTo>
                      <a:pt x="2065" y="673"/>
                    </a:lnTo>
                    <a:lnTo>
                      <a:pt x="1969" y="481"/>
                    </a:lnTo>
                    <a:lnTo>
                      <a:pt x="1873" y="337"/>
                    </a:lnTo>
                    <a:lnTo>
                      <a:pt x="1681" y="193"/>
                    </a:lnTo>
                    <a:lnTo>
                      <a:pt x="1441" y="97"/>
                    </a:lnTo>
                    <a:lnTo>
                      <a:pt x="1201" y="48"/>
                    </a:lnTo>
                    <a:lnTo>
                      <a:pt x="961" y="0"/>
                    </a:lnTo>
                    <a:close/>
                  </a:path>
                </a:pathLst>
              </a:custGeom>
              <a:solidFill>
                <a:srgbClr val="FFFFFF">
                  <a:alpha val="24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15"/>
              <p:cNvSpPr/>
              <p:nvPr/>
            </p:nvSpPr>
            <p:spPr>
              <a:xfrm>
                <a:off x="1534800" y="2426450"/>
                <a:ext cx="51650" cy="36050"/>
              </a:xfrm>
              <a:custGeom>
                <a:avLst/>
                <a:gdLst/>
                <a:ahLst/>
                <a:cxnLst/>
                <a:rect l="l" t="t" r="r" b="b"/>
                <a:pathLst>
                  <a:path w="2066" h="1442" fill="none" extrusionOk="0">
                    <a:moveTo>
                      <a:pt x="961" y="0"/>
                    </a:moveTo>
                    <a:lnTo>
                      <a:pt x="961" y="0"/>
                    </a:lnTo>
                    <a:lnTo>
                      <a:pt x="721" y="48"/>
                    </a:lnTo>
                    <a:lnTo>
                      <a:pt x="480" y="97"/>
                    </a:lnTo>
                    <a:lnTo>
                      <a:pt x="288" y="193"/>
                    </a:lnTo>
                    <a:lnTo>
                      <a:pt x="96" y="385"/>
                    </a:lnTo>
                    <a:lnTo>
                      <a:pt x="96" y="385"/>
                    </a:lnTo>
                    <a:lnTo>
                      <a:pt x="0" y="577"/>
                    </a:lnTo>
                    <a:lnTo>
                      <a:pt x="0" y="769"/>
                    </a:lnTo>
                    <a:lnTo>
                      <a:pt x="48" y="913"/>
                    </a:lnTo>
                    <a:lnTo>
                      <a:pt x="192" y="1105"/>
                    </a:lnTo>
                    <a:lnTo>
                      <a:pt x="384" y="1249"/>
                    </a:lnTo>
                    <a:lnTo>
                      <a:pt x="625" y="1345"/>
                    </a:lnTo>
                    <a:lnTo>
                      <a:pt x="865" y="1393"/>
                    </a:lnTo>
                    <a:lnTo>
                      <a:pt x="1105" y="1441"/>
                    </a:lnTo>
                    <a:lnTo>
                      <a:pt x="1105" y="1441"/>
                    </a:lnTo>
                    <a:lnTo>
                      <a:pt x="1345" y="1393"/>
                    </a:lnTo>
                    <a:lnTo>
                      <a:pt x="1585" y="1345"/>
                    </a:lnTo>
                    <a:lnTo>
                      <a:pt x="1777" y="1201"/>
                    </a:lnTo>
                    <a:lnTo>
                      <a:pt x="1921" y="1057"/>
                    </a:lnTo>
                    <a:lnTo>
                      <a:pt x="1921" y="1057"/>
                    </a:lnTo>
                    <a:lnTo>
                      <a:pt x="2065" y="865"/>
                    </a:lnTo>
                    <a:lnTo>
                      <a:pt x="2065" y="673"/>
                    </a:lnTo>
                    <a:lnTo>
                      <a:pt x="1969" y="481"/>
                    </a:lnTo>
                    <a:lnTo>
                      <a:pt x="1873" y="337"/>
                    </a:lnTo>
                    <a:lnTo>
                      <a:pt x="1681" y="193"/>
                    </a:lnTo>
                    <a:lnTo>
                      <a:pt x="1441" y="97"/>
                    </a:lnTo>
                    <a:lnTo>
                      <a:pt x="1201" y="48"/>
                    </a:lnTo>
                    <a:lnTo>
                      <a:pt x="96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15"/>
              <p:cNvSpPr/>
              <p:nvPr/>
            </p:nvSpPr>
            <p:spPr>
              <a:xfrm>
                <a:off x="1477175" y="2515300"/>
                <a:ext cx="192125" cy="96075"/>
              </a:xfrm>
              <a:custGeom>
                <a:avLst/>
                <a:gdLst/>
                <a:ahLst/>
                <a:cxnLst/>
                <a:rect l="l" t="t" r="r" b="b"/>
                <a:pathLst>
                  <a:path w="7685" h="3843" extrusionOk="0">
                    <a:moveTo>
                      <a:pt x="7684" y="0"/>
                    </a:moveTo>
                    <a:lnTo>
                      <a:pt x="7204" y="721"/>
                    </a:lnTo>
                    <a:lnTo>
                      <a:pt x="6724" y="1297"/>
                    </a:lnTo>
                    <a:lnTo>
                      <a:pt x="6195" y="1777"/>
                    </a:lnTo>
                    <a:lnTo>
                      <a:pt x="5667" y="2161"/>
                    </a:lnTo>
                    <a:lnTo>
                      <a:pt x="5091" y="2450"/>
                    </a:lnTo>
                    <a:lnTo>
                      <a:pt x="4514" y="2594"/>
                    </a:lnTo>
                    <a:lnTo>
                      <a:pt x="3938" y="2738"/>
                    </a:lnTo>
                    <a:lnTo>
                      <a:pt x="2882" y="2738"/>
                    </a:lnTo>
                    <a:lnTo>
                      <a:pt x="2449" y="2690"/>
                    </a:lnTo>
                    <a:lnTo>
                      <a:pt x="1585" y="2498"/>
                    </a:lnTo>
                    <a:lnTo>
                      <a:pt x="768" y="2258"/>
                    </a:lnTo>
                    <a:lnTo>
                      <a:pt x="0" y="1969"/>
                    </a:lnTo>
                    <a:lnTo>
                      <a:pt x="336" y="2354"/>
                    </a:lnTo>
                    <a:lnTo>
                      <a:pt x="672" y="2738"/>
                    </a:lnTo>
                    <a:lnTo>
                      <a:pt x="1057" y="3074"/>
                    </a:lnTo>
                    <a:lnTo>
                      <a:pt x="1489" y="3314"/>
                    </a:lnTo>
                    <a:lnTo>
                      <a:pt x="1969" y="3554"/>
                    </a:lnTo>
                    <a:lnTo>
                      <a:pt x="2449" y="3698"/>
                    </a:lnTo>
                    <a:lnTo>
                      <a:pt x="2978" y="3794"/>
                    </a:lnTo>
                    <a:lnTo>
                      <a:pt x="3506" y="3842"/>
                    </a:lnTo>
                    <a:lnTo>
                      <a:pt x="3890" y="3842"/>
                    </a:lnTo>
                    <a:lnTo>
                      <a:pt x="4226" y="3794"/>
                    </a:lnTo>
                    <a:lnTo>
                      <a:pt x="4274" y="3794"/>
                    </a:lnTo>
                    <a:lnTo>
                      <a:pt x="4466" y="3746"/>
                    </a:lnTo>
                    <a:lnTo>
                      <a:pt x="4514" y="3746"/>
                    </a:lnTo>
                    <a:lnTo>
                      <a:pt x="4514" y="3698"/>
                    </a:lnTo>
                    <a:lnTo>
                      <a:pt x="4658" y="3698"/>
                    </a:lnTo>
                    <a:lnTo>
                      <a:pt x="5283" y="3458"/>
                    </a:lnTo>
                    <a:lnTo>
                      <a:pt x="5811" y="3122"/>
                    </a:lnTo>
                    <a:lnTo>
                      <a:pt x="6339" y="2738"/>
                    </a:lnTo>
                    <a:lnTo>
                      <a:pt x="6724" y="2306"/>
                    </a:lnTo>
                    <a:lnTo>
                      <a:pt x="7108" y="1777"/>
                    </a:lnTo>
                    <a:lnTo>
                      <a:pt x="7396" y="1249"/>
                    </a:lnTo>
                    <a:lnTo>
                      <a:pt x="7588" y="625"/>
                    </a:lnTo>
                    <a:lnTo>
                      <a:pt x="7684" y="0"/>
                    </a:lnTo>
                    <a:close/>
                  </a:path>
                </a:pathLst>
              </a:custGeom>
              <a:solidFill>
                <a:schemeClr val="dk1">
                  <a:alpha val="33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2" name="Google Shape;902;p15"/>
            <p:cNvSpPr/>
            <p:nvPr/>
          </p:nvSpPr>
          <p:spPr>
            <a:xfrm rot="-690935" flipH="1">
              <a:off x="653014" y="1755069"/>
              <a:ext cx="247596" cy="285140"/>
            </a:xfrm>
            <a:custGeom>
              <a:avLst/>
              <a:gdLst/>
              <a:ahLst/>
              <a:cxnLst/>
              <a:rect l="l" t="t" r="r" b="b"/>
              <a:pathLst>
                <a:path w="7584" h="8734" extrusionOk="0">
                  <a:moveTo>
                    <a:pt x="545" y="1"/>
                  </a:moveTo>
                  <a:lnTo>
                    <a:pt x="424" y="41"/>
                  </a:lnTo>
                  <a:lnTo>
                    <a:pt x="323" y="102"/>
                  </a:lnTo>
                  <a:lnTo>
                    <a:pt x="243" y="182"/>
                  </a:lnTo>
                  <a:lnTo>
                    <a:pt x="162" y="283"/>
                  </a:lnTo>
                  <a:lnTo>
                    <a:pt x="101" y="384"/>
                  </a:lnTo>
                  <a:lnTo>
                    <a:pt x="41" y="505"/>
                  </a:lnTo>
                  <a:lnTo>
                    <a:pt x="21" y="626"/>
                  </a:lnTo>
                  <a:lnTo>
                    <a:pt x="0" y="787"/>
                  </a:lnTo>
                  <a:lnTo>
                    <a:pt x="41" y="969"/>
                  </a:lnTo>
                  <a:lnTo>
                    <a:pt x="121" y="1150"/>
                  </a:lnTo>
                  <a:lnTo>
                    <a:pt x="222" y="1372"/>
                  </a:lnTo>
                  <a:lnTo>
                    <a:pt x="404" y="1635"/>
                  </a:lnTo>
                  <a:lnTo>
                    <a:pt x="626" y="1917"/>
                  </a:lnTo>
                  <a:lnTo>
                    <a:pt x="908" y="2219"/>
                  </a:lnTo>
                  <a:lnTo>
                    <a:pt x="1251" y="2582"/>
                  </a:lnTo>
                  <a:lnTo>
                    <a:pt x="1695" y="2966"/>
                  </a:lnTo>
                  <a:lnTo>
                    <a:pt x="2199" y="3389"/>
                  </a:lnTo>
                  <a:lnTo>
                    <a:pt x="2784" y="3853"/>
                  </a:lnTo>
                  <a:lnTo>
                    <a:pt x="3207" y="4236"/>
                  </a:lnTo>
                  <a:lnTo>
                    <a:pt x="3631" y="4660"/>
                  </a:lnTo>
                  <a:lnTo>
                    <a:pt x="4034" y="5104"/>
                  </a:lnTo>
                  <a:lnTo>
                    <a:pt x="4438" y="5567"/>
                  </a:lnTo>
                  <a:lnTo>
                    <a:pt x="5184" y="6475"/>
                  </a:lnTo>
                  <a:lnTo>
                    <a:pt x="5849" y="7322"/>
                  </a:lnTo>
                  <a:lnTo>
                    <a:pt x="6434" y="8028"/>
                  </a:lnTo>
                  <a:lnTo>
                    <a:pt x="6676" y="8310"/>
                  </a:lnTo>
                  <a:lnTo>
                    <a:pt x="6918" y="8532"/>
                  </a:lnTo>
                  <a:lnTo>
                    <a:pt x="7120" y="8673"/>
                  </a:lnTo>
                  <a:lnTo>
                    <a:pt x="7201" y="8714"/>
                  </a:lnTo>
                  <a:lnTo>
                    <a:pt x="7281" y="8734"/>
                  </a:lnTo>
                  <a:lnTo>
                    <a:pt x="7362" y="8734"/>
                  </a:lnTo>
                  <a:lnTo>
                    <a:pt x="7423" y="8714"/>
                  </a:lnTo>
                  <a:lnTo>
                    <a:pt x="7483" y="8653"/>
                  </a:lnTo>
                  <a:lnTo>
                    <a:pt x="7523" y="8573"/>
                  </a:lnTo>
                  <a:lnTo>
                    <a:pt x="7564" y="8472"/>
                  </a:lnTo>
                  <a:lnTo>
                    <a:pt x="7584" y="8351"/>
                  </a:lnTo>
                  <a:lnTo>
                    <a:pt x="7584" y="8230"/>
                  </a:lnTo>
                  <a:lnTo>
                    <a:pt x="7564" y="8088"/>
                  </a:lnTo>
                  <a:lnTo>
                    <a:pt x="7483" y="7766"/>
                  </a:lnTo>
                  <a:lnTo>
                    <a:pt x="7342" y="7403"/>
                  </a:lnTo>
                  <a:lnTo>
                    <a:pt x="7160" y="6999"/>
                  </a:lnTo>
                  <a:lnTo>
                    <a:pt x="6939" y="6576"/>
                  </a:lnTo>
                  <a:lnTo>
                    <a:pt x="6676" y="6132"/>
                  </a:lnTo>
                  <a:lnTo>
                    <a:pt x="6374" y="5668"/>
                  </a:lnTo>
                  <a:lnTo>
                    <a:pt x="6071" y="5184"/>
                  </a:lnTo>
                  <a:lnTo>
                    <a:pt x="5749" y="4700"/>
                  </a:lnTo>
                  <a:lnTo>
                    <a:pt x="5063" y="3772"/>
                  </a:lnTo>
                  <a:lnTo>
                    <a:pt x="4397" y="2925"/>
                  </a:lnTo>
                  <a:lnTo>
                    <a:pt x="3812" y="2199"/>
                  </a:lnTo>
                  <a:lnTo>
                    <a:pt x="3550" y="1897"/>
                  </a:lnTo>
                  <a:lnTo>
                    <a:pt x="3288" y="1594"/>
                  </a:lnTo>
                  <a:lnTo>
                    <a:pt x="3006" y="1332"/>
                  </a:lnTo>
                  <a:lnTo>
                    <a:pt x="2743" y="1090"/>
                  </a:lnTo>
                  <a:lnTo>
                    <a:pt x="2481" y="868"/>
                  </a:lnTo>
                  <a:lnTo>
                    <a:pt x="2219" y="687"/>
                  </a:lnTo>
                  <a:lnTo>
                    <a:pt x="1957" y="505"/>
                  </a:lnTo>
                  <a:lnTo>
                    <a:pt x="1715" y="364"/>
                  </a:lnTo>
                  <a:lnTo>
                    <a:pt x="1473" y="243"/>
                  </a:lnTo>
                  <a:lnTo>
                    <a:pt x="1271" y="142"/>
                  </a:lnTo>
                  <a:lnTo>
                    <a:pt x="1049" y="61"/>
                  </a:lnTo>
                  <a:lnTo>
                    <a:pt x="868" y="21"/>
                  </a:lnTo>
                  <a:lnTo>
                    <a:pt x="70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3" name="Google Shape;903;p15"/>
          <p:cNvSpPr/>
          <p:nvPr/>
        </p:nvSpPr>
        <p:spPr>
          <a:xfrm>
            <a:off x="1840600" y="934025"/>
            <a:ext cx="471223" cy="363809"/>
          </a:xfrm>
          <a:custGeom>
            <a:avLst/>
            <a:gdLst/>
            <a:ahLst/>
            <a:cxnLst/>
            <a:rect l="l" t="t" r="r" b="b"/>
            <a:pathLst>
              <a:path w="5476" h="4228" extrusionOk="0">
                <a:moveTo>
                  <a:pt x="3506" y="1"/>
                </a:moveTo>
                <a:lnTo>
                  <a:pt x="3122" y="97"/>
                </a:lnTo>
                <a:lnTo>
                  <a:pt x="2162" y="481"/>
                </a:lnTo>
                <a:lnTo>
                  <a:pt x="673" y="1105"/>
                </a:lnTo>
                <a:lnTo>
                  <a:pt x="673" y="1153"/>
                </a:lnTo>
                <a:lnTo>
                  <a:pt x="673" y="1346"/>
                </a:lnTo>
                <a:lnTo>
                  <a:pt x="865" y="1778"/>
                </a:lnTo>
                <a:lnTo>
                  <a:pt x="1057" y="2162"/>
                </a:lnTo>
                <a:lnTo>
                  <a:pt x="1105" y="2354"/>
                </a:lnTo>
                <a:lnTo>
                  <a:pt x="625" y="2354"/>
                </a:lnTo>
                <a:lnTo>
                  <a:pt x="289" y="2402"/>
                </a:lnTo>
                <a:lnTo>
                  <a:pt x="145" y="2498"/>
                </a:lnTo>
                <a:lnTo>
                  <a:pt x="97" y="2546"/>
                </a:lnTo>
                <a:lnTo>
                  <a:pt x="0" y="2738"/>
                </a:lnTo>
                <a:lnTo>
                  <a:pt x="0" y="2978"/>
                </a:lnTo>
                <a:lnTo>
                  <a:pt x="49" y="3171"/>
                </a:lnTo>
                <a:lnTo>
                  <a:pt x="193" y="3363"/>
                </a:lnTo>
                <a:lnTo>
                  <a:pt x="337" y="3555"/>
                </a:lnTo>
                <a:lnTo>
                  <a:pt x="481" y="3651"/>
                </a:lnTo>
                <a:lnTo>
                  <a:pt x="625" y="3699"/>
                </a:lnTo>
                <a:lnTo>
                  <a:pt x="769" y="3699"/>
                </a:lnTo>
                <a:lnTo>
                  <a:pt x="913" y="3603"/>
                </a:lnTo>
                <a:lnTo>
                  <a:pt x="1105" y="3459"/>
                </a:lnTo>
                <a:lnTo>
                  <a:pt x="1297" y="3363"/>
                </a:lnTo>
                <a:lnTo>
                  <a:pt x="1345" y="3363"/>
                </a:lnTo>
                <a:lnTo>
                  <a:pt x="1441" y="3459"/>
                </a:lnTo>
                <a:lnTo>
                  <a:pt x="1537" y="3699"/>
                </a:lnTo>
                <a:lnTo>
                  <a:pt x="1585" y="3987"/>
                </a:lnTo>
                <a:lnTo>
                  <a:pt x="1681" y="4227"/>
                </a:lnTo>
                <a:lnTo>
                  <a:pt x="1921" y="4227"/>
                </a:lnTo>
                <a:lnTo>
                  <a:pt x="2306" y="4083"/>
                </a:lnTo>
                <a:lnTo>
                  <a:pt x="2930" y="3747"/>
                </a:lnTo>
                <a:lnTo>
                  <a:pt x="3026" y="3699"/>
                </a:lnTo>
                <a:lnTo>
                  <a:pt x="2978" y="3699"/>
                </a:lnTo>
                <a:lnTo>
                  <a:pt x="2834" y="3603"/>
                </a:lnTo>
                <a:lnTo>
                  <a:pt x="2642" y="3459"/>
                </a:lnTo>
                <a:lnTo>
                  <a:pt x="2594" y="3315"/>
                </a:lnTo>
                <a:lnTo>
                  <a:pt x="2546" y="3171"/>
                </a:lnTo>
                <a:lnTo>
                  <a:pt x="2594" y="3026"/>
                </a:lnTo>
                <a:lnTo>
                  <a:pt x="2642" y="2882"/>
                </a:lnTo>
                <a:lnTo>
                  <a:pt x="2786" y="2786"/>
                </a:lnTo>
                <a:lnTo>
                  <a:pt x="2930" y="2642"/>
                </a:lnTo>
                <a:lnTo>
                  <a:pt x="3074" y="2594"/>
                </a:lnTo>
                <a:lnTo>
                  <a:pt x="3314" y="2546"/>
                </a:lnTo>
                <a:lnTo>
                  <a:pt x="3458" y="2594"/>
                </a:lnTo>
                <a:lnTo>
                  <a:pt x="3554" y="2690"/>
                </a:lnTo>
                <a:lnTo>
                  <a:pt x="3554" y="2834"/>
                </a:lnTo>
                <a:lnTo>
                  <a:pt x="3554" y="3026"/>
                </a:lnTo>
                <a:lnTo>
                  <a:pt x="3506" y="3363"/>
                </a:lnTo>
                <a:lnTo>
                  <a:pt x="3458" y="3507"/>
                </a:lnTo>
                <a:lnTo>
                  <a:pt x="3506" y="3603"/>
                </a:lnTo>
                <a:lnTo>
                  <a:pt x="3698" y="3603"/>
                </a:lnTo>
                <a:lnTo>
                  <a:pt x="4035" y="3507"/>
                </a:lnTo>
                <a:lnTo>
                  <a:pt x="4803" y="3219"/>
                </a:lnTo>
                <a:lnTo>
                  <a:pt x="4899" y="3171"/>
                </a:lnTo>
                <a:lnTo>
                  <a:pt x="4947" y="3026"/>
                </a:lnTo>
                <a:lnTo>
                  <a:pt x="4899" y="2930"/>
                </a:lnTo>
                <a:lnTo>
                  <a:pt x="4803" y="2786"/>
                </a:lnTo>
                <a:lnTo>
                  <a:pt x="4611" y="2546"/>
                </a:lnTo>
                <a:lnTo>
                  <a:pt x="4467" y="2306"/>
                </a:lnTo>
                <a:lnTo>
                  <a:pt x="4371" y="2162"/>
                </a:lnTo>
                <a:lnTo>
                  <a:pt x="4371" y="2114"/>
                </a:lnTo>
                <a:lnTo>
                  <a:pt x="4371" y="2066"/>
                </a:lnTo>
                <a:lnTo>
                  <a:pt x="4563" y="2018"/>
                </a:lnTo>
                <a:lnTo>
                  <a:pt x="4899" y="2018"/>
                </a:lnTo>
                <a:lnTo>
                  <a:pt x="5139" y="1970"/>
                </a:lnTo>
                <a:lnTo>
                  <a:pt x="5331" y="1874"/>
                </a:lnTo>
                <a:lnTo>
                  <a:pt x="5427" y="1730"/>
                </a:lnTo>
                <a:lnTo>
                  <a:pt x="5475" y="1538"/>
                </a:lnTo>
                <a:lnTo>
                  <a:pt x="5475" y="1346"/>
                </a:lnTo>
                <a:lnTo>
                  <a:pt x="5427" y="1202"/>
                </a:lnTo>
                <a:lnTo>
                  <a:pt x="5283" y="1009"/>
                </a:lnTo>
                <a:lnTo>
                  <a:pt x="5091" y="817"/>
                </a:lnTo>
                <a:lnTo>
                  <a:pt x="4899" y="721"/>
                </a:lnTo>
                <a:lnTo>
                  <a:pt x="4755" y="721"/>
                </a:lnTo>
                <a:lnTo>
                  <a:pt x="4659" y="769"/>
                </a:lnTo>
                <a:lnTo>
                  <a:pt x="4563" y="817"/>
                </a:lnTo>
                <a:lnTo>
                  <a:pt x="4419" y="1057"/>
                </a:lnTo>
                <a:lnTo>
                  <a:pt x="4323" y="1153"/>
                </a:lnTo>
                <a:lnTo>
                  <a:pt x="4227" y="1250"/>
                </a:lnTo>
                <a:lnTo>
                  <a:pt x="4131" y="1250"/>
                </a:lnTo>
                <a:lnTo>
                  <a:pt x="4035" y="1153"/>
                </a:lnTo>
                <a:lnTo>
                  <a:pt x="3891" y="721"/>
                </a:lnTo>
                <a:lnTo>
                  <a:pt x="3746" y="289"/>
                </a:lnTo>
                <a:lnTo>
                  <a:pt x="3698" y="97"/>
                </a:lnTo>
                <a:lnTo>
                  <a:pt x="365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hree columns">
  <p:cSld name="CUSTOM_6_1">
    <p:spTree>
      <p:nvGrpSpPr>
        <p:cNvPr id="1" name="Shape 977"/>
        <p:cNvGrpSpPr/>
        <p:nvPr/>
      </p:nvGrpSpPr>
      <p:grpSpPr>
        <a:xfrm>
          <a:off x="0" y="0"/>
          <a:ext cx="0" cy="0"/>
          <a:chOff x="0" y="0"/>
          <a:chExt cx="0" cy="0"/>
        </a:xfrm>
      </p:grpSpPr>
      <p:grpSp>
        <p:nvGrpSpPr>
          <p:cNvPr id="978" name="Google Shape;978;p17"/>
          <p:cNvGrpSpPr/>
          <p:nvPr/>
        </p:nvGrpSpPr>
        <p:grpSpPr>
          <a:xfrm flipH="1">
            <a:off x="-25927" y="-304519"/>
            <a:ext cx="9545671" cy="5880578"/>
            <a:chOff x="1569550" y="629994"/>
            <a:chExt cx="5900038" cy="3634698"/>
          </a:xfrm>
        </p:grpSpPr>
        <p:grpSp>
          <p:nvGrpSpPr>
            <p:cNvPr id="979" name="Google Shape;979;p17"/>
            <p:cNvGrpSpPr/>
            <p:nvPr/>
          </p:nvGrpSpPr>
          <p:grpSpPr>
            <a:xfrm>
              <a:off x="1569550" y="629994"/>
              <a:ext cx="5900038" cy="3634698"/>
              <a:chOff x="6012925" y="2964625"/>
              <a:chExt cx="1368950" cy="1009975"/>
            </a:xfrm>
          </p:grpSpPr>
          <p:sp>
            <p:nvSpPr>
              <p:cNvPr id="980" name="Google Shape;980;p17"/>
              <p:cNvSpPr/>
              <p:nvPr/>
            </p:nvSpPr>
            <p:spPr>
              <a:xfrm>
                <a:off x="6057275" y="3010525"/>
                <a:ext cx="1324600" cy="885925"/>
              </a:xfrm>
              <a:custGeom>
                <a:avLst/>
                <a:gdLst/>
                <a:ahLst/>
                <a:cxnLst/>
                <a:rect l="l" t="t" r="r" b="b"/>
                <a:pathLst>
                  <a:path w="52984" h="35437" extrusionOk="0">
                    <a:moveTo>
                      <a:pt x="38866" y="0"/>
                    </a:moveTo>
                    <a:lnTo>
                      <a:pt x="38261" y="20"/>
                    </a:lnTo>
                    <a:lnTo>
                      <a:pt x="37656" y="81"/>
                    </a:lnTo>
                    <a:lnTo>
                      <a:pt x="37071" y="182"/>
                    </a:lnTo>
                    <a:lnTo>
                      <a:pt x="36466" y="323"/>
                    </a:lnTo>
                    <a:lnTo>
                      <a:pt x="35861" y="525"/>
                    </a:lnTo>
                    <a:lnTo>
                      <a:pt x="35276" y="767"/>
                    </a:lnTo>
                    <a:lnTo>
                      <a:pt x="34691" y="1089"/>
                    </a:lnTo>
                    <a:lnTo>
                      <a:pt x="34146" y="1412"/>
                    </a:lnTo>
                    <a:lnTo>
                      <a:pt x="33602" y="1694"/>
                    </a:lnTo>
                    <a:lnTo>
                      <a:pt x="33057" y="1936"/>
                    </a:lnTo>
                    <a:lnTo>
                      <a:pt x="32553" y="2158"/>
                    </a:lnTo>
                    <a:lnTo>
                      <a:pt x="32029" y="2360"/>
                    </a:lnTo>
                    <a:lnTo>
                      <a:pt x="31525" y="2541"/>
                    </a:lnTo>
                    <a:lnTo>
                      <a:pt x="31040" y="2683"/>
                    </a:lnTo>
                    <a:lnTo>
                      <a:pt x="30536" y="2804"/>
                    </a:lnTo>
                    <a:lnTo>
                      <a:pt x="30052" y="2904"/>
                    </a:lnTo>
                    <a:lnTo>
                      <a:pt x="29568" y="2985"/>
                    </a:lnTo>
                    <a:lnTo>
                      <a:pt x="29084" y="3046"/>
                    </a:lnTo>
                    <a:lnTo>
                      <a:pt x="28600" y="3086"/>
                    </a:lnTo>
                    <a:lnTo>
                      <a:pt x="28116" y="3126"/>
                    </a:lnTo>
                    <a:lnTo>
                      <a:pt x="27148" y="3126"/>
                    </a:lnTo>
                    <a:lnTo>
                      <a:pt x="26644" y="3106"/>
                    </a:lnTo>
                    <a:lnTo>
                      <a:pt x="26139" y="3066"/>
                    </a:lnTo>
                    <a:lnTo>
                      <a:pt x="25091" y="2945"/>
                    </a:lnTo>
                    <a:lnTo>
                      <a:pt x="24022" y="2804"/>
                    </a:lnTo>
                    <a:lnTo>
                      <a:pt x="22872" y="2622"/>
                    </a:lnTo>
                    <a:lnTo>
                      <a:pt x="20371" y="2199"/>
                    </a:lnTo>
                    <a:lnTo>
                      <a:pt x="19000" y="1957"/>
                    </a:lnTo>
                    <a:lnTo>
                      <a:pt x="17507" y="1735"/>
                    </a:lnTo>
                    <a:lnTo>
                      <a:pt x="16741" y="1654"/>
                    </a:lnTo>
                    <a:lnTo>
                      <a:pt x="15974" y="1594"/>
                    </a:lnTo>
                    <a:lnTo>
                      <a:pt x="15208" y="1594"/>
                    </a:lnTo>
                    <a:lnTo>
                      <a:pt x="14442" y="1634"/>
                    </a:lnTo>
                    <a:lnTo>
                      <a:pt x="13675" y="1694"/>
                    </a:lnTo>
                    <a:lnTo>
                      <a:pt x="12929" y="1815"/>
                    </a:lnTo>
                    <a:lnTo>
                      <a:pt x="12183" y="1957"/>
                    </a:lnTo>
                    <a:lnTo>
                      <a:pt x="11437" y="2158"/>
                    </a:lnTo>
                    <a:lnTo>
                      <a:pt x="10710" y="2380"/>
                    </a:lnTo>
                    <a:lnTo>
                      <a:pt x="10005" y="2642"/>
                    </a:lnTo>
                    <a:lnTo>
                      <a:pt x="9299" y="2945"/>
                    </a:lnTo>
                    <a:lnTo>
                      <a:pt x="8613" y="3288"/>
                    </a:lnTo>
                    <a:lnTo>
                      <a:pt x="7947" y="3651"/>
                    </a:lnTo>
                    <a:lnTo>
                      <a:pt x="7302" y="4054"/>
                    </a:lnTo>
                    <a:lnTo>
                      <a:pt x="6657" y="4498"/>
                    </a:lnTo>
                    <a:lnTo>
                      <a:pt x="6051" y="4962"/>
                    </a:lnTo>
                    <a:lnTo>
                      <a:pt x="5446" y="5466"/>
                    </a:lnTo>
                    <a:lnTo>
                      <a:pt x="4882" y="6010"/>
                    </a:lnTo>
                    <a:lnTo>
                      <a:pt x="4337" y="6575"/>
                    </a:lnTo>
                    <a:lnTo>
                      <a:pt x="3813" y="7180"/>
                    </a:lnTo>
                    <a:lnTo>
                      <a:pt x="3329" y="7805"/>
                    </a:lnTo>
                    <a:lnTo>
                      <a:pt x="2865" y="8471"/>
                    </a:lnTo>
                    <a:lnTo>
                      <a:pt x="2441" y="9157"/>
                    </a:lnTo>
                    <a:lnTo>
                      <a:pt x="2038" y="9883"/>
                    </a:lnTo>
                    <a:lnTo>
                      <a:pt x="1675" y="10629"/>
                    </a:lnTo>
                    <a:lnTo>
                      <a:pt x="1332" y="11416"/>
                    </a:lnTo>
                    <a:lnTo>
                      <a:pt x="1050" y="12202"/>
                    </a:lnTo>
                    <a:lnTo>
                      <a:pt x="787" y="13049"/>
                    </a:lnTo>
                    <a:lnTo>
                      <a:pt x="566" y="13896"/>
                    </a:lnTo>
                    <a:lnTo>
                      <a:pt x="384" y="14784"/>
                    </a:lnTo>
                    <a:lnTo>
                      <a:pt x="243" y="15691"/>
                    </a:lnTo>
                    <a:lnTo>
                      <a:pt x="142" y="16619"/>
                    </a:lnTo>
                    <a:lnTo>
                      <a:pt x="82" y="17547"/>
                    </a:lnTo>
                    <a:lnTo>
                      <a:pt x="41" y="18434"/>
                    </a:lnTo>
                    <a:lnTo>
                      <a:pt x="21" y="19302"/>
                    </a:lnTo>
                    <a:lnTo>
                      <a:pt x="1" y="20129"/>
                    </a:lnTo>
                    <a:lnTo>
                      <a:pt x="21" y="20915"/>
                    </a:lnTo>
                    <a:lnTo>
                      <a:pt x="61" y="21682"/>
                    </a:lnTo>
                    <a:lnTo>
                      <a:pt x="122" y="22408"/>
                    </a:lnTo>
                    <a:lnTo>
                      <a:pt x="203" y="23113"/>
                    </a:lnTo>
                    <a:lnTo>
                      <a:pt x="324" y="23799"/>
                    </a:lnTo>
                    <a:lnTo>
                      <a:pt x="465" y="24465"/>
                    </a:lnTo>
                    <a:lnTo>
                      <a:pt x="646" y="25090"/>
                    </a:lnTo>
                    <a:lnTo>
                      <a:pt x="848" y="25675"/>
                    </a:lnTo>
                    <a:lnTo>
                      <a:pt x="1070" y="26260"/>
                    </a:lnTo>
                    <a:lnTo>
                      <a:pt x="1332" y="26804"/>
                    </a:lnTo>
                    <a:lnTo>
                      <a:pt x="1635" y="27349"/>
                    </a:lnTo>
                    <a:lnTo>
                      <a:pt x="1977" y="27853"/>
                    </a:lnTo>
                    <a:lnTo>
                      <a:pt x="2340" y="28337"/>
                    </a:lnTo>
                    <a:lnTo>
                      <a:pt x="2744" y="28801"/>
                    </a:lnTo>
                    <a:lnTo>
                      <a:pt x="3208" y="29265"/>
                    </a:lnTo>
                    <a:lnTo>
                      <a:pt x="3692" y="29688"/>
                    </a:lnTo>
                    <a:lnTo>
                      <a:pt x="4216" y="30092"/>
                    </a:lnTo>
                    <a:lnTo>
                      <a:pt x="4781" y="30495"/>
                    </a:lnTo>
                    <a:lnTo>
                      <a:pt x="5406" y="30878"/>
                    </a:lnTo>
                    <a:lnTo>
                      <a:pt x="6072" y="31241"/>
                    </a:lnTo>
                    <a:lnTo>
                      <a:pt x="6757" y="31584"/>
                    </a:lnTo>
                    <a:lnTo>
                      <a:pt x="7524" y="31927"/>
                    </a:lnTo>
                    <a:lnTo>
                      <a:pt x="8331" y="32250"/>
                    </a:lnTo>
                    <a:lnTo>
                      <a:pt x="9178" y="32552"/>
                    </a:lnTo>
                    <a:lnTo>
                      <a:pt x="10085" y="32855"/>
                    </a:lnTo>
                    <a:lnTo>
                      <a:pt x="11033" y="33157"/>
                    </a:lnTo>
                    <a:lnTo>
                      <a:pt x="12042" y="33440"/>
                    </a:lnTo>
                    <a:lnTo>
                      <a:pt x="13111" y="33702"/>
                    </a:lnTo>
                    <a:lnTo>
                      <a:pt x="14200" y="33964"/>
                    </a:lnTo>
                    <a:lnTo>
                      <a:pt x="15309" y="34206"/>
                    </a:lnTo>
                    <a:lnTo>
                      <a:pt x="16438" y="34408"/>
                    </a:lnTo>
                    <a:lnTo>
                      <a:pt x="17568" y="34610"/>
                    </a:lnTo>
                    <a:lnTo>
                      <a:pt x="18697" y="34771"/>
                    </a:lnTo>
                    <a:lnTo>
                      <a:pt x="19847" y="34932"/>
                    </a:lnTo>
                    <a:lnTo>
                      <a:pt x="21017" y="35053"/>
                    </a:lnTo>
                    <a:lnTo>
                      <a:pt x="22166" y="35174"/>
                    </a:lnTo>
                    <a:lnTo>
                      <a:pt x="23316" y="35255"/>
                    </a:lnTo>
                    <a:lnTo>
                      <a:pt x="24486" y="35336"/>
                    </a:lnTo>
                    <a:lnTo>
                      <a:pt x="25635" y="35396"/>
                    </a:lnTo>
                    <a:lnTo>
                      <a:pt x="26785" y="35416"/>
                    </a:lnTo>
                    <a:lnTo>
                      <a:pt x="27935" y="35437"/>
                    </a:lnTo>
                    <a:lnTo>
                      <a:pt x="29064" y="35437"/>
                    </a:lnTo>
                    <a:lnTo>
                      <a:pt x="30193" y="35416"/>
                    </a:lnTo>
                    <a:lnTo>
                      <a:pt x="31323" y="35376"/>
                    </a:lnTo>
                    <a:lnTo>
                      <a:pt x="32432" y="35316"/>
                    </a:lnTo>
                    <a:lnTo>
                      <a:pt x="33521" y="35255"/>
                    </a:lnTo>
                    <a:lnTo>
                      <a:pt x="34610" y="35154"/>
                    </a:lnTo>
                    <a:lnTo>
                      <a:pt x="35659" y="35053"/>
                    </a:lnTo>
                    <a:lnTo>
                      <a:pt x="36708" y="34932"/>
                    </a:lnTo>
                    <a:lnTo>
                      <a:pt x="37716" y="34811"/>
                    </a:lnTo>
                    <a:lnTo>
                      <a:pt x="38725" y="34650"/>
                    </a:lnTo>
                    <a:lnTo>
                      <a:pt x="39693" y="34489"/>
                    </a:lnTo>
                    <a:lnTo>
                      <a:pt x="40641" y="34307"/>
                    </a:lnTo>
                    <a:lnTo>
                      <a:pt x="41569" y="34105"/>
                    </a:lnTo>
                    <a:lnTo>
                      <a:pt x="42456" y="33904"/>
                    </a:lnTo>
                    <a:lnTo>
                      <a:pt x="43303" y="33682"/>
                    </a:lnTo>
                    <a:lnTo>
                      <a:pt x="44130" y="33460"/>
                    </a:lnTo>
                    <a:lnTo>
                      <a:pt x="44917" y="33198"/>
                    </a:lnTo>
                    <a:lnTo>
                      <a:pt x="45683" y="32936"/>
                    </a:lnTo>
                    <a:lnTo>
                      <a:pt x="46389" y="32673"/>
                    </a:lnTo>
                    <a:lnTo>
                      <a:pt x="46732" y="32532"/>
                    </a:lnTo>
                    <a:lnTo>
                      <a:pt x="47075" y="32371"/>
                    </a:lnTo>
                    <a:lnTo>
                      <a:pt x="47397" y="32210"/>
                    </a:lnTo>
                    <a:lnTo>
                      <a:pt x="47700" y="32048"/>
                    </a:lnTo>
                    <a:lnTo>
                      <a:pt x="48002" y="31867"/>
                    </a:lnTo>
                    <a:lnTo>
                      <a:pt x="48305" y="31685"/>
                    </a:lnTo>
                    <a:lnTo>
                      <a:pt x="48849" y="31282"/>
                    </a:lnTo>
                    <a:lnTo>
                      <a:pt x="49374" y="30858"/>
                    </a:lnTo>
                    <a:lnTo>
                      <a:pt x="49858" y="30415"/>
                    </a:lnTo>
                    <a:lnTo>
                      <a:pt x="50281" y="29930"/>
                    </a:lnTo>
                    <a:lnTo>
                      <a:pt x="50705" y="29406"/>
                    </a:lnTo>
                    <a:lnTo>
                      <a:pt x="51068" y="28882"/>
                    </a:lnTo>
                    <a:lnTo>
                      <a:pt x="51391" y="28317"/>
                    </a:lnTo>
                    <a:lnTo>
                      <a:pt x="51693" y="27732"/>
                    </a:lnTo>
                    <a:lnTo>
                      <a:pt x="51976" y="27107"/>
                    </a:lnTo>
                    <a:lnTo>
                      <a:pt x="52197" y="26482"/>
                    </a:lnTo>
                    <a:lnTo>
                      <a:pt x="52399" y="25836"/>
                    </a:lnTo>
                    <a:lnTo>
                      <a:pt x="52581" y="25171"/>
                    </a:lnTo>
                    <a:lnTo>
                      <a:pt x="52722" y="24485"/>
                    </a:lnTo>
                    <a:lnTo>
                      <a:pt x="52823" y="23779"/>
                    </a:lnTo>
                    <a:lnTo>
                      <a:pt x="52903" y="23053"/>
                    </a:lnTo>
                    <a:lnTo>
                      <a:pt x="52964" y="22327"/>
                    </a:lnTo>
                    <a:lnTo>
                      <a:pt x="52984" y="21581"/>
                    </a:lnTo>
                    <a:lnTo>
                      <a:pt x="52984" y="20814"/>
                    </a:lnTo>
                    <a:lnTo>
                      <a:pt x="52964" y="20048"/>
                    </a:lnTo>
                    <a:lnTo>
                      <a:pt x="52903" y="19261"/>
                    </a:lnTo>
                    <a:lnTo>
                      <a:pt x="52823" y="18475"/>
                    </a:lnTo>
                    <a:lnTo>
                      <a:pt x="52722" y="17688"/>
                    </a:lnTo>
                    <a:lnTo>
                      <a:pt x="52601" y="16881"/>
                    </a:lnTo>
                    <a:lnTo>
                      <a:pt x="52460" y="16075"/>
                    </a:lnTo>
                    <a:lnTo>
                      <a:pt x="52278" y="15268"/>
                    </a:lnTo>
                    <a:lnTo>
                      <a:pt x="52097" y="14461"/>
                    </a:lnTo>
                    <a:lnTo>
                      <a:pt x="51895" y="13634"/>
                    </a:lnTo>
                    <a:lnTo>
                      <a:pt x="51653" y="12827"/>
                    </a:lnTo>
                    <a:lnTo>
                      <a:pt x="51411" y="12001"/>
                    </a:lnTo>
                    <a:lnTo>
                      <a:pt x="51149" y="11214"/>
                    </a:lnTo>
                    <a:lnTo>
                      <a:pt x="50846" y="10427"/>
                    </a:lnTo>
                    <a:lnTo>
                      <a:pt x="50523" y="9661"/>
                    </a:lnTo>
                    <a:lnTo>
                      <a:pt x="50181" y="8915"/>
                    </a:lnTo>
                    <a:lnTo>
                      <a:pt x="49818" y="8209"/>
                    </a:lnTo>
                    <a:lnTo>
                      <a:pt x="49434" y="7503"/>
                    </a:lnTo>
                    <a:lnTo>
                      <a:pt x="49031" y="6837"/>
                    </a:lnTo>
                    <a:lnTo>
                      <a:pt x="48607" y="6192"/>
                    </a:lnTo>
                    <a:lnTo>
                      <a:pt x="48184" y="5567"/>
                    </a:lnTo>
                    <a:lnTo>
                      <a:pt x="47720" y="4982"/>
                    </a:lnTo>
                    <a:lnTo>
                      <a:pt x="47256" y="4417"/>
                    </a:lnTo>
                    <a:lnTo>
                      <a:pt x="46752" y="3893"/>
                    </a:lnTo>
                    <a:lnTo>
                      <a:pt x="46268" y="3389"/>
                    </a:lnTo>
                    <a:lnTo>
                      <a:pt x="45743" y="2925"/>
                    </a:lnTo>
                    <a:lnTo>
                      <a:pt x="45219" y="2481"/>
                    </a:lnTo>
                    <a:lnTo>
                      <a:pt x="44675" y="2078"/>
                    </a:lnTo>
                    <a:lnTo>
                      <a:pt x="44130" y="1694"/>
                    </a:lnTo>
                    <a:lnTo>
                      <a:pt x="43565" y="1351"/>
                    </a:lnTo>
                    <a:lnTo>
                      <a:pt x="43001" y="1049"/>
                    </a:lnTo>
                    <a:lnTo>
                      <a:pt x="42436" y="787"/>
                    </a:lnTo>
                    <a:lnTo>
                      <a:pt x="41851" y="565"/>
                    </a:lnTo>
                    <a:lnTo>
                      <a:pt x="41266" y="363"/>
                    </a:lnTo>
                    <a:lnTo>
                      <a:pt x="40661" y="222"/>
                    </a:lnTo>
                    <a:lnTo>
                      <a:pt x="40076" y="101"/>
                    </a:lnTo>
                    <a:lnTo>
                      <a:pt x="39471" y="41"/>
                    </a:lnTo>
                    <a:lnTo>
                      <a:pt x="3886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17"/>
              <p:cNvSpPr/>
              <p:nvPr/>
            </p:nvSpPr>
            <p:spPr>
              <a:xfrm>
                <a:off x="7165050" y="2964625"/>
                <a:ext cx="189600" cy="218350"/>
              </a:xfrm>
              <a:custGeom>
                <a:avLst/>
                <a:gdLst/>
                <a:ahLst/>
                <a:cxnLst/>
                <a:rect l="l" t="t" r="r" b="b"/>
                <a:pathLst>
                  <a:path w="7584" h="8734" extrusionOk="0">
                    <a:moveTo>
                      <a:pt x="545" y="1"/>
                    </a:moveTo>
                    <a:lnTo>
                      <a:pt x="424" y="41"/>
                    </a:lnTo>
                    <a:lnTo>
                      <a:pt x="323" y="102"/>
                    </a:lnTo>
                    <a:lnTo>
                      <a:pt x="243" y="182"/>
                    </a:lnTo>
                    <a:lnTo>
                      <a:pt x="162" y="283"/>
                    </a:lnTo>
                    <a:lnTo>
                      <a:pt x="101" y="384"/>
                    </a:lnTo>
                    <a:lnTo>
                      <a:pt x="41" y="505"/>
                    </a:lnTo>
                    <a:lnTo>
                      <a:pt x="21" y="626"/>
                    </a:lnTo>
                    <a:lnTo>
                      <a:pt x="0" y="787"/>
                    </a:lnTo>
                    <a:lnTo>
                      <a:pt x="41" y="969"/>
                    </a:lnTo>
                    <a:lnTo>
                      <a:pt x="121" y="1150"/>
                    </a:lnTo>
                    <a:lnTo>
                      <a:pt x="222" y="1372"/>
                    </a:lnTo>
                    <a:lnTo>
                      <a:pt x="404" y="1635"/>
                    </a:lnTo>
                    <a:lnTo>
                      <a:pt x="626" y="1917"/>
                    </a:lnTo>
                    <a:lnTo>
                      <a:pt x="908" y="2219"/>
                    </a:lnTo>
                    <a:lnTo>
                      <a:pt x="1251" y="2582"/>
                    </a:lnTo>
                    <a:lnTo>
                      <a:pt x="1695" y="2966"/>
                    </a:lnTo>
                    <a:lnTo>
                      <a:pt x="2199" y="3389"/>
                    </a:lnTo>
                    <a:lnTo>
                      <a:pt x="2784" y="3853"/>
                    </a:lnTo>
                    <a:lnTo>
                      <a:pt x="3207" y="4236"/>
                    </a:lnTo>
                    <a:lnTo>
                      <a:pt x="3631" y="4660"/>
                    </a:lnTo>
                    <a:lnTo>
                      <a:pt x="4034" y="5104"/>
                    </a:lnTo>
                    <a:lnTo>
                      <a:pt x="4438" y="5567"/>
                    </a:lnTo>
                    <a:lnTo>
                      <a:pt x="5184" y="6475"/>
                    </a:lnTo>
                    <a:lnTo>
                      <a:pt x="5849" y="7322"/>
                    </a:lnTo>
                    <a:lnTo>
                      <a:pt x="6434" y="8028"/>
                    </a:lnTo>
                    <a:lnTo>
                      <a:pt x="6676" y="8310"/>
                    </a:lnTo>
                    <a:lnTo>
                      <a:pt x="6918" y="8532"/>
                    </a:lnTo>
                    <a:lnTo>
                      <a:pt x="7120" y="8673"/>
                    </a:lnTo>
                    <a:lnTo>
                      <a:pt x="7201" y="8714"/>
                    </a:lnTo>
                    <a:lnTo>
                      <a:pt x="7281" y="8734"/>
                    </a:lnTo>
                    <a:lnTo>
                      <a:pt x="7362" y="8734"/>
                    </a:lnTo>
                    <a:lnTo>
                      <a:pt x="7423" y="8714"/>
                    </a:lnTo>
                    <a:lnTo>
                      <a:pt x="7483" y="8653"/>
                    </a:lnTo>
                    <a:lnTo>
                      <a:pt x="7523" y="8573"/>
                    </a:lnTo>
                    <a:lnTo>
                      <a:pt x="7564" y="8472"/>
                    </a:lnTo>
                    <a:lnTo>
                      <a:pt x="7584" y="8351"/>
                    </a:lnTo>
                    <a:lnTo>
                      <a:pt x="7584" y="8230"/>
                    </a:lnTo>
                    <a:lnTo>
                      <a:pt x="7564" y="8088"/>
                    </a:lnTo>
                    <a:lnTo>
                      <a:pt x="7483" y="7766"/>
                    </a:lnTo>
                    <a:lnTo>
                      <a:pt x="7342" y="7403"/>
                    </a:lnTo>
                    <a:lnTo>
                      <a:pt x="7160" y="6999"/>
                    </a:lnTo>
                    <a:lnTo>
                      <a:pt x="6939" y="6576"/>
                    </a:lnTo>
                    <a:lnTo>
                      <a:pt x="6676" y="6132"/>
                    </a:lnTo>
                    <a:lnTo>
                      <a:pt x="6374" y="5668"/>
                    </a:lnTo>
                    <a:lnTo>
                      <a:pt x="6071" y="5184"/>
                    </a:lnTo>
                    <a:lnTo>
                      <a:pt x="5749" y="4700"/>
                    </a:lnTo>
                    <a:lnTo>
                      <a:pt x="5063" y="3772"/>
                    </a:lnTo>
                    <a:lnTo>
                      <a:pt x="4397" y="2925"/>
                    </a:lnTo>
                    <a:lnTo>
                      <a:pt x="3812" y="2199"/>
                    </a:lnTo>
                    <a:lnTo>
                      <a:pt x="3550" y="1897"/>
                    </a:lnTo>
                    <a:lnTo>
                      <a:pt x="3288" y="1594"/>
                    </a:lnTo>
                    <a:lnTo>
                      <a:pt x="3006" y="1332"/>
                    </a:lnTo>
                    <a:lnTo>
                      <a:pt x="2743" y="1090"/>
                    </a:lnTo>
                    <a:lnTo>
                      <a:pt x="2481" y="868"/>
                    </a:lnTo>
                    <a:lnTo>
                      <a:pt x="2219" y="687"/>
                    </a:lnTo>
                    <a:lnTo>
                      <a:pt x="1957" y="505"/>
                    </a:lnTo>
                    <a:lnTo>
                      <a:pt x="1715" y="364"/>
                    </a:lnTo>
                    <a:lnTo>
                      <a:pt x="1473" y="243"/>
                    </a:lnTo>
                    <a:lnTo>
                      <a:pt x="1271" y="142"/>
                    </a:lnTo>
                    <a:lnTo>
                      <a:pt x="1049" y="61"/>
                    </a:lnTo>
                    <a:lnTo>
                      <a:pt x="868" y="21"/>
                    </a:lnTo>
                    <a:lnTo>
                      <a:pt x="70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17"/>
              <p:cNvSpPr/>
              <p:nvPr/>
            </p:nvSpPr>
            <p:spPr>
              <a:xfrm>
                <a:off x="6116275" y="3023125"/>
                <a:ext cx="172475" cy="132125"/>
              </a:xfrm>
              <a:custGeom>
                <a:avLst/>
                <a:gdLst/>
                <a:ahLst/>
                <a:cxnLst/>
                <a:rect l="l" t="t" r="r" b="b"/>
                <a:pathLst>
                  <a:path w="6899" h="5285" extrusionOk="0">
                    <a:moveTo>
                      <a:pt x="5386" y="0"/>
                    </a:moveTo>
                    <a:lnTo>
                      <a:pt x="5063" y="21"/>
                    </a:lnTo>
                    <a:lnTo>
                      <a:pt x="4720" y="81"/>
                    </a:lnTo>
                    <a:lnTo>
                      <a:pt x="4357" y="162"/>
                    </a:lnTo>
                    <a:lnTo>
                      <a:pt x="3974" y="283"/>
                    </a:lnTo>
                    <a:lnTo>
                      <a:pt x="3591" y="444"/>
                    </a:lnTo>
                    <a:lnTo>
                      <a:pt x="3207" y="626"/>
                    </a:lnTo>
                    <a:lnTo>
                      <a:pt x="2804" y="827"/>
                    </a:lnTo>
                    <a:lnTo>
                      <a:pt x="2401" y="1090"/>
                    </a:lnTo>
                    <a:lnTo>
                      <a:pt x="1997" y="1372"/>
                    </a:lnTo>
                    <a:lnTo>
                      <a:pt x="1796" y="1533"/>
                    </a:lnTo>
                    <a:lnTo>
                      <a:pt x="1614" y="1695"/>
                    </a:lnTo>
                    <a:lnTo>
                      <a:pt x="1271" y="2017"/>
                    </a:lnTo>
                    <a:lnTo>
                      <a:pt x="969" y="2380"/>
                    </a:lnTo>
                    <a:lnTo>
                      <a:pt x="707" y="2743"/>
                    </a:lnTo>
                    <a:lnTo>
                      <a:pt x="485" y="3106"/>
                    </a:lnTo>
                    <a:lnTo>
                      <a:pt x="323" y="3469"/>
                    </a:lnTo>
                    <a:lnTo>
                      <a:pt x="182" y="3812"/>
                    </a:lnTo>
                    <a:lnTo>
                      <a:pt x="81" y="4135"/>
                    </a:lnTo>
                    <a:lnTo>
                      <a:pt x="21" y="4438"/>
                    </a:lnTo>
                    <a:lnTo>
                      <a:pt x="1" y="4700"/>
                    </a:lnTo>
                    <a:lnTo>
                      <a:pt x="1" y="4922"/>
                    </a:lnTo>
                    <a:lnTo>
                      <a:pt x="61" y="5103"/>
                    </a:lnTo>
                    <a:lnTo>
                      <a:pt x="81" y="5164"/>
                    </a:lnTo>
                    <a:lnTo>
                      <a:pt x="122" y="5224"/>
                    </a:lnTo>
                    <a:lnTo>
                      <a:pt x="182" y="5264"/>
                    </a:lnTo>
                    <a:lnTo>
                      <a:pt x="243" y="5285"/>
                    </a:lnTo>
                    <a:lnTo>
                      <a:pt x="384" y="5285"/>
                    </a:lnTo>
                    <a:lnTo>
                      <a:pt x="485" y="5244"/>
                    </a:lnTo>
                    <a:lnTo>
                      <a:pt x="565" y="5184"/>
                    </a:lnTo>
                    <a:lnTo>
                      <a:pt x="767" y="5043"/>
                    </a:lnTo>
                    <a:lnTo>
                      <a:pt x="989" y="4861"/>
                    </a:lnTo>
                    <a:lnTo>
                      <a:pt x="1493" y="4377"/>
                    </a:lnTo>
                    <a:lnTo>
                      <a:pt x="2078" y="3792"/>
                    </a:lnTo>
                    <a:lnTo>
                      <a:pt x="2401" y="3469"/>
                    </a:lnTo>
                    <a:lnTo>
                      <a:pt x="2764" y="3127"/>
                    </a:lnTo>
                    <a:lnTo>
                      <a:pt x="3167" y="2804"/>
                    </a:lnTo>
                    <a:lnTo>
                      <a:pt x="3591" y="2461"/>
                    </a:lnTo>
                    <a:lnTo>
                      <a:pt x="4034" y="2118"/>
                    </a:lnTo>
                    <a:lnTo>
                      <a:pt x="4539" y="1795"/>
                    </a:lnTo>
                    <a:lnTo>
                      <a:pt x="5063" y="1493"/>
                    </a:lnTo>
                    <a:lnTo>
                      <a:pt x="5628" y="1190"/>
                    </a:lnTo>
                    <a:lnTo>
                      <a:pt x="6253" y="928"/>
                    </a:lnTo>
                    <a:lnTo>
                      <a:pt x="6898" y="686"/>
                    </a:lnTo>
                    <a:lnTo>
                      <a:pt x="6838" y="585"/>
                    </a:lnTo>
                    <a:lnTo>
                      <a:pt x="6777" y="505"/>
                    </a:lnTo>
                    <a:lnTo>
                      <a:pt x="6616" y="343"/>
                    </a:lnTo>
                    <a:lnTo>
                      <a:pt x="6434" y="202"/>
                    </a:lnTo>
                    <a:lnTo>
                      <a:pt x="6213" y="101"/>
                    </a:lnTo>
                    <a:lnTo>
                      <a:pt x="5971" y="41"/>
                    </a:lnTo>
                    <a:lnTo>
                      <a:pt x="568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17"/>
              <p:cNvSpPr/>
              <p:nvPr/>
            </p:nvSpPr>
            <p:spPr>
              <a:xfrm>
                <a:off x="6524700" y="3909025"/>
                <a:ext cx="511300" cy="65575"/>
              </a:xfrm>
              <a:custGeom>
                <a:avLst/>
                <a:gdLst/>
                <a:ahLst/>
                <a:cxnLst/>
                <a:rect l="l" t="t" r="r" b="b"/>
                <a:pathLst>
                  <a:path w="20452" h="2623" extrusionOk="0">
                    <a:moveTo>
                      <a:pt x="19806" y="1"/>
                    </a:moveTo>
                    <a:lnTo>
                      <a:pt x="19342" y="41"/>
                    </a:lnTo>
                    <a:lnTo>
                      <a:pt x="18757" y="142"/>
                    </a:lnTo>
                    <a:lnTo>
                      <a:pt x="18051" y="283"/>
                    </a:lnTo>
                    <a:lnTo>
                      <a:pt x="17325" y="384"/>
                    </a:lnTo>
                    <a:lnTo>
                      <a:pt x="16539" y="505"/>
                    </a:lnTo>
                    <a:lnTo>
                      <a:pt x="15712" y="586"/>
                    </a:lnTo>
                    <a:lnTo>
                      <a:pt x="14824" y="666"/>
                    </a:lnTo>
                    <a:lnTo>
                      <a:pt x="13896" y="727"/>
                    </a:lnTo>
                    <a:lnTo>
                      <a:pt x="12928" y="787"/>
                    </a:lnTo>
                    <a:lnTo>
                      <a:pt x="11920" y="807"/>
                    </a:lnTo>
                    <a:lnTo>
                      <a:pt x="10851" y="828"/>
                    </a:lnTo>
                    <a:lnTo>
                      <a:pt x="9742" y="828"/>
                    </a:lnTo>
                    <a:lnTo>
                      <a:pt x="8592" y="807"/>
                    </a:lnTo>
                    <a:lnTo>
                      <a:pt x="7382" y="767"/>
                    </a:lnTo>
                    <a:lnTo>
                      <a:pt x="6152" y="707"/>
                    </a:lnTo>
                    <a:lnTo>
                      <a:pt x="4861" y="606"/>
                    </a:lnTo>
                    <a:lnTo>
                      <a:pt x="3530" y="505"/>
                    </a:lnTo>
                    <a:lnTo>
                      <a:pt x="2158" y="384"/>
                    </a:lnTo>
                    <a:lnTo>
                      <a:pt x="1614" y="344"/>
                    </a:lnTo>
                    <a:lnTo>
                      <a:pt x="1150" y="344"/>
                    </a:lnTo>
                    <a:lnTo>
                      <a:pt x="767" y="384"/>
                    </a:lnTo>
                    <a:lnTo>
                      <a:pt x="444" y="444"/>
                    </a:lnTo>
                    <a:lnTo>
                      <a:pt x="323" y="505"/>
                    </a:lnTo>
                    <a:lnTo>
                      <a:pt x="222" y="545"/>
                    </a:lnTo>
                    <a:lnTo>
                      <a:pt x="141" y="606"/>
                    </a:lnTo>
                    <a:lnTo>
                      <a:pt x="61" y="666"/>
                    </a:lnTo>
                    <a:lnTo>
                      <a:pt x="20" y="747"/>
                    </a:lnTo>
                    <a:lnTo>
                      <a:pt x="0" y="807"/>
                    </a:lnTo>
                    <a:lnTo>
                      <a:pt x="0" y="888"/>
                    </a:lnTo>
                    <a:lnTo>
                      <a:pt x="20" y="969"/>
                    </a:lnTo>
                    <a:lnTo>
                      <a:pt x="41" y="1050"/>
                    </a:lnTo>
                    <a:lnTo>
                      <a:pt x="101" y="1130"/>
                    </a:lnTo>
                    <a:lnTo>
                      <a:pt x="182" y="1211"/>
                    </a:lnTo>
                    <a:lnTo>
                      <a:pt x="283" y="1292"/>
                    </a:lnTo>
                    <a:lnTo>
                      <a:pt x="404" y="1372"/>
                    </a:lnTo>
                    <a:lnTo>
                      <a:pt x="545" y="1453"/>
                    </a:lnTo>
                    <a:lnTo>
                      <a:pt x="888" y="1614"/>
                    </a:lnTo>
                    <a:lnTo>
                      <a:pt x="1331" y="1776"/>
                    </a:lnTo>
                    <a:lnTo>
                      <a:pt x="1856" y="1897"/>
                    </a:lnTo>
                    <a:lnTo>
                      <a:pt x="2461" y="2018"/>
                    </a:lnTo>
                    <a:lnTo>
                      <a:pt x="3167" y="2098"/>
                    </a:lnTo>
                    <a:lnTo>
                      <a:pt x="4659" y="2260"/>
                    </a:lnTo>
                    <a:lnTo>
                      <a:pt x="6172" y="2401"/>
                    </a:lnTo>
                    <a:lnTo>
                      <a:pt x="7685" y="2522"/>
                    </a:lnTo>
                    <a:lnTo>
                      <a:pt x="9197" y="2603"/>
                    </a:lnTo>
                    <a:lnTo>
                      <a:pt x="9964" y="2623"/>
                    </a:lnTo>
                    <a:lnTo>
                      <a:pt x="11517" y="2623"/>
                    </a:lnTo>
                    <a:lnTo>
                      <a:pt x="12303" y="2582"/>
                    </a:lnTo>
                    <a:lnTo>
                      <a:pt x="13090" y="2542"/>
                    </a:lnTo>
                    <a:lnTo>
                      <a:pt x="13876" y="2481"/>
                    </a:lnTo>
                    <a:lnTo>
                      <a:pt x="14683" y="2381"/>
                    </a:lnTo>
                    <a:lnTo>
                      <a:pt x="15490" y="2280"/>
                    </a:lnTo>
                    <a:lnTo>
                      <a:pt x="16276" y="2139"/>
                    </a:lnTo>
                    <a:lnTo>
                      <a:pt x="17023" y="1957"/>
                    </a:lnTo>
                    <a:lnTo>
                      <a:pt x="17708" y="1776"/>
                    </a:lnTo>
                    <a:lnTo>
                      <a:pt x="18334" y="1554"/>
                    </a:lnTo>
                    <a:lnTo>
                      <a:pt x="18898" y="1332"/>
                    </a:lnTo>
                    <a:lnTo>
                      <a:pt x="19362" y="1110"/>
                    </a:lnTo>
                    <a:lnTo>
                      <a:pt x="19766" y="888"/>
                    </a:lnTo>
                    <a:lnTo>
                      <a:pt x="20088" y="686"/>
                    </a:lnTo>
                    <a:lnTo>
                      <a:pt x="20310" y="485"/>
                    </a:lnTo>
                    <a:lnTo>
                      <a:pt x="20371" y="404"/>
                    </a:lnTo>
                    <a:lnTo>
                      <a:pt x="20431" y="323"/>
                    </a:lnTo>
                    <a:lnTo>
                      <a:pt x="20451" y="243"/>
                    </a:lnTo>
                    <a:lnTo>
                      <a:pt x="20451" y="182"/>
                    </a:lnTo>
                    <a:lnTo>
                      <a:pt x="20411" y="122"/>
                    </a:lnTo>
                    <a:lnTo>
                      <a:pt x="20350" y="81"/>
                    </a:lnTo>
                    <a:lnTo>
                      <a:pt x="20270" y="41"/>
                    </a:lnTo>
                    <a:lnTo>
                      <a:pt x="20149" y="21"/>
                    </a:lnTo>
                    <a:lnTo>
                      <a:pt x="199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17"/>
              <p:cNvSpPr/>
              <p:nvPr/>
            </p:nvSpPr>
            <p:spPr>
              <a:xfrm>
                <a:off x="6012925" y="3613050"/>
                <a:ext cx="210775" cy="250125"/>
              </a:xfrm>
              <a:custGeom>
                <a:avLst/>
                <a:gdLst/>
                <a:ahLst/>
                <a:cxnLst/>
                <a:rect l="l" t="t" r="r" b="b"/>
                <a:pathLst>
                  <a:path w="8431" h="10005" extrusionOk="0">
                    <a:moveTo>
                      <a:pt x="101" y="1"/>
                    </a:moveTo>
                    <a:lnTo>
                      <a:pt x="61" y="485"/>
                    </a:lnTo>
                    <a:lnTo>
                      <a:pt x="20" y="949"/>
                    </a:lnTo>
                    <a:lnTo>
                      <a:pt x="0" y="1413"/>
                    </a:lnTo>
                    <a:lnTo>
                      <a:pt x="20" y="1876"/>
                    </a:lnTo>
                    <a:lnTo>
                      <a:pt x="40" y="2320"/>
                    </a:lnTo>
                    <a:lnTo>
                      <a:pt x="81" y="2744"/>
                    </a:lnTo>
                    <a:lnTo>
                      <a:pt x="141" y="3167"/>
                    </a:lnTo>
                    <a:lnTo>
                      <a:pt x="202" y="3591"/>
                    </a:lnTo>
                    <a:lnTo>
                      <a:pt x="303" y="3994"/>
                    </a:lnTo>
                    <a:lnTo>
                      <a:pt x="424" y="4377"/>
                    </a:lnTo>
                    <a:lnTo>
                      <a:pt x="565" y="4761"/>
                    </a:lnTo>
                    <a:lnTo>
                      <a:pt x="706" y="5144"/>
                    </a:lnTo>
                    <a:lnTo>
                      <a:pt x="887" y="5507"/>
                    </a:lnTo>
                    <a:lnTo>
                      <a:pt x="1089" y="5850"/>
                    </a:lnTo>
                    <a:lnTo>
                      <a:pt x="1311" y="6193"/>
                    </a:lnTo>
                    <a:lnTo>
                      <a:pt x="1553" y="6515"/>
                    </a:lnTo>
                    <a:lnTo>
                      <a:pt x="1795" y="6818"/>
                    </a:lnTo>
                    <a:lnTo>
                      <a:pt x="2077" y="7120"/>
                    </a:lnTo>
                    <a:lnTo>
                      <a:pt x="2380" y="7423"/>
                    </a:lnTo>
                    <a:lnTo>
                      <a:pt x="2723" y="7705"/>
                    </a:lnTo>
                    <a:lnTo>
                      <a:pt x="3066" y="7967"/>
                    </a:lnTo>
                    <a:lnTo>
                      <a:pt x="3429" y="8209"/>
                    </a:lnTo>
                    <a:lnTo>
                      <a:pt x="3832" y="8451"/>
                    </a:lnTo>
                    <a:lnTo>
                      <a:pt x="4235" y="8673"/>
                    </a:lnTo>
                    <a:lnTo>
                      <a:pt x="4679" y="8895"/>
                    </a:lnTo>
                    <a:lnTo>
                      <a:pt x="5143" y="9097"/>
                    </a:lnTo>
                    <a:lnTo>
                      <a:pt x="5627" y="9278"/>
                    </a:lnTo>
                    <a:lnTo>
                      <a:pt x="6131" y="9440"/>
                    </a:lnTo>
                    <a:lnTo>
                      <a:pt x="6676" y="9601"/>
                    </a:lnTo>
                    <a:lnTo>
                      <a:pt x="7241" y="9742"/>
                    </a:lnTo>
                    <a:lnTo>
                      <a:pt x="7825" y="9883"/>
                    </a:lnTo>
                    <a:lnTo>
                      <a:pt x="8431" y="10004"/>
                    </a:lnTo>
                    <a:lnTo>
                      <a:pt x="7785" y="9641"/>
                    </a:lnTo>
                    <a:lnTo>
                      <a:pt x="7180" y="9278"/>
                    </a:lnTo>
                    <a:lnTo>
                      <a:pt x="6595" y="8895"/>
                    </a:lnTo>
                    <a:lnTo>
                      <a:pt x="6051" y="8512"/>
                    </a:lnTo>
                    <a:lnTo>
                      <a:pt x="5526" y="8109"/>
                    </a:lnTo>
                    <a:lnTo>
                      <a:pt x="5042" y="7705"/>
                    </a:lnTo>
                    <a:lnTo>
                      <a:pt x="4598" y="7282"/>
                    </a:lnTo>
                    <a:lnTo>
                      <a:pt x="4155" y="6878"/>
                    </a:lnTo>
                    <a:lnTo>
                      <a:pt x="3751" y="6455"/>
                    </a:lnTo>
                    <a:lnTo>
                      <a:pt x="3388" y="6031"/>
                    </a:lnTo>
                    <a:lnTo>
                      <a:pt x="3025" y="5608"/>
                    </a:lnTo>
                    <a:lnTo>
                      <a:pt x="2703" y="5204"/>
                    </a:lnTo>
                    <a:lnTo>
                      <a:pt x="2400" y="4801"/>
                    </a:lnTo>
                    <a:lnTo>
                      <a:pt x="2118" y="4398"/>
                    </a:lnTo>
                    <a:lnTo>
                      <a:pt x="1856" y="3994"/>
                    </a:lnTo>
                    <a:lnTo>
                      <a:pt x="1634" y="3611"/>
                    </a:lnTo>
                    <a:lnTo>
                      <a:pt x="1210" y="2865"/>
                    </a:lnTo>
                    <a:lnTo>
                      <a:pt x="887" y="2179"/>
                    </a:lnTo>
                    <a:lnTo>
                      <a:pt x="605" y="1574"/>
                    </a:lnTo>
                    <a:lnTo>
                      <a:pt x="403" y="1029"/>
                    </a:lnTo>
                    <a:lnTo>
                      <a:pt x="262" y="606"/>
                    </a:lnTo>
                    <a:lnTo>
                      <a:pt x="161" y="263"/>
                    </a:lnTo>
                    <a:lnTo>
                      <a:pt x="10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5" name="Google Shape;985;p17"/>
            <p:cNvSpPr/>
            <p:nvPr/>
          </p:nvSpPr>
          <p:spPr>
            <a:xfrm rot="6334360">
              <a:off x="5988775" y="729157"/>
              <a:ext cx="242061" cy="765883"/>
            </a:xfrm>
            <a:custGeom>
              <a:avLst/>
              <a:gdLst/>
              <a:ahLst/>
              <a:cxnLst/>
              <a:rect l="l" t="t" r="r" b="b"/>
              <a:pathLst>
                <a:path w="4660" h="12546" extrusionOk="0">
                  <a:moveTo>
                    <a:pt x="2985" y="0"/>
                  </a:moveTo>
                  <a:lnTo>
                    <a:pt x="2824" y="21"/>
                  </a:lnTo>
                  <a:lnTo>
                    <a:pt x="2642" y="61"/>
                  </a:lnTo>
                  <a:lnTo>
                    <a:pt x="2481" y="101"/>
                  </a:lnTo>
                  <a:lnTo>
                    <a:pt x="2320" y="162"/>
                  </a:lnTo>
                  <a:lnTo>
                    <a:pt x="2158" y="242"/>
                  </a:lnTo>
                  <a:lnTo>
                    <a:pt x="2017" y="323"/>
                  </a:lnTo>
                  <a:lnTo>
                    <a:pt x="1896" y="404"/>
                  </a:lnTo>
                  <a:lnTo>
                    <a:pt x="1775" y="505"/>
                  </a:lnTo>
                  <a:lnTo>
                    <a:pt x="1634" y="646"/>
                  </a:lnTo>
                  <a:lnTo>
                    <a:pt x="1493" y="787"/>
                  </a:lnTo>
                  <a:lnTo>
                    <a:pt x="1251" y="1110"/>
                  </a:lnTo>
                  <a:lnTo>
                    <a:pt x="1049" y="1473"/>
                  </a:lnTo>
                  <a:lnTo>
                    <a:pt x="847" y="1856"/>
                  </a:lnTo>
                  <a:lnTo>
                    <a:pt x="686" y="2259"/>
                  </a:lnTo>
                  <a:lnTo>
                    <a:pt x="525" y="2642"/>
                  </a:lnTo>
                  <a:lnTo>
                    <a:pt x="404" y="3046"/>
                  </a:lnTo>
                  <a:lnTo>
                    <a:pt x="303" y="3409"/>
                  </a:lnTo>
                  <a:lnTo>
                    <a:pt x="182" y="3893"/>
                  </a:lnTo>
                  <a:lnTo>
                    <a:pt x="101" y="4397"/>
                  </a:lnTo>
                  <a:lnTo>
                    <a:pt x="41" y="4901"/>
                  </a:lnTo>
                  <a:lnTo>
                    <a:pt x="0" y="5426"/>
                  </a:lnTo>
                  <a:lnTo>
                    <a:pt x="0" y="5970"/>
                  </a:lnTo>
                  <a:lnTo>
                    <a:pt x="21" y="6495"/>
                  </a:lnTo>
                  <a:lnTo>
                    <a:pt x="61" y="7039"/>
                  </a:lnTo>
                  <a:lnTo>
                    <a:pt x="142" y="7564"/>
                  </a:lnTo>
                  <a:lnTo>
                    <a:pt x="242" y="8108"/>
                  </a:lnTo>
                  <a:lnTo>
                    <a:pt x="384" y="8612"/>
                  </a:lnTo>
                  <a:lnTo>
                    <a:pt x="545" y="9137"/>
                  </a:lnTo>
                  <a:lnTo>
                    <a:pt x="726" y="9621"/>
                  </a:lnTo>
                  <a:lnTo>
                    <a:pt x="948" y="10105"/>
                  </a:lnTo>
                  <a:lnTo>
                    <a:pt x="1190" y="10569"/>
                  </a:lnTo>
                  <a:lnTo>
                    <a:pt x="1453" y="10992"/>
                  </a:lnTo>
                  <a:lnTo>
                    <a:pt x="1755" y="11396"/>
                  </a:lnTo>
                  <a:lnTo>
                    <a:pt x="1957" y="11638"/>
                  </a:lnTo>
                  <a:lnTo>
                    <a:pt x="2179" y="11860"/>
                  </a:lnTo>
                  <a:lnTo>
                    <a:pt x="2441" y="12041"/>
                  </a:lnTo>
                  <a:lnTo>
                    <a:pt x="2703" y="12223"/>
                  </a:lnTo>
                  <a:lnTo>
                    <a:pt x="2965" y="12364"/>
                  </a:lnTo>
                  <a:lnTo>
                    <a:pt x="3227" y="12465"/>
                  </a:lnTo>
                  <a:lnTo>
                    <a:pt x="3510" y="12525"/>
                  </a:lnTo>
                  <a:lnTo>
                    <a:pt x="3752" y="12545"/>
                  </a:lnTo>
                  <a:lnTo>
                    <a:pt x="3994" y="12525"/>
                  </a:lnTo>
                  <a:lnTo>
                    <a:pt x="4095" y="12505"/>
                  </a:lnTo>
                  <a:lnTo>
                    <a:pt x="4195" y="12465"/>
                  </a:lnTo>
                  <a:lnTo>
                    <a:pt x="4276" y="12424"/>
                  </a:lnTo>
                  <a:lnTo>
                    <a:pt x="4377" y="12344"/>
                  </a:lnTo>
                  <a:lnTo>
                    <a:pt x="4437" y="12283"/>
                  </a:lnTo>
                  <a:lnTo>
                    <a:pt x="4498" y="12182"/>
                  </a:lnTo>
                  <a:lnTo>
                    <a:pt x="4558" y="12081"/>
                  </a:lnTo>
                  <a:lnTo>
                    <a:pt x="4599" y="11960"/>
                  </a:lnTo>
                  <a:lnTo>
                    <a:pt x="4639" y="11819"/>
                  </a:lnTo>
                  <a:lnTo>
                    <a:pt x="4639" y="11658"/>
                  </a:lnTo>
                  <a:lnTo>
                    <a:pt x="4659" y="11496"/>
                  </a:lnTo>
                  <a:lnTo>
                    <a:pt x="4639" y="11315"/>
                  </a:lnTo>
                  <a:lnTo>
                    <a:pt x="4619" y="11113"/>
                  </a:lnTo>
                  <a:lnTo>
                    <a:pt x="4558" y="10891"/>
                  </a:lnTo>
                  <a:lnTo>
                    <a:pt x="4377" y="10629"/>
                  </a:lnTo>
                  <a:lnTo>
                    <a:pt x="4216" y="10367"/>
                  </a:lnTo>
                  <a:lnTo>
                    <a:pt x="4054" y="10105"/>
                  </a:lnTo>
                  <a:lnTo>
                    <a:pt x="3913" y="9822"/>
                  </a:lnTo>
                  <a:lnTo>
                    <a:pt x="3792" y="9540"/>
                  </a:lnTo>
                  <a:lnTo>
                    <a:pt x="3671" y="9258"/>
                  </a:lnTo>
                  <a:lnTo>
                    <a:pt x="3550" y="8955"/>
                  </a:lnTo>
                  <a:lnTo>
                    <a:pt x="3449" y="8653"/>
                  </a:lnTo>
                  <a:lnTo>
                    <a:pt x="3288" y="8027"/>
                  </a:lnTo>
                  <a:lnTo>
                    <a:pt x="3167" y="7402"/>
                  </a:lnTo>
                  <a:lnTo>
                    <a:pt x="3086" y="6777"/>
                  </a:lnTo>
                  <a:lnTo>
                    <a:pt x="3066" y="6132"/>
                  </a:lnTo>
                  <a:lnTo>
                    <a:pt x="3046" y="5769"/>
                  </a:lnTo>
                  <a:lnTo>
                    <a:pt x="3066" y="5406"/>
                  </a:lnTo>
                  <a:lnTo>
                    <a:pt x="3086" y="5043"/>
                  </a:lnTo>
                  <a:lnTo>
                    <a:pt x="3106" y="4679"/>
                  </a:lnTo>
                  <a:lnTo>
                    <a:pt x="3147" y="4437"/>
                  </a:lnTo>
                  <a:lnTo>
                    <a:pt x="3187" y="4175"/>
                  </a:lnTo>
                  <a:lnTo>
                    <a:pt x="3348" y="3691"/>
                  </a:lnTo>
                  <a:lnTo>
                    <a:pt x="3530" y="3187"/>
                  </a:lnTo>
                  <a:lnTo>
                    <a:pt x="3711" y="2703"/>
                  </a:lnTo>
                  <a:lnTo>
                    <a:pt x="3873" y="2199"/>
                  </a:lnTo>
                  <a:lnTo>
                    <a:pt x="3933" y="1957"/>
                  </a:lnTo>
                  <a:lnTo>
                    <a:pt x="3974" y="1695"/>
                  </a:lnTo>
                  <a:lnTo>
                    <a:pt x="4014" y="1452"/>
                  </a:lnTo>
                  <a:lnTo>
                    <a:pt x="4014" y="1190"/>
                  </a:lnTo>
                  <a:lnTo>
                    <a:pt x="3994" y="948"/>
                  </a:lnTo>
                  <a:lnTo>
                    <a:pt x="3953" y="686"/>
                  </a:lnTo>
                  <a:lnTo>
                    <a:pt x="3893" y="505"/>
                  </a:lnTo>
                  <a:lnTo>
                    <a:pt x="3812" y="363"/>
                  </a:lnTo>
                  <a:lnTo>
                    <a:pt x="3711" y="242"/>
                  </a:lnTo>
                  <a:lnTo>
                    <a:pt x="3590" y="142"/>
                  </a:lnTo>
                  <a:lnTo>
                    <a:pt x="3449" y="81"/>
                  </a:lnTo>
                  <a:lnTo>
                    <a:pt x="3308" y="21"/>
                  </a:lnTo>
                  <a:lnTo>
                    <a:pt x="314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6" name="Google Shape;986;p17"/>
          <p:cNvSpPr txBox="1">
            <a:spLocks noGrp="1"/>
          </p:cNvSpPr>
          <p:nvPr>
            <p:ph type="title"/>
          </p:nvPr>
        </p:nvSpPr>
        <p:spPr>
          <a:xfrm>
            <a:off x="905075" y="2738975"/>
            <a:ext cx="22908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200">
                <a:solidFill>
                  <a:schemeClr val="l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987" name="Google Shape;987;p17"/>
          <p:cNvSpPr txBox="1">
            <a:spLocks noGrp="1"/>
          </p:cNvSpPr>
          <p:nvPr>
            <p:ph type="subTitle" idx="1"/>
          </p:nvPr>
        </p:nvSpPr>
        <p:spPr>
          <a:xfrm>
            <a:off x="905075" y="3212128"/>
            <a:ext cx="2290800" cy="869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988" name="Google Shape;988;p17"/>
          <p:cNvSpPr txBox="1">
            <a:spLocks noGrp="1"/>
          </p:cNvSpPr>
          <p:nvPr>
            <p:ph type="title" idx="2"/>
          </p:nvPr>
        </p:nvSpPr>
        <p:spPr>
          <a:xfrm>
            <a:off x="3426593" y="2738975"/>
            <a:ext cx="22908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200">
                <a:solidFill>
                  <a:schemeClr val="l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989" name="Google Shape;989;p17"/>
          <p:cNvSpPr txBox="1">
            <a:spLocks noGrp="1"/>
          </p:cNvSpPr>
          <p:nvPr>
            <p:ph type="subTitle" idx="3"/>
          </p:nvPr>
        </p:nvSpPr>
        <p:spPr>
          <a:xfrm>
            <a:off x="3426593" y="3212128"/>
            <a:ext cx="2290800" cy="869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990" name="Google Shape;990;p17"/>
          <p:cNvSpPr txBox="1">
            <a:spLocks noGrp="1"/>
          </p:cNvSpPr>
          <p:nvPr>
            <p:ph type="title" idx="4"/>
          </p:nvPr>
        </p:nvSpPr>
        <p:spPr>
          <a:xfrm>
            <a:off x="5948114" y="2738975"/>
            <a:ext cx="22908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200">
                <a:solidFill>
                  <a:schemeClr val="l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991" name="Google Shape;991;p17"/>
          <p:cNvSpPr txBox="1">
            <a:spLocks noGrp="1"/>
          </p:cNvSpPr>
          <p:nvPr>
            <p:ph type="subTitle" idx="5"/>
          </p:nvPr>
        </p:nvSpPr>
        <p:spPr>
          <a:xfrm>
            <a:off x="5948114" y="3212128"/>
            <a:ext cx="2290800" cy="869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992" name="Google Shape;992;p17"/>
          <p:cNvSpPr txBox="1">
            <a:spLocks noGrp="1"/>
          </p:cNvSpPr>
          <p:nvPr>
            <p:ph type="title" idx="6"/>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grpSp>
        <p:nvGrpSpPr>
          <p:cNvPr id="993" name="Google Shape;993;p17"/>
          <p:cNvGrpSpPr/>
          <p:nvPr/>
        </p:nvGrpSpPr>
        <p:grpSpPr>
          <a:xfrm rot="5400000">
            <a:off x="7478172" y="-580359"/>
            <a:ext cx="1175451" cy="2324553"/>
            <a:chOff x="961675" y="1958725"/>
            <a:chExt cx="563225" cy="1113825"/>
          </a:xfrm>
        </p:grpSpPr>
        <p:sp>
          <p:nvSpPr>
            <p:cNvPr id="994" name="Google Shape;994;p17"/>
            <p:cNvSpPr/>
            <p:nvPr/>
          </p:nvSpPr>
          <p:spPr>
            <a:xfrm>
              <a:off x="961675" y="1958725"/>
              <a:ext cx="284400" cy="1113825"/>
            </a:xfrm>
            <a:custGeom>
              <a:avLst/>
              <a:gdLst/>
              <a:ahLst/>
              <a:cxnLst/>
              <a:rect l="l" t="t" r="r" b="b"/>
              <a:pathLst>
                <a:path w="11376" h="44553" extrusionOk="0">
                  <a:moveTo>
                    <a:pt x="0" y="0"/>
                  </a:moveTo>
                  <a:lnTo>
                    <a:pt x="0" y="44553"/>
                  </a:lnTo>
                  <a:lnTo>
                    <a:pt x="645" y="44392"/>
                  </a:lnTo>
                  <a:lnTo>
                    <a:pt x="1251" y="44210"/>
                  </a:lnTo>
                  <a:lnTo>
                    <a:pt x="1835" y="43988"/>
                  </a:lnTo>
                  <a:lnTo>
                    <a:pt x="2400" y="43766"/>
                  </a:lnTo>
                  <a:lnTo>
                    <a:pt x="2925" y="43504"/>
                  </a:lnTo>
                  <a:lnTo>
                    <a:pt x="3429" y="43202"/>
                  </a:lnTo>
                  <a:lnTo>
                    <a:pt x="3913" y="42899"/>
                  </a:lnTo>
                  <a:lnTo>
                    <a:pt x="4357" y="42556"/>
                  </a:lnTo>
                  <a:lnTo>
                    <a:pt x="4800" y="42213"/>
                  </a:lnTo>
                  <a:lnTo>
                    <a:pt x="5204" y="41830"/>
                  </a:lnTo>
                  <a:lnTo>
                    <a:pt x="5567" y="41427"/>
                  </a:lnTo>
                  <a:lnTo>
                    <a:pt x="5930" y="41023"/>
                  </a:lnTo>
                  <a:lnTo>
                    <a:pt x="6252" y="40580"/>
                  </a:lnTo>
                  <a:lnTo>
                    <a:pt x="6555" y="40136"/>
                  </a:lnTo>
                  <a:lnTo>
                    <a:pt x="6837" y="39692"/>
                  </a:lnTo>
                  <a:lnTo>
                    <a:pt x="7099" y="39208"/>
                  </a:lnTo>
                  <a:lnTo>
                    <a:pt x="7341" y="38724"/>
                  </a:lnTo>
                  <a:lnTo>
                    <a:pt x="7563" y="38220"/>
                  </a:lnTo>
                  <a:lnTo>
                    <a:pt x="7745" y="37716"/>
                  </a:lnTo>
                  <a:lnTo>
                    <a:pt x="7926" y="37212"/>
                  </a:lnTo>
                  <a:lnTo>
                    <a:pt x="8068" y="36687"/>
                  </a:lnTo>
                  <a:lnTo>
                    <a:pt x="8189" y="36163"/>
                  </a:lnTo>
                  <a:lnTo>
                    <a:pt x="8310" y="35618"/>
                  </a:lnTo>
                  <a:lnTo>
                    <a:pt x="8390" y="35094"/>
                  </a:lnTo>
                  <a:lnTo>
                    <a:pt x="8451" y="34549"/>
                  </a:lnTo>
                  <a:lnTo>
                    <a:pt x="8491" y="34005"/>
                  </a:lnTo>
                  <a:lnTo>
                    <a:pt x="8531" y="33460"/>
                  </a:lnTo>
                  <a:lnTo>
                    <a:pt x="8531" y="32916"/>
                  </a:lnTo>
                  <a:lnTo>
                    <a:pt x="8511" y="32391"/>
                  </a:lnTo>
                  <a:lnTo>
                    <a:pt x="8491" y="31847"/>
                  </a:lnTo>
                  <a:lnTo>
                    <a:pt x="8451" y="31322"/>
                  </a:lnTo>
                  <a:lnTo>
                    <a:pt x="8370" y="30798"/>
                  </a:lnTo>
                  <a:lnTo>
                    <a:pt x="8269" y="30193"/>
                  </a:lnTo>
                  <a:lnTo>
                    <a:pt x="8128" y="29628"/>
                  </a:lnTo>
                  <a:lnTo>
                    <a:pt x="7967" y="29063"/>
                  </a:lnTo>
                  <a:lnTo>
                    <a:pt x="7785" y="28519"/>
                  </a:lnTo>
                  <a:lnTo>
                    <a:pt x="7583" y="27994"/>
                  </a:lnTo>
                  <a:lnTo>
                    <a:pt x="7341" y="27470"/>
                  </a:lnTo>
                  <a:lnTo>
                    <a:pt x="7099" y="26946"/>
                  </a:lnTo>
                  <a:lnTo>
                    <a:pt x="6857" y="26421"/>
                  </a:lnTo>
                  <a:lnTo>
                    <a:pt x="6313" y="25393"/>
                  </a:lnTo>
                  <a:lnTo>
                    <a:pt x="5768" y="24324"/>
                  </a:lnTo>
                  <a:lnTo>
                    <a:pt x="5224" y="23235"/>
                  </a:lnTo>
                  <a:lnTo>
                    <a:pt x="4962" y="22650"/>
                  </a:lnTo>
                  <a:lnTo>
                    <a:pt x="4720" y="22065"/>
                  </a:lnTo>
                  <a:lnTo>
                    <a:pt x="4478" y="21460"/>
                  </a:lnTo>
                  <a:lnTo>
                    <a:pt x="4276" y="20835"/>
                  </a:lnTo>
                  <a:lnTo>
                    <a:pt x="4074" y="20169"/>
                  </a:lnTo>
                  <a:lnTo>
                    <a:pt x="3913" y="19483"/>
                  </a:lnTo>
                  <a:lnTo>
                    <a:pt x="3772" y="18777"/>
                  </a:lnTo>
                  <a:lnTo>
                    <a:pt x="3651" y="18031"/>
                  </a:lnTo>
                  <a:lnTo>
                    <a:pt x="3570" y="17245"/>
                  </a:lnTo>
                  <a:lnTo>
                    <a:pt x="3530" y="16418"/>
                  </a:lnTo>
                  <a:lnTo>
                    <a:pt x="3530" y="15550"/>
                  </a:lnTo>
                  <a:lnTo>
                    <a:pt x="3570" y="14643"/>
                  </a:lnTo>
                  <a:lnTo>
                    <a:pt x="3651" y="13695"/>
                  </a:lnTo>
                  <a:lnTo>
                    <a:pt x="3772" y="12686"/>
                  </a:lnTo>
                  <a:lnTo>
                    <a:pt x="3953" y="11638"/>
                  </a:lnTo>
                  <a:lnTo>
                    <a:pt x="4195" y="10528"/>
                  </a:lnTo>
                  <a:lnTo>
                    <a:pt x="4478" y="9379"/>
                  </a:lnTo>
                  <a:lnTo>
                    <a:pt x="4841" y="8149"/>
                  </a:lnTo>
                  <a:lnTo>
                    <a:pt x="5083" y="7463"/>
                  </a:lnTo>
                  <a:lnTo>
                    <a:pt x="5345" y="6777"/>
                  </a:lnTo>
                  <a:lnTo>
                    <a:pt x="5627" y="6132"/>
                  </a:lnTo>
                  <a:lnTo>
                    <a:pt x="5950" y="5506"/>
                  </a:lnTo>
                  <a:lnTo>
                    <a:pt x="6293" y="4922"/>
                  </a:lnTo>
                  <a:lnTo>
                    <a:pt x="6656" y="4357"/>
                  </a:lnTo>
                  <a:lnTo>
                    <a:pt x="7039" y="3812"/>
                  </a:lnTo>
                  <a:lnTo>
                    <a:pt x="7462" y="3308"/>
                  </a:lnTo>
                  <a:lnTo>
                    <a:pt x="7886" y="2804"/>
                  </a:lnTo>
                  <a:lnTo>
                    <a:pt x="8330" y="2340"/>
                  </a:lnTo>
                  <a:lnTo>
                    <a:pt x="8814" y="1896"/>
                  </a:lnTo>
                  <a:lnTo>
                    <a:pt x="9298" y="1473"/>
                  </a:lnTo>
                  <a:lnTo>
                    <a:pt x="9782" y="1069"/>
                  </a:lnTo>
                  <a:lnTo>
                    <a:pt x="10306" y="706"/>
                  </a:lnTo>
                  <a:lnTo>
                    <a:pt x="10831" y="343"/>
                  </a:lnTo>
                  <a:lnTo>
                    <a:pt x="1137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17"/>
            <p:cNvSpPr/>
            <p:nvPr/>
          </p:nvSpPr>
          <p:spPr>
            <a:xfrm>
              <a:off x="1145700" y="1958725"/>
              <a:ext cx="379200" cy="552150"/>
            </a:xfrm>
            <a:custGeom>
              <a:avLst/>
              <a:gdLst/>
              <a:ahLst/>
              <a:cxnLst/>
              <a:rect l="l" t="t" r="r" b="b"/>
              <a:pathLst>
                <a:path w="15168" h="22086" extrusionOk="0">
                  <a:moveTo>
                    <a:pt x="7181" y="0"/>
                  </a:moveTo>
                  <a:lnTo>
                    <a:pt x="6475" y="908"/>
                  </a:lnTo>
                  <a:lnTo>
                    <a:pt x="5749" y="1876"/>
                  </a:lnTo>
                  <a:lnTo>
                    <a:pt x="5043" y="2884"/>
                  </a:lnTo>
                  <a:lnTo>
                    <a:pt x="4337" y="3933"/>
                  </a:lnTo>
                  <a:lnTo>
                    <a:pt x="3671" y="5022"/>
                  </a:lnTo>
                  <a:lnTo>
                    <a:pt x="3349" y="5587"/>
                  </a:lnTo>
                  <a:lnTo>
                    <a:pt x="3046" y="6172"/>
                  </a:lnTo>
                  <a:lnTo>
                    <a:pt x="2723" y="6757"/>
                  </a:lnTo>
                  <a:lnTo>
                    <a:pt x="2441" y="7342"/>
                  </a:lnTo>
                  <a:lnTo>
                    <a:pt x="2159" y="7947"/>
                  </a:lnTo>
                  <a:lnTo>
                    <a:pt x="1897" y="8572"/>
                  </a:lnTo>
                  <a:lnTo>
                    <a:pt x="1634" y="9197"/>
                  </a:lnTo>
                  <a:lnTo>
                    <a:pt x="1392" y="9823"/>
                  </a:lnTo>
                  <a:lnTo>
                    <a:pt x="1170" y="10448"/>
                  </a:lnTo>
                  <a:lnTo>
                    <a:pt x="969" y="11093"/>
                  </a:lnTo>
                  <a:lnTo>
                    <a:pt x="767" y="11759"/>
                  </a:lnTo>
                  <a:lnTo>
                    <a:pt x="606" y="12404"/>
                  </a:lnTo>
                  <a:lnTo>
                    <a:pt x="444" y="13070"/>
                  </a:lnTo>
                  <a:lnTo>
                    <a:pt x="323" y="13755"/>
                  </a:lnTo>
                  <a:lnTo>
                    <a:pt x="202" y="14421"/>
                  </a:lnTo>
                  <a:lnTo>
                    <a:pt x="122" y="15107"/>
                  </a:lnTo>
                  <a:lnTo>
                    <a:pt x="61" y="15813"/>
                  </a:lnTo>
                  <a:lnTo>
                    <a:pt x="21" y="16498"/>
                  </a:lnTo>
                  <a:lnTo>
                    <a:pt x="1" y="17204"/>
                  </a:lnTo>
                  <a:lnTo>
                    <a:pt x="21" y="17910"/>
                  </a:lnTo>
                  <a:lnTo>
                    <a:pt x="61" y="18616"/>
                  </a:lnTo>
                  <a:lnTo>
                    <a:pt x="122" y="19322"/>
                  </a:lnTo>
                  <a:lnTo>
                    <a:pt x="202" y="19745"/>
                  </a:lnTo>
                  <a:lnTo>
                    <a:pt x="303" y="20109"/>
                  </a:lnTo>
                  <a:lnTo>
                    <a:pt x="404" y="20451"/>
                  </a:lnTo>
                  <a:lnTo>
                    <a:pt x="505" y="20774"/>
                  </a:lnTo>
                  <a:lnTo>
                    <a:pt x="606" y="21036"/>
                  </a:lnTo>
                  <a:lnTo>
                    <a:pt x="727" y="21278"/>
                  </a:lnTo>
                  <a:lnTo>
                    <a:pt x="828" y="21480"/>
                  </a:lnTo>
                  <a:lnTo>
                    <a:pt x="949" y="21662"/>
                  </a:lnTo>
                  <a:lnTo>
                    <a:pt x="1070" y="21803"/>
                  </a:lnTo>
                  <a:lnTo>
                    <a:pt x="1211" y="21924"/>
                  </a:lnTo>
                  <a:lnTo>
                    <a:pt x="1332" y="22004"/>
                  </a:lnTo>
                  <a:lnTo>
                    <a:pt x="1453" y="22065"/>
                  </a:lnTo>
                  <a:lnTo>
                    <a:pt x="1574" y="22085"/>
                  </a:lnTo>
                  <a:lnTo>
                    <a:pt x="1715" y="22085"/>
                  </a:lnTo>
                  <a:lnTo>
                    <a:pt x="1836" y="22065"/>
                  </a:lnTo>
                  <a:lnTo>
                    <a:pt x="1957" y="22004"/>
                  </a:lnTo>
                  <a:lnTo>
                    <a:pt x="2078" y="21944"/>
                  </a:lnTo>
                  <a:lnTo>
                    <a:pt x="2199" y="21843"/>
                  </a:lnTo>
                  <a:lnTo>
                    <a:pt x="2320" y="21702"/>
                  </a:lnTo>
                  <a:lnTo>
                    <a:pt x="2421" y="21561"/>
                  </a:lnTo>
                  <a:lnTo>
                    <a:pt x="2542" y="21399"/>
                  </a:lnTo>
                  <a:lnTo>
                    <a:pt x="2623" y="21198"/>
                  </a:lnTo>
                  <a:lnTo>
                    <a:pt x="2723" y="20996"/>
                  </a:lnTo>
                  <a:lnTo>
                    <a:pt x="2804" y="20774"/>
                  </a:lnTo>
                  <a:lnTo>
                    <a:pt x="2885" y="20512"/>
                  </a:lnTo>
                  <a:lnTo>
                    <a:pt x="2965" y="20250"/>
                  </a:lnTo>
                  <a:lnTo>
                    <a:pt x="3026" y="19967"/>
                  </a:lnTo>
                  <a:lnTo>
                    <a:pt x="3066" y="19665"/>
                  </a:lnTo>
                  <a:lnTo>
                    <a:pt x="3107" y="19342"/>
                  </a:lnTo>
                  <a:lnTo>
                    <a:pt x="3147" y="19019"/>
                  </a:lnTo>
                  <a:lnTo>
                    <a:pt x="3167" y="18677"/>
                  </a:lnTo>
                  <a:lnTo>
                    <a:pt x="3167" y="18314"/>
                  </a:lnTo>
                  <a:lnTo>
                    <a:pt x="3167" y="17991"/>
                  </a:lnTo>
                  <a:lnTo>
                    <a:pt x="3207" y="17648"/>
                  </a:lnTo>
                  <a:lnTo>
                    <a:pt x="3248" y="17285"/>
                  </a:lnTo>
                  <a:lnTo>
                    <a:pt x="3308" y="16882"/>
                  </a:lnTo>
                  <a:lnTo>
                    <a:pt x="3409" y="16458"/>
                  </a:lnTo>
                  <a:lnTo>
                    <a:pt x="3510" y="15994"/>
                  </a:lnTo>
                  <a:lnTo>
                    <a:pt x="3651" y="15510"/>
                  </a:lnTo>
                  <a:lnTo>
                    <a:pt x="3792" y="15006"/>
                  </a:lnTo>
                  <a:lnTo>
                    <a:pt x="3974" y="14502"/>
                  </a:lnTo>
                  <a:lnTo>
                    <a:pt x="4176" y="13957"/>
                  </a:lnTo>
                  <a:lnTo>
                    <a:pt x="4397" y="13392"/>
                  </a:lnTo>
                  <a:lnTo>
                    <a:pt x="4639" y="12807"/>
                  </a:lnTo>
                  <a:lnTo>
                    <a:pt x="4902" y="12223"/>
                  </a:lnTo>
                  <a:lnTo>
                    <a:pt x="5204" y="11618"/>
                  </a:lnTo>
                  <a:lnTo>
                    <a:pt x="5507" y="10992"/>
                  </a:lnTo>
                  <a:lnTo>
                    <a:pt x="5850" y="10367"/>
                  </a:lnTo>
                  <a:lnTo>
                    <a:pt x="6233" y="9722"/>
                  </a:lnTo>
                  <a:lnTo>
                    <a:pt x="6616" y="9076"/>
                  </a:lnTo>
                  <a:lnTo>
                    <a:pt x="7040" y="8431"/>
                  </a:lnTo>
                  <a:lnTo>
                    <a:pt x="7503" y="7765"/>
                  </a:lnTo>
                  <a:lnTo>
                    <a:pt x="7967" y="7120"/>
                  </a:lnTo>
                  <a:lnTo>
                    <a:pt x="8471" y="6454"/>
                  </a:lnTo>
                  <a:lnTo>
                    <a:pt x="9016" y="5789"/>
                  </a:lnTo>
                  <a:lnTo>
                    <a:pt x="9581" y="5123"/>
                  </a:lnTo>
                  <a:lnTo>
                    <a:pt x="10166" y="4458"/>
                  </a:lnTo>
                  <a:lnTo>
                    <a:pt x="10791" y="3792"/>
                  </a:lnTo>
                  <a:lnTo>
                    <a:pt x="11436" y="3147"/>
                  </a:lnTo>
                  <a:lnTo>
                    <a:pt x="12122" y="2501"/>
                  </a:lnTo>
                  <a:lnTo>
                    <a:pt x="12848" y="1856"/>
                  </a:lnTo>
                  <a:lnTo>
                    <a:pt x="13574" y="1231"/>
                  </a:lnTo>
                  <a:lnTo>
                    <a:pt x="14361" y="605"/>
                  </a:lnTo>
                  <a:lnTo>
                    <a:pt x="1516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6" name="Google Shape;996;p17"/>
          <p:cNvGrpSpPr/>
          <p:nvPr/>
        </p:nvGrpSpPr>
        <p:grpSpPr>
          <a:xfrm rot="10800000">
            <a:off x="-388982" y="3453514"/>
            <a:ext cx="2862466" cy="1695774"/>
            <a:chOff x="238125" y="3383650"/>
            <a:chExt cx="1287775" cy="762900"/>
          </a:xfrm>
        </p:grpSpPr>
        <p:sp>
          <p:nvSpPr>
            <p:cNvPr id="997" name="Google Shape;997;p17"/>
            <p:cNvSpPr/>
            <p:nvPr/>
          </p:nvSpPr>
          <p:spPr>
            <a:xfrm>
              <a:off x="598125" y="3383650"/>
              <a:ext cx="927775" cy="557175"/>
            </a:xfrm>
            <a:custGeom>
              <a:avLst/>
              <a:gdLst/>
              <a:ahLst/>
              <a:cxnLst/>
              <a:rect l="l" t="t" r="r" b="b"/>
              <a:pathLst>
                <a:path w="37111" h="22287" extrusionOk="0">
                  <a:moveTo>
                    <a:pt x="37050" y="0"/>
                  </a:moveTo>
                  <a:lnTo>
                    <a:pt x="0" y="101"/>
                  </a:lnTo>
                  <a:lnTo>
                    <a:pt x="1090" y="161"/>
                  </a:lnTo>
                  <a:lnTo>
                    <a:pt x="2118" y="242"/>
                  </a:lnTo>
                  <a:lnTo>
                    <a:pt x="3127" y="343"/>
                  </a:lnTo>
                  <a:lnTo>
                    <a:pt x="4095" y="464"/>
                  </a:lnTo>
                  <a:lnTo>
                    <a:pt x="5002" y="585"/>
                  </a:lnTo>
                  <a:lnTo>
                    <a:pt x="5890" y="726"/>
                  </a:lnTo>
                  <a:lnTo>
                    <a:pt x="6737" y="867"/>
                  </a:lnTo>
                  <a:lnTo>
                    <a:pt x="7523" y="1029"/>
                  </a:lnTo>
                  <a:lnTo>
                    <a:pt x="8310" y="1210"/>
                  </a:lnTo>
                  <a:lnTo>
                    <a:pt x="9036" y="1412"/>
                  </a:lnTo>
                  <a:lnTo>
                    <a:pt x="9742" y="1613"/>
                  </a:lnTo>
                  <a:lnTo>
                    <a:pt x="10407" y="1835"/>
                  </a:lnTo>
                  <a:lnTo>
                    <a:pt x="11033" y="2077"/>
                  </a:lnTo>
                  <a:lnTo>
                    <a:pt x="11658" y="2340"/>
                  </a:lnTo>
                  <a:lnTo>
                    <a:pt x="12223" y="2602"/>
                  </a:lnTo>
                  <a:lnTo>
                    <a:pt x="12767" y="2884"/>
                  </a:lnTo>
                  <a:lnTo>
                    <a:pt x="13292" y="3187"/>
                  </a:lnTo>
                  <a:lnTo>
                    <a:pt x="13796" y="3509"/>
                  </a:lnTo>
                  <a:lnTo>
                    <a:pt x="14260" y="3852"/>
                  </a:lnTo>
                  <a:lnTo>
                    <a:pt x="14724" y="4195"/>
                  </a:lnTo>
                  <a:lnTo>
                    <a:pt x="15147" y="4558"/>
                  </a:lnTo>
                  <a:lnTo>
                    <a:pt x="15551" y="4941"/>
                  </a:lnTo>
                  <a:lnTo>
                    <a:pt x="15934" y="5345"/>
                  </a:lnTo>
                  <a:lnTo>
                    <a:pt x="16297" y="5768"/>
                  </a:lnTo>
                  <a:lnTo>
                    <a:pt x="16660" y="6192"/>
                  </a:lnTo>
                  <a:lnTo>
                    <a:pt x="16982" y="6656"/>
                  </a:lnTo>
                  <a:lnTo>
                    <a:pt x="17305" y="7120"/>
                  </a:lnTo>
                  <a:lnTo>
                    <a:pt x="17608" y="7624"/>
                  </a:lnTo>
                  <a:lnTo>
                    <a:pt x="17910" y="8128"/>
                  </a:lnTo>
                  <a:lnTo>
                    <a:pt x="18172" y="8652"/>
                  </a:lnTo>
                  <a:lnTo>
                    <a:pt x="18455" y="9197"/>
                  </a:lnTo>
                  <a:lnTo>
                    <a:pt x="18717" y="9762"/>
                  </a:lnTo>
                  <a:lnTo>
                    <a:pt x="19241" y="11032"/>
                  </a:lnTo>
                  <a:lnTo>
                    <a:pt x="19786" y="12343"/>
                  </a:lnTo>
                  <a:lnTo>
                    <a:pt x="20351" y="13695"/>
                  </a:lnTo>
                  <a:lnTo>
                    <a:pt x="20653" y="14360"/>
                  </a:lnTo>
                  <a:lnTo>
                    <a:pt x="20956" y="15026"/>
                  </a:lnTo>
                  <a:lnTo>
                    <a:pt x="21258" y="15671"/>
                  </a:lnTo>
                  <a:lnTo>
                    <a:pt x="21601" y="16316"/>
                  </a:lnTo>
                  <a:lnTo>
                    <a:pt x="21944" y="16962"/>
                  </a:lnTo>
                  <a:lnTo>
                    <a:pt x="22327" y="17567"/>
                  </a:lnTo>
                  <a:lnTo>
                    <a:pt x="22710" y="18152"/>
                  </a:lnTo>
                  <a:lnTo>
                    <a:pt x="23134" y="18717"/>
                  </a:lnTo>
                  <a:lnTo>
                    <a:pt x="23578" y="19261"/>
                  </a:lnTo>
                  <a:lnTo>
                    <a:pt x="24042" y="19765"/>
                  </a:lnTo>
                  <a:lnTo>
                    <a:pt x="24284" y="20007"/>
                  </a:lnTo>
                  <a:lnTo>
                    <a:pt x="24546" y="20229"/>
                  </a:lnTo>
                  <a:lnTo>
                    <a:pt x="24808" y="20451"/>
                  </a:lnTo>
                  <a:lnTo>
                    <a:pt x="25070" y="20653"/>
                  </a:lnTo>
                  <a:lnTo>
                    <a:pt x="25352" y="20854"/>
                  </a:lnTo>
                  <a:lnTo>
                    <a:pt x="25635" y="21036"/>
                  </a:lnTo>
                  <a:lnTo>
                    <a:pt x="25937" y="21217"/>
                  </a:lnTo>
                  <a:lnTo>
                    <a:pt x="26240" y="21379"/>
                  </a:lnTo>
                  <a:lnTo>
                    <a:pt x="26563" y="21540"/>
                  </a:lnTo>
                  <a:lnTo>
                    <a:pt x="26885" y="21681"/>
                  </a:lnTo>
                  <a:lnTo>
                    <a:pt x="27228" y="21802"/>
                  </a:lnTo>
                  <a:lnTo>
                    <a:pt x="27571" y="21923"/>
                  </a:lnTo>
                  <a:lnTo>
                    <a:pt x="27934" y="22024"/>
                  </a:lnTo>
                  <a:lnTo>
                    <a:pt x="28297" y="22105"/>
                  </a:lnTo>
                  <a:lnTo>
                    <a:pt x="28680" y="22165"/>
                  </a:lnTo>
                  <a:lnTo>
                    <a:pt x="29064" y="22226"/>
                  </a:lnTo>
                  <a:lnTo>
                    <a:pt x="29467" y="22266"/>
                  </a:lnTo>
                  <a:lnTo>
                    <a:pt x="29890" y="22286"/>
                  </a:lnTo>
                  <a:lnTo>
                    <a:pt x="30758" y="22286"/>
                  </a:lnTo>
                  <a:lnTo>
                    <a:pt x="31201" y="22266"/>
                  </a:lnTo>
                  <a:lnTo>
                    <a:pt x="31665" y="22206"/>
                  </a:lnTo>
                  <a:lnTo>
                    <a:pt x="32149" y="22145"/>
                  </a:lnTo>
                  <a:lnTo>
                    <a:pt x="32654" y="22065"/>
                  </a:lnTo>
                  <a:lnTo>
                    <a:pt x="33158" y="21964"/>
                  </a:lnTo>
                  <a:lnTo>
                    <a:pt x="33682" y="21843"/>
                  </a:lnTo>
                  <a:lnTo>
                    <a:pt x="34207" y="21701"/>
                  </a:lnTo>
                  <a:lnTo>
                    <a:pt x="34751" y="21540"/>
                  </a:lnTo>
                  <a:lnTo>
                    <a:pt x="35316" y="21359"/>
                  </a:lnTo>
                  <a:lnTo>
                    <a:pt x="35901" y="21157"/>
                  </a:lnTo>
                  <a:lnTo>
                    <a:pt x="36506" y="20935"/>
                  </a:lnTo>
                  <a:lnTo>
                    <a:pt x="37111" y="20673"/>
                  </a:lnTo>
                  <a:lnTo>
                    <a:pt x="3705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17"/>
            <p:cNvSpPr/>
            <p:nvPr/>
          </p:nvSpPr>
          <p:spPr>
            <a:xfrm>
              <a:off x="238125" y="3425500"/>
              <a:ext cx="780025" cy="218350"/>
            </a:xfrm>
            <a:custGeom>
              <a:avLst/>
              <a:gdLst/>
              <a:ahLst/>
              <a:cxnLst/>
              <a:rect l="l" t="t" r="r" b="b"/>
              <a:pathLst>
                <a:path w="31201" h="8734" extrusionOk="0">
                  <a:moveTo>
                    <a:pt x="13453" y="0"/>
                  </a:moveTo>
                  <a:lnTo>
                    <a:pt x="12787" y="20"/>
                  </a:lnTo>
                  <a:lnTo>
                    <a:pt x="12121" y="40"/>
                  </a:lnTo>
                  <a:lnTo>
                    <a:pt x="11456" y="81"/>
                  </a:lnTo>
                  <a:lnTo>
                    <a:pt x="10790" y="141"/>
                  </a:lnTo>
                  <a:lnTo>
                    <a:pt x="10125" y="202"/>
                  </a:lnTo>
                  <a:lnTo>
                    <a:pt x="9459" y="303"/>
                  </a:lnTo>
                  <a:lnTo>
                    <a:pt x="8794" y="383"/>
                  </a:lnTo>
                  <a:lnTo>
                    <a:pt x="8128" y="504"/>
                  </a:lnTo>
                  <a:lnTo>
                    <a:pt x="7462" y="625"/>
                  </a:lnTo>
                  <a:lnTo>
                    <a:pt x="6111" y="908"/>
                  </a:lnTo>
                  <a:lnTo>
                    <a:pt x="4760" y="1230"/>
                  </a:lnTo>
                  <a:lnTo>
                    <a:pt x="3388" y="1613"/>
                  </a:lnTo>
                  <a:lnTo>
                    <a:pt x="2924" y="1755"/>
                  </a:lnTo>
                  <a:lnTo>
                    <a:pt x="2481" y="1936"/>
                  </a:lnTo>
                  <a:lnTo>
                    <a:pt x="2077" y="2138"/>
                  </a:lnTo>
                  <a:lnTo>
                    <a:pt x="1714" y="2340"/>
                  </a:lnTo>
                  <a:lnTo>
                    <a:pt x="1392" y="2561"/>
                  </a:lnTo>
                  <a:lnTo>
                    <a:pt x="1109" y="2803"/>
                  </a:lnTo>
                  <a:lnTo>
                    <a:pt x="847" y="3045"/>
                  </a:lnTo>
                  <a:lnTo>
                    <a:pt x="625" y="3308"/>
                  </a:lnTo>
                  <a:lnTo>
                    <a:pt x="444" y="3570"/>
                  </a:lnTo>
                  <a:lnTo>
                    <a:pt x="282" y="3832"/>
                  </a:lnTo>
                  <a:lnTo>
                    <a:pt x="161" y="4114"/>
                  </a:lnTo>
                  <a:lnTo>
                    <a:pt x="81" y="4377"/>
                  </a:lnTo>
                  <a:lnTo>
                    <a:pt x="20" y="4659"/>
                  </a:lnTo>
                  <a:lnTo>
                    <a:pt x="0" y="4921"/>
                  </a:lnTo>
                  <a:lnTo>
                    <a:pt x="20" y="5183"/>
                  </a:lnTo>
                  <a:lnTo>
                    <a:pt x="40" y="5425"/>
                  </a:lnTo>
                  <a:lnTo>
                    <a:pt x="121" y="5667"/>
                  </a:lnTo>
                  <a:lnTo>
                    <a:pt x="222" y="5909"/>
                  </a:lnTo>
                  <a:lnTo>
                    <a:pt x="343" y="6111"/>
                  </a:lnTo>
                  <a:lnTo>
                    <a:pt x="484" y="6313"/>
                  </a:lnTo>
                  <a:lnTo>
                    <a:pt x="666" y="6494"/>
                  </a:lnTo>
                  <a:lnTo>
                    <a:pt x="887" y="6656"/>
                  </a:lnTo>
                  <a:lnTo>
                    <a:pt x="1109" y="6797"/>
                  </a:lnTo>
                  <a:lnTo>
                    <a:pt x="1371" y="6918"/>
                  </a:lnTo>
                  <a:lnTo>
                    <a:pt x="1654" y="6999"/>
                  </a:lnTo>
                  <a:lnTo>
                    <a:pt x="1977" y="7059"/>
                  </a:lnTo>
                  <a:lnTo>
                    <a:pt x="2299" y="7099"/>
                  </a:lnTo>
                  <a:lnTo>
                    <a:pt x="2662" y="7079"/>
                  </a:lnTo>
                  <a:lnTo>
                    <a:pt x="3045" y="7059"/>
                  </a:lnTo>
                  <a:lnTo>
                    <a:pt x="3449" y="6978"/>
                  </a:lnTo>
                  <a:lnTo>
                    <a:pt x="3872" y="6857"/>
                  </a:lnTo>
                  <a:lnTo>
                    <a:pt x="4316" y="6716"/>
                  </a:lnTo>
                  <a:lnTo>
                    <a:pt x="5224" y="6373"/>
                  </a:lnTo>
                  <a:lnTo>
                    <a:pt x="6131" y="6051"/>
                  </a:lnTo>
                  <a:lnTo>
                    <a:pt x="7019" y="5748"/>
                  </a:lnTo>
                  <a:lnTo>
                    <a:pt x="7886" y="5466"/>
                  </a:lnTo>
                  <a:lnTo>
                    <a:pt x="8773" y="5224"/>
                  </a:lnTo>
                  <a:lnTo>
                    <a:pt x="9641" y="5002"/>
                  </a:lnTo>
                  <a:lnTo>
                    <a:pt x="10508" y="4800"/>
                  </a:lnTo>
                  <a:lnTo>
                    <a:pt x="11395" y="4619"/>
                  </a:lnTo>
                  <a:lnTo>
                    <a:pt x="12283" y="4477"/>
                  </a:lnTo>
                  <a:lnTo>
                    <a:pt x="13170" y="4356"/>
                  </a:lnTo>
                  <a:lnTo>
                    <a:pt x="14078" y="4256"/>
                  </a:lnTo>
                  <a:lnTo>
                    <a:pt x="15006" y="4195"/>
                  </a:lnTo>
                  <a:lnTo>
                    <a:pt x="15933" y="4175"/>
                  </a:lnTo>
                  <a:lnTo>
                    <a:pt x="16901" y="4175"/>
                  </a:lnTo>
                  <a:lnTo>
                    <a:pt x="17890" y="4215"/>
                  </a:lnTo>
                  <a:lnTo>
                    <a:pt x="18898" y="4296"/>
                  </a:lnTo>
                  <a:lnTo>
                    <a:pt x="19422" y="4356"/>
                  </a:lnTo>
                  <a:lnTo>
                    <a:pt x="19906" y="4437"/>
                  </a:lnTo>
                  <a:lnTo>
                    <a:pt x="20391" y="4538"/>
                  </a:lnTo>
                  <a:lnTo>
                    <a:pt x="20875" y="4659"/>
                  </a:lnTo>
                  <a:lnTo>
                    <a:pt x="21338" y="4800"/>
                  </a:lnTo>
                  <a:lnTo>
                    <a:pt x="21802" y="4961"/>
                  </a:lnTo>
                  <a:lnTo>
                    <a:pt x="22246" y="5123"/>
                  </a:lnTo>
                  <a:lnTo>
                    <a:pt x="22670" y="5304"/>
                  </a:lnTo>
                  <a:lnTo>
                    <a:pt x="23093" y="5506"/>
                  </a:lnTo>
                  <a:lnTo>
                    <a:pt x="23517" y="5708"/>
                  </a:lnTo>
                  <a:lnTo>
                    <a:pt x="24323" y="6131"/>
                  </a:lnTo>
                  <a:lnTo>
                    <a:pt x="25090" y="6555"/>
                  </a:lnTo>
                  <a:lnTo>
                    <a:pt x="25816" y="6999"/>
                  </a:lnTo>
                  <a:lnTo>
                    <a:pt x="26502" y="7422"/>
                  </a:lnTo>
                  <a:lnTo>
                    <a:pt x="27147" y="7805"/>
                  </a:lnTo>
                  <a:lnTo>
                    <a:pt x="27772" y="8128"/>
                  </a:lnTo>
                  <a:lnTo>
                    <a:pt x="28075" y="8289"/>
                  </a:lnTo>
                  <a:lnTo>
                    <a:pt x="28357" y="8410"/>
                  </a:lnTo>
                  <a:lnTo>
                    <a:pt x="28640" y="8511"/>
                  </a:lnTo>
                  <a:lnTo>
                    <a:pt x="28902" y="8612"/>
                  </a:lnTo>
                  <a:lnTo>
                    <a:pt x="29164" y="8673"/>
                  </a:lnTo>
                  <a:lnTo>
                    <a:pt x="29426" y="8713"/>
                  </a:lnTo>
                  <a:lnTo>
                    <a:pt x="29668" y="8733"/>
                  </a:lnTo>
                  <a:lnTo>
                    <a:pt x="29910" y="8713"/>
                  </a:lnTo>
                  <a:lnTo>
                    <a:pt x="30152" y="8673"/>
                  </a:lnTo>
                  <a:lnTo>
                    <a:pt x="30374" y="8592"/>
                  </a:lnTo>
                  <a:lnTo>
                    <a:pt x="30576" y="8511"/>
                  </a:lnTo>
                  <a:lnTo>
                    <a:pt x="30757" y="8390"/>
                  </a:lnTo>
                  <a:lnTo>
                    <a:pt x="30898" y="8269"/>
                  </a:lnTo>
                  <a:lnTo>
                    <a:pt x="31019" y="8128"/>
                  </a:lnTo>
                  <a:lnTo>
                    <a:pt x="31100" y="7987"/>
                  </a:lnTo>
                  <a:lnTo>
                    <a:pt x="31161" y="7825"/>
                  </a:lnTo>
                  <a:lnTo>
                    <a:pt x="31201" y="7664"/>
                  </a:lnTo>
                  <a:lnTo>
                    <a:pt x="31201" y="7483"/>
                  </a:lnTo>
                  <a:lnTo>
                    <a:pt x="31201" y="7301"/>
                  </a:lnTo>
                  <a:lnTo>
                    <a:pt x="31140" y="7120"/>
                  </a:lnTo>
                  <a:lnTo>
                    <a:pt x="31080" y="6918"/>
                  </a:lnTo>
                  <a:lnTo>
                    <a:pt x="30999" y="6716"/>
                  </a:lnTo>
                  <a:lnTo>
                    <a:pt x="30878" y="6514"/>
                  </a:lnTo>
                  <a:lnTo>
                    <a:pt x="30737" y="6293"/>
                  </a:lnTo>
                  <a:lnTo>
                    <a:pt x="30576" y="6071"/>
                  </a:lnTo>
                  <a:lnTo>
                    <a:pt x="30394" y="5849"/>
                  </a:lnTo>
                  <a:lnTo>
                    <a:pt x="30213" y="5627"/>
                  </a:lnTo>
                  <a:lnTo>
                    <a:pt x="29991" y="5405"/>
                  </a:lnTo>
                  <a:lnTo>
                    <a:pt x="29487" y="4961"/>
                  </a:lnTo>
                  <a:lnTo>
                    <a:pt x="28922" y="4498"/>
                  </a:lnTo>
                  <a:lnTo>
                    <a:pt x="28297" y="4054"/>
                  </a:lnTo>
                  <a:lnTo>
                    <a:pt x="27611" y="3610"/>
                  </a:lnTo>
                  <a:lnTo>
                    <a:pt x="26865" y="3207"/>
                  </a:lnTo>
                  <a:lnTo>
                    <a:pt x="26078" y="2803"/>
                  </a:lnTo>
                  <a:lnTo>
                    <a:pt x="25251" y="2420"/>
                  </a:lnTo>
                  <a:lnTo>
                    <a:pt x="24505" y="2138"/>
                  </a:lnTo>
                  <a:lnTo>
                    <a:pt x="23779" y="1856"/>
                  </a:lnTo>
                  <a:lnTo>
                    <a:pt x="23053" y="1593"/>
                  </a:lnTo>
                  <a:lnTo>
                    <a:pt x="22347" y="1371"/>
                  </a:lnTo>
                  <a:lnTo>
                    <a:pt x="21641" y="1150"/>
                  </a:lnTo>
                  <a:lnTo>
                    <a:pt x="20935" y="948"/>
                  </a:lnTo>
                  <a:lnTo>
                    <a:pt x="20229" y="787"/>
                  </a:lnTo>
                  <a:lnTo>
                    <a:pt x="19543" y="625"/>
                  </a:lnTo>
                  <a:lnTo>
                    <a:pt x="18858" y="484"/>
                  </a:lnTo>
                  <a:lnTo>
                    <a:pt x="18172" y="363"/>
                  </a:lnTo>
                  <a:lnTo>
                    <a:pt x="17486" y="262"/>
                  </a:lnTo>
                  <a:lnTo>
                    <a:pt x="16801" y="182"/>
                  </a:lnTo>
                  <a:lnTo>
                    <a:pt x="16135" y="101"/>
                  </a:lnTo>
                  <a:lnTo>
                    <a:pt x="15469" y="61"/>
                  </a:lnTo>
                  <a:lnTo>
                    <a:pt x="14784" y="20"/>
                  </a:lnTo>
                  <a:lnTo>
                    <a:pt x="141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17"/>
            <p:cNvSpPr/>
            <p:nvPr/>
          </p:nvSpPr>
          <p:spPr>
            <a:xfrm>
              <a:off x="1086700" y="3869200"/>
              <a:ext cx="392825" cy="277350"/>
            </a:xfrm>
            <a:custGeom>
              <a:avLst/>
              <a:gdLst/>
              <a:ahLst/>
              <a:cxnLst/>
              <a:rect l="l" t="t" r="r" b="b"/>
              <a:pathLst>
                <a:path w="15713" h="11094" extrusionOk="0">
                  <a:moveTo>
                    <a:pt x="929" y="0"/>
                  </a:moveTo>
                  <a:lnTo>
                    <a:pt x="727" y="21"/>
                  </a:lnTo>
                  <a:lnTo>
                    <a:pt x="545" y="61"/>
                  </a:lnTo>
                  <a:lnTo>
                    <a:pt x="384" y="142"/>
                  </a:lnTo>
                  <a:lnTo>
                    <a:pt x="263" y="242"/>
                  </a:lnTo>
                  <a:lnTo>
                    <a:pt x="162" y="384"/>
                  </a:lnTo>
                  <a:lnTo>
                    <a:pt x="82" y="525"/>
                  </a:lnTo>
                  <a:lnTo>
                    <a:pt x="41" y="706"/>
                  </a:lnTo>
                  <a:lnTo>
                    <a:pt x="1" y="908"/>
                  </a:lnTo>
                  <a:lnTo>
                    <a:pt x="1" y="1130"/>
                  </a:lnTo>
                  <a:lnTo>
                    <a:pt x="21" y="1352"/>
                  </a:lnTo>
                  <a:lnTo>
                    <a:pt x="61" y="1614"/>
                  </a:lnTo>
                  <a:lnTo>
                    <a:pt x="122" y="1876"/>
                  </a:lnTo>
                  <a:lnTo>
                    <a:pt x="203" y="2158"/>
                  </a:lnTo>
                  <a:lnTo>
                    <a:pt x="303" y="2461"/>
                  </a:lnTo>
                  <a:lnTo>
                    <a:pt x="445" y="2764"/>
                  </a:lnTo>
                  <a:lnTo>
                    <a:pt x="586" y="3086"/>
                  </a:lnTo>
                  <a:lnTo>
                    <a:pt x="747" y="3429"/>
                  </a:lnTo>
                  <a:lnTo>
                    <a:pt x="929" y="3752"/>
                  </a:lnTo>
                  <a:lnTo>
                    <a:pt x="1130" y="4115"/>
                  </a:lnTo>
                  <a:lnTo>
                    <a:pt x="1352" y="4458"/>
                  </a:lnTo>
                  <a:lnTo>
                    <a:pt x="1574" y="4821"/>
                  </a:lnTo>
                  <a:lnTo>
                    <a:pt x="2098" y="5527"/>
                  </a:lnTo>
                  <a:lnTo>
                    <a:pt x="2381" y="5890"/>
                  </a:lnTo>
                  <a:lnTo>
                    <a:pt x="2683" y="6253"/>
                  </a:lnTo>
                  <a:lnTo>
                    <a:pt x="3006" y="6616"/>
                  </a:lnTo>
                  <a:lnTo>
                    <a:pt x="3329" y="6979"/>
                  </a:lnTo>
                  <a:lnTo>
                    <a:pt x="3672" y="7322"/>
                  </a:lnTo>
                  <a:lnTo>
                    <a:pt x="4014" y="7665"/>
                  </a:lnTo>
                  <a:lnTo>
                    <a:pt x="4398" y="8007"/>
                  </a:lnTo>
                  <a:lnTo>
                    <a:pt x="4761" y="8350"/>
                  </a:lnTo>
                  <a:lnTo>
                    <a:pt x="5144" y="8653"/>
                  </a:lnTo>
                  <a:lnTo>
                    <a:pt x="5527" y="8955"/>
                  </a:lnTo>
                  <a:lnTo>
                    <a:pt x="5890" y="9217"/>
                  </a:lnTo>
                  <a:lnTo>
                    <a:pt x="6233" y="9460"/>
                  </a:lnTo>
                  <a:lnTo>
                    <a:pt x="6596" y="9681"/>
                  </a:lnTo>
                  <a:lnTo>
                    <a:pt x="6919" y="9883"/>
                  </a:lnTo>
                  <a:lnTo>
                    <a:pt x="7262" y="10065"/>
                  </a:lnTo>
                  <a:lnTo>
                    <a:pt x="7584" y="10246"/>
                  </a:lnTo>
                  <a:lnTo>
                    <a:pt x="7907" y="10387"/>
                  </a:lnTo>
                  <a:lnTo>
                    <a:pt x="8210" y="10528"/>
                  </a:lnTo>
                  <a:lnTo>
                    <a:pt x="8512" y="10629"/>
                  </a:lnTo>
                  <a:lnTo>
                    <a:pt x="8815" y="10730"/>
                  </a:lnTo>
                  <a:lnTo>
                    <a:pt x="9400" y="10891"/>
                  </a:lnTo>
                  <a:lnTo>
                    <a:pt x="9964" y="10992"/>
                  </a:lnTo>
                  <a:lnTo>
                    <a:pt x="10509" y="11053"/>
                  </a:lnTo>
                  <a:lnTo>
                    <a:pt x="11033" y="11093"/>
                  </a:lnTo>
                  <a:lnTo>
                    <a:pt x="11558" y="11073"/>
                  </a:lnTo>
                  <a:lnTo>
                    <a:pt x="12062" y="11053"/>
                  </a:lnTo>
                  <a:lnTo>
                    <a:pt x="12586" y="10992"/>
                  </a:lnTo>
                  <a:lnTo>
                    <a:pt x="13090" y="10932"/>
                  </a:lnTo>
                  <a:lnTo>
                    <a:pt x="14099" y="10811"/>
                  </a:lnTo>
                  <a:lnTo>
                    <a:pt x="14341" y="10770"/>
                  </a:lnTo>
                  <a:lnTo>
                    <a:pt x="14563" y="10730"/>
                  </a:lnTo>
                  <a:lnTo>
                    <a:pt x="14764" y="10649"/>
                  </a:lnTo>
                  <a:lnTo>
                    <a:pt x="14946" y="10589"/>
                  </a:lnTo>
                  <a:lnTo>
                    <a:pt x="15107" y="10508"/>
                  </a:lnTo>
                  <a:lnTo>
                    <a:pt x="15248" y="10407"/>
                  </a:lnTo>
                  <a:lnTo>
                    <a:pt x="15369" y="10307"/>
                  </a:lnTo>
                  <a:lnTo>
                    <a:pt x="15470" y="10206"/>
                  </a:lnTo>
                  <a:lnTo>
                    <a:pt x="15551" y="10085"/>
                  </a:lnTo>
                  <a:lnTo>
                    <a:pt x="15611" y="9964"/>
                  </a:lnTo>
                  <a:lnTo>
                    <a:pt x="15672" y="9843"/>
                  </a:lnTo>
                  <a:lnTo>
                    <a:pt x="15692" y="9722"/>
                  </a:lnTo>
                  <a:lnTo>
                    <a:pt x="15712" y="9601"/>
                  </a:lnTo>
                  <a:lnTo>
                    <a:pt x="15692" y="9480"/>
                  </a:lnTo>
                  <a:lnTo>
                    <a:pt x="15672" y="9339"/>
                  </a:lnTo>
                  <a:lnTo>
                    <a:pt x="15632" y="9217"/>
                  </a:lnTo>
                  <a:lnTo>
                    <a:pt x="15571" y="9096"/>
                  </a:lnTo>
                  <a:lnTo>
                    <a:pt x="15490" y="8975"/>
                  </a:lnTo>
                  <a:lnTo>
                    <a:pt x="15390" y="8854"/>
                  </a:lnTo>
                  <a:lnTo>
                    <a:pt x="15289" y="8754"/>
                  </a:lnTo>
                  <a:lnTo>
                    <a:pt x="15168" y="8633"/>
                  </a:lnTo>
                  <a:lnTo>
                    <a:pt x="15027" y="8552"/>
                  </a:lnTo>
                  <a:lnTo>
                    <a:pt x="14865" y="8451"/>
                  </a:lnTo>
                  <a:lnTo>
                    <a:pt x="14684" y="8370"/>
                  </a:lnTo>
                  <a:lnTo>
                    <a:pt x="14502" y="8310"/>
                  </a:lnTo>
                  <a:lnTo>
                    <a:pt x="14301" y="8249"/>
                  </a:lnTo>
                  <a:lnTo>
                    <a:pt x="14079" y="8209"/>
                  </a:lnTo>
                  <a:lnTo>
                    <a:pt x="13857" y="8169"/>
                  </a:lnTo>
                  <a:lnTo>
                    <a:pt x="13615" y="8149"/>
                  </a:lnTo>
                  <a:lnTo>
                    <a:pt x="13353" y="8149"/>
                  </a:lnTo>
                  <a:lnTo>
                    <a:pt x="13070" y="8169"/>
                  </a:lnTo>
                  <a:lnTo>
                    <a:pt x="12788" y="8189"/>
                  </a:lnTo>
                  <a:lnTo>
                    <a:pt x="12163" y="8270"/>
                  </a:lnTo>
                  <a:lnTo>
                    <a:pt x="11477" y="8310"/>
                  </a:lnTo>
                  <a:lnTo>
                    <a:pt x="10731" y="8330"/>
                  </a:lnTo>
                  <a:lnTo>
                    <a:pt x="10347" y="8310"/>
                  </a:lnTo>
                  <a:lnTo>
                    <a:pt x="9964" y="8290"/>
                  </a:lnTo>
                  <a:lnTo>
                    <a:pt x="9561" y="8249"/>
                  </a:lnTo>
                  <a:lnTo>
                    <a:pt x="9157" y="8189"/>
                  </a:lnTo>
                  <a:lnTo>
                    <a:pt x="8734" y="8128"/>
                  </a:lnTo>
                  <a:lnTo>
                    <a:pt x="8310" y="8028"/>
                  </a:lnTo>
                  <a:lnTo>
                    <a:pt x="7887" y="7907"/>
                  </a:lnTo>
                  <a:lnTo>
                    <a:pt x="7463" y="7786"/>
                  </a:lnTo>
                  <a:lnTo>
                    <a:pt x="7040" y="7624"/>
                  </a:lnTo>
                  <a:lnTo>
                    <a:pt x="6636" y="7443"/>
                  </a:lnTo>
                  <a:lnTo>
                    <a:pt x="6213" y="7221"/>
                  </a:lnTo>
                  <a:lnTo>
                    <a:pt x="5789" y="6999"/>
                  </a:lnTo>
                  <a:lnTo>
                    <a:pt x="5386" y="6717"/>
                  </a:lnTo>
                  <a:lnTo>
                    <a:pt x="4983" y="6434"/>
                  </a:lnTo>
                  <a:lnTo>
                    <a:pt x="4579" y="6112"/>
                  </a:lnTo>
                  <a:lnTo>
                    <a:pt x="4196" y="5748"/>
                  </a:lnTo>
                  <a:lnTo>
                    <a:pt x="3833" y="5345"/>
                  </a:lnTo>
                  <a:lnTo>
                    <a:pt x="3470" y="4922"/>
                  </a:lnTo>
                  <a:lnTo>
                    <a:pt x="3107" y="4438"/>
                  </a:lnTo>
                  <a:lnTo>
                    <a:pt x="2784" y="3933"/>
                  </a:lnTo>
                  <a:lnTo>
                    <a:pt x="2461" y="3389"/>
                  </a:lnTo>
                  <a:lnTo>
                    <a:pt x="2159" y="2804"/>
                  </a:lnTo>
                  <a:lnTo>
                    <a:pt x="1877" y="2179"/>
                  </a:lnTo>
                  <a:lnTo>
                    <a:pt x="1614" y="1493"/>
                  </a:lnTo>
                  <a:lnTo>
                    <a:pt x="1372" y="767"/>
                  </a:lnTo>
                  <a:lnTo>
                    <a:pt x="115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00" name="Google Shape;1000;p17"/>
          <p:cNvSpPr/>
          <p:nvPr/>
        </p:nvSpPr>
        <p:spPr>
          <a:xfrm>
            <a:off x="-174060" y="2350657"/>
            <a:ext cx="475354" cy="442198"/>
          </a:xfrm>
          <a:custGeom>
            <a:avLst/>
            <a:gdLst/>
            <a:ahLst/>
            <a:cxnLst/>
            <a:rect l="l" t="t" r="r" b="b"/>
            <a:pathLst>
              <a:path w="5524" h="5139" extrusionOk="0">
                <a:moveTo>
                  <a:pt x="3122" y="0"/>
                </a:moveTo>
                <a:lnTo>
                  <a:pt x="2978" y="48"/>
                </a:lnTo>
                <a:lnTo>
                  <a:pt x="2594" y="288"/>
                </a:lnTo>
                <a:lnTo>
                  <a:pt x="2258" y="576"/>
                </a:lnTo>
                <a:lnTo>
                  <a:pt x="2018" y="817"/>
                </a:lnTo>
                <a:lnTo>
                  <a:pt x="2018" y="865"/>
                </a:lnTo>
                <a:lnTo>
                  <a:pt x="2066" y="913"/>
                </a:lnTo>
                <a:lnTo>
                  <a:pt x="2210" y="1057"/>
                </a:lnTo>
                <a:lnTo>
                  <a:pt x="2594" y="1345"/>
                </a:lnTo>
                <a:lnTo>
                  <a:pt x="2738" y="1489"/>
                </a:lnTo>
                <a:lnTo>
                  <a:pt x="2786" y="1585"/>
                </a:lnTo>
                <a:lnTo>
                  <a:pt x="2786" y="1681"/>
                </a:lnTo>
                <a:lnTo>
                  <a:pt x="2786" y="1777"/>
                </a:lnTo>
                <a:lnTo>
                  <a:pt x="2738" y="1873"/>
                </a:lnTo>
                <a:lnTo>
                  <a:pt x="2642" y="1969"/>
                </a:lnTo>
                <a:lnTo>
                  <a:pt x="2498" y="2065"/>
                </a:lnTo>
                <a:lnTo>
                  <a:pt x="2162" y="2209"/>
                </a:lnTo>
                <a:lnTo>
                  <a:pt x="1921" y="2209"/>
                </a:lnTo>
                <a:lnTo>
                  <a:pt x="1777" y="2113"/>
                </a:lnTo>
                <a:lnTo>
                  <a:pt x="1633" y="1969"/>
                </a:lnTo>
                <a:lnTo>
                  <a:pt x="1585" y="1777"/>
                </a:lnTo>
                <a:lnTo>
                  <a:pt x="1537" y="1585"/>
                </a:lnTo>
                <a:lnTo>
                  <a:pt x="1489" y="1393"/>
                </a:lnTo>
                <a:lnTo>
                  <a:pt x="1393" y="1297"/>
                </a:lnTo>
                <a:lnTo>
                  <a:pt x="1297" y="1249"/>
                </a:lnTo>
                <a:lnTo>
                  <a:pt x="1201" y="1249"/>
                </a:lnTo>
                <a:lnTo>
                  <a:pt x="1009" y="1297"/>
                </a:lnTo>
                <a:lnTo>
                  <a:pt x="865" y="1393"/>
                </a:lnTo>
                <a:lnTo>
                  <a:pt x="481" y="1681"/>
                </a:lnTo>
                <a:lnTo>
                  <a:pt x="337" y="1825"/>
                </a:lnTo>
                <a:lnTo>
                  <a:pt x="241" y="1969"/>
                </a:lnTo>
                <a:lnTo>
                  <a:pt x="193" y="2065"/>
                </a:lnTo>
                <a:lnTo>
                  <a:pt x="241" y="2113"/>
                </a:lnTo>
                <a:lnTo>
                  <a:pt x="289" y="2305"/>
                </a:lnTo>
                <a:lnTo>
                  <a:pt x="481" y="2546"/>
                </a:lnTo>
                <a:lnTo>
                  <a:pt x="673" y="2738"/>
                </a:lnTo>
                <a:lnTo>
                  <a:pt x="961" y="3074"/>
                </a:lnTo>
                <a:lnTo>
                  <a:pt x="1009" y="3170"/>
                </a:lnTo>
                <a:lnTo>
                  <a:pt x="961" y="3218"/>
                </a:lnTo>
                <a:lnTo>
                  <a:pt x="913" y="3218"/>
                </a:lnTo>
                <a:lnTo>
                  <a:pt x="529" y="3314"/>
                </a:lnTo>
                <a:lnTo>
                  <a:pt x="337" y="3362"/>
                </a:lnTo>
                <a:lnTo>
                  <a:pt x="193" y="3458"/>
                </a:lnTo>
                <a:lnTo>
                  <a:pt x="49" y="3602"/>
                </a:lnTo>
                <a:lnTo>
                  <a:pt x="0" y="3746"/>
                </a:lnTo>
                <a:lnTo>
                  <a:pt x="49" y="3890"/>
                </a:lnTo>
                <a:lnTo>
                  <a:pt x="145" y="4130"/>
                </a:lnTo>
                <a:lnTo>
                  <a:pt x="385" y="4370"/>
                </a:lnTo>
                <a:lnTo>
                  <a:pt x="625" y="4467"/>
                </a:lnTo>
                <a:lnTo>
                  <a:pt x="817" y="4467"/>
                </a:lnTo>
                <a:lnTo>
                  <a:pt x="1009" y="4370"/>
                </a:lnTo>
                <a:lnTo>
                  <a:pt x="1153" y="4274"/>
                </a:lnTo>
                <a:lnTo>
                  <a:pt x="1249" y="4130"/>
                </a:lnTo>
                <a:lnTo>
                  <a:pt x="1441" y="3890"/>
                </a:lnTo>
                <a:lnTo>
                  <a:pt x="1537" y="3938"/>
                </a:lnTo>
                <a:lnTo>
                  <a:pt x="1585" y="4034"/>
                </a:lnTo>
                <a:lnTo>
                  <a:pt x="1777" y="4418"/>
                </a:lnTo>
                <a:lnTo>
                  <a:pt x="1970" y="4851"/>
                </a:lnTo>
                <a:lnTo>
                  <a:pt x="2066" y="5043"/>
                </a:lnTo>
                <a:lnTo>
                  <a:pt x="2162" y="5139"/>
                </a:lnTo>
                <a:lnTo>
                  <a:pt x="2258" y="5139"/>
                </a:lnTo>
                <a:lnTo>
                  <a:pt x="2402" y="5043"/>
                </a:lnTo>
                <a:lnTo>
                  <a:pt x="2738" y="4803"/>
                </a:lnTo>
                <a:lnTo>
                  <a:pt x="3074" y="4515"/>
                </a:lnTo>
                <a:lnTo>
                  <a:pt x="3266" y="4322"/>
                </a:lnTo>
                <a:lnTo>
                  <a:pt x="3314" y="4226"/>
                </a:lnTo>
                <a:lnTo>
                  <a:pt x="3266" y="4178"/>
                </a:lnTo>
                <a:lnTo>
                  <a:pt x="3170" y="4034"/>
                </a:lnTo>
                <a:lnTo>
                  <a:pt x="3026" y="3890"/>
                </a:lnTo>
                <a:lnTo>
                  <a:pt x="2834" y="3650"/>
                </a:lnTo>
                <a:lnTo>
                  <a:pt x="2786" y="3506"/>
                </a:lnTo>
                <a:lnTo>
                  <a:pt x="2786" y="3362"/>
                </a:lnTo>
                <a:lnTo>
                  <a:pt x="2882" y="3218"/>
                </a:lnTo>
                <a:lnTo>
                  <a:pt x="3026" y="3122"/>
                </a:lnTo>
                <a:lnTo>
                  <a:pt x="3170" y="3074"/>
                </a:lnTo>
                <a:lnTo>
                  <a:pt x="3314" y="3026"/>
                </a:lnTo>
                <a:lnTo>
                  <a:pt x="3458" y="3026"/>
                </a:lnTo>
                <a:lnTo>
                  <a:pt x="3602" y="3074"/>
                </a:lnTo>
                <a:lnTo>
                  <a:pt x="3698" y="3170"/>
                </a:lnTo>
                <a:lnTo>
                  <a:pt x="3746" y="3266"/>
                </a:lnTo>
                <a:lnTo>
                  <a:pt x="3843" y="3506"/>
                </a:lnTo>
                <a:lnTo>
                  <a:pt x="3891" y="3746"/>
                </a:lnTo>
                <a:lnTo>
                  <a:pt x="3987" y="3938"/>
                </a:lnTo>
                <a:lnTo>
                  <a:pt x="4227" y="3938"/>
                </a:lnTo>
                <a:lnTo>
                  <a:pt x="4611" y="3698"/>
                </a:lnTo>
                <a:lnTo>
                  <a:pt x="5043" y="3410"/>
                </a:lnTo>
                <a:lnTo>
                  <a:pt x="5235" y="3218"/>
                </a:lnTo>
                <a:lnTo>
                  <a:pt x="5283" y="3170"/>
                </a:lnTo>
                <a:lnTo>
                  <a:pt x="5235" y="3074"/>
                </a:lnTo>
                <a:lnTo>
                  <a:pt x="5139" y="2834"/>
                </a:lnTo>
                <a:lnTo>
                  <a:pt x="4707" y="2257"/>
                </a:lnTo>
                <a:lnTo>
                  <a:pt x="4563" y="2017"/>
                </a:lnTo>
                <a:lnTo>
                  <a:pt x="4515" y="1969"/>
                </a:lnTo>
                <a:lnTo>
                  <a:pt x="4563" y="1921"/>
                </a:lnTo>
                <a:lnTo>
                  <a:pt x="4755" y="1873"/>
                </a:lnTo>
                <a:lnTo>
                  <a:pt x="5139" y="1729"/>
                </a:lnTo>
                <a:lnTo>
                  <a:pt x="5331" y="1585"/>
                </a:lnTo>
                <a:lnTo>
                  <a:pt x="5475" y="1393"/>
                </a:lnTo>
                <a:lnTo>
                  <a:pt x="5523" y="1249"/>
                </a:lnTo>
                <a:lnTo>
                  <a:pt x="5523" y="1057"/>
                </a:lnTo>
                <a:lnTo>
                  <a:pt x="5427" y="865"/>
                </a:lnTo>
                <a:lnTo>
                  <a:pt x="5283" y="673"/>
                </a:lnTo>
                <a:lnTo>
                  <a:pt x="5139" y="528"/>
                </a:lnTo>
                <a:lnTo>
                  <a:pt x="4947" y="432"/>
                </a:lnTo>
                <a:lnTo>
                  <a:pt x="4755" y="432"/>
                </a:lnTo>
                <a:lnTo>
                  <a:pt x="4611" y="480"/>
                </a:lnTo>
                <a:lnTo>
                  <a:pt x="4515" y="576"/>
                </a:lnTo>
                <a:lnTo>
                  <a:pt x="4419" y="673"/>
                </a:lnTo>
                <a:lnTo>
                  <a:pt x="4227" y="913"/>
                </a:lnTo>
                <a:lnTo>
                  <a:pt x="4131" y="1057"/>
                </a:lnTo>
                <a:lnTo>
                  <a:pt x="4035" y="1105"/>
                </a:lnTo>
                <a:lnTo>
                  <a:pt x="3939" y="1105"/>
                </a:lnTo>
                <a:lnTo>
                  <a:pt x="3843" y="1009"/>
                </a:lnTo>
                <a:lnTo>
                  <a:pt x="3602" y="625"/>
                </a:lnTo>
                <a:lnTo>
                  <a:pt x="3410" y="240"/>
                </a:lnTo>
                <a:lnTo>
                  <a:pt x="3314" y="96"/>
                </a:lnTo>
                <a:lnTo>
                  <a:pt x="321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17"/>
          <p:cNvSpPr/>
          <p:nvPr/>
        </p:nvSpPr>
        <p:spPr>
          <a:xfrm>
            <a:off x="8423988" y="1478900"/>
            <a:ext cx="471223" cy="363809"/>
          </a:xfrm>
          <a:custGeom>
            <a:avLst/>
            <a:gdLst/>
            <a:ahLst/>
            <a:cxnLst/>
            <a:rect l="l" t="t" r="r" b="b"/>
            <a:pathLst>
              <a:path w="5476" h="4228" extrusionOk="0">
                <a:moveTo>
                  <a:pt x="3506" y="1"/>
                </a:moveTo>
                <a:lnTo>
                  <a:pt x="3122" y="97"/>
                </a:lnTo>
                <a:lnTo>
                  <a:pt x="2162" y="481"/>
                </a:lnTo>
                <a:lnTo>
                  <a:pt x="673" y="1105"/>
                </a:lnTo>
                <a:lnTo>
                  <a:pt x="673" y="1153"/>
                </a:lnTo>
                <a:lnTo>
                  <a:pt x="673" y="1346"/>
                </a:lnTo>
                <a:lnTo>
                  <a:pt x="865" y="1778"/>
                </a:lnTo>
                <a:lnTo>
                  <a:pt x="1057" y="2162"/>
                </a:lnTo>
                <a:lnTo>
                  <a:pt x="1105" y="2354"/>
                </a:lnTo>
                <a:lnTo>
                  <a:pt x="625" y="2354"/>
                </a:lnTo>
                <a:lnTo>
                  <a:pt x="289" y="2402"/>
                </a:lnTo>
                <a:lnTo>
                  <a:pt x="145" y="2498"/>
                </a:lnTo>
                <a:lnTo>
                  <a:pt x="97" y="2546"/>
                </a:lnTo>
                <a:lnTo>
                  <a:pt x="0" y="2738"/>
                </a:lnTo>
                <a:lnTo>
                  <a:pt x="0" y="2978"/>
                </a:lnTo>
                <a:lnTo>
                  <a:pt x="49" y="3171"/>
                </a:lnTo>
                <a:lnTo>
                  <a:pt x="193" y="3363"/>
                </a:lnTo>
                <a:lnTo>
                  <a:pt x="337" y="3555"/>
                </a:lnTo>
                <a:lnTo>
                  <a:pt x="481" y="3651"/>
                </a:lnTo>
                <a:lnTo>
                  <a:pt x="625" y="3699"/>
                </a:lnTo>
                <a:lnTo>
                  <a:pt x="769" y="3699"/>
                </a:lnTo>
                <a:lnTo>
                  <a:pt x="913" y="3603"/>
                </a:lnTo>
                <a:lnTo>
                  <a:pt x="1105" y="3459"/>
                </a:lnTo>
                <a:lnTo>
                  <a:pt x="1297" y="3363"/>
                </a:lnTo>
                <a:lnTo>
                  <a:pt x="1345" y="3363"/>
                </a:lnTo>
                <a:lnTo>
                  <a:pt x="1441" y="3459"/>
                </a:lnTo>
                <a:lnTo>
                  <a:pt x="1537" y="3699"/>
                </a:lnTo>
                <a:lnTo>
                  <a:pt x="1585" y="3987"/>
                </a:lnTo>
                <a:lnTo>
                  <a:pt x="1681" y="4227"/>
                </a:lnTo>
                <a:lnTo>
                  <a:pt x="1921" y="4227"/>
                </a:lnTo>
                <a:lnTo>
                  <a:pt x="2306" y="4083"/>
                </a:lnTo>
                <a:lnTo>
                  <a:pt x="2930" y="3747"/>
                </a:lnTo>
                <a:lnTo>
                  <a:pt x="3026" y="3699"/>
                </a:lnTo>
                <a:lnTo>
                  <a:pt x="2978" y="3699"/>
                </a:lnTo>
                <a:lnTo>
                  <a:pt x="2834" y="3603"/>
                </a:lnTo>
                <a:lnTo>
                  <a:pt x="2642" y="3459"/>
                </a:lnTo>
                <a:lnTo>
                  <a:pt x="2594" y="3315"/>
                </a:lnTo>
                <a:lnTo>
                  <a:pt x="2546" y="3171"/>
                </a:lnTo>
                <a:lnTo>
                  <a:pt x="2594" y="3026"/>
                </a:lnTo>
                <a:lnTo>
                  <a:pt x="2642" y="2882"/>
                </a:lnTo>
                <a:lnTo>
                  <a:pt x="2786" y="2786"/>
                </a:lnTo>
                <a:lnTo>
                  <a:pt x="2930" y="2642"/>
                </a:lnTo>
                <a:lnTo>
                  <a:pt x="3074" y="2594"/>
                </a:lnTo>
                <a:lnTo>
                  <a:pt x="3314" y="2546"/>
                </a:lnTo>
                <a:lnTo>
                  <a:pt x="3458" y="2594"/>
                </a:lnTo>
                <a:lnTo>
                  <a:pt x="3554" y="2690"/>
                </a:lnTo>
                <a:lnTo>
                  <a:pt x="3554" y="2834"/>
                </a:lnTo>
                <a:lnTo>
                  <a:pt x="3554" y="3026"/>
                </a:lnTo>
                <a:lnTo>
                  <a:pt x="3506" y="3363"/>
                </a:lnTo>
                <a:lnTo>
                  <a:pt x="3458" y="3507"/>
                </a:lnTo>
                <a:lnTo>
                  <a:pt x="3506" y="3603"/>
                </a:lnTo>
                <a:lnTo>
                  <a:pt x="3698" y="3603"/>
                </a:lnTo>
                <a:lnTo>
                  <a:pt x="4035" y="3507"/>
                </a:lnTo>
                <a:lnTo>
                  <a:pt x="4803" y="3219"/>
                </a:lnTo>
                <a:lnTo>
                  <a:pt x="4899" y="3171"/>
                </a:lnTo>
                <a:lnTo>
                  <a:pt x="4947" y="3026"/>
                </a:lnTo>
                <a:lnTo>
                  <a:pt x="4899" y="2930"/>
                </a:lnTo>
                <a:lnTo>
                  <a:pt x="4803" y="2786"/>
                </a:lnTo>
                <a:lnTo>
                  <a:pt x="4611" y="2546"/>
                </a:lnTo>
                <a:lnTo>
                  <a:pt x="4467" y="2306"/>
                </a:lnTo>
                <a:lnTo>
                  <a:pt x="4371" y="2162"/>
                </a:lnTo>
                <a:lnTo>
                  <a:pt x="4371" y="2114"/>
                </a:lnTo>
                <a:lnTo>
                  <a:pt x="4371" y="2066"/>
                </a:lnTo>
                <a:lnTo>
                  <a:pt x="4563" y="2018"/>
                </a:lnTo>
                <a:lnTo>
                  <a:pt x="4899" y="2018"/>
                </a:lnTo>
                <a:lnTo>
                  <a:pt x="5139" y="1970"/>
                </a:lnTo>
                <a:lnTo>
                  <a:pt x="5331" y="1874"/>
                </a:lnTo>
                <a:lnTo>
                  <a:pt x="5427" y="1730"/>
                </a:lnTo>
                <a:lnTo>
                  <a:pt x="5475" y="1538"/>
                </a:lnTo>
                <a:lnTo>
                  <a:pt x="5475" y="1346"/>
                </a:lnTo>
                <a:lnTo>
                  <a:pt x="5427" y="1202"/>
                </a:lnTo>
                <a:lnTo>
                  <a:pt x="5283" y="1009"/>
                </a:lnTo>
                <a:lnTo>
                  <a:pt x="5091" y="817"/>
                </a:lnTo>
                <a:lnTo>
                  <a:pt x="4899" y="721"/>
                </a:lnTo>
                <a:lnTo>
                  <a:pt x="4755" y="721"/>
                </a:lnTo>
                <a:lnTo>
                  <a:pt x="4659" y="769"/>
                </a:lnTo>
                <a:lnTo>
                  <a:pt x="4563" y="817"/>
                </a:lnTo>
                <a:lnTo>
                  <a:pt x="4419" y="1057"/>
                </a:lnTo>
                <a:lnTo>
                  <a:pt x="4323" y="1153"/>
                </a:lnTo>
                <a:lnTo>
                  <a:pt x="4227" y="1250"/>
                </a:lnTo>
                <a:lnTo>
                  <a:pt x="4131" y="1250"/>
                </a:lnTo>
                <a:lnTo>
                  <a:pt x="4035" y="1153"/>
                </a:lnTo>
                <a:lnTo>
                  <a:pt x="3891" y="721"/>
                </a:lnTo>
                <a:lnTo>
                  <a:pt x="3746" y="289"/>
                </a:lnTo>
                <a:lnTo>
                  <a:pt x="3698" y="97"/>
                </a:lnTo>
                <a:lnTo>
                  <a:pt x="365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02" name="Google Shape;1002;p17"/>
          <p:cNvGrpSpPr/>
          <p:nvPr/>
        </p:nvGrpSpPr>
        <p:grpSpPr>
          <a:xfrm>
            <a:off x="8238937" y="4354950"/>
            <a:ext cx="475779" cy="475800"/>
            <a:chOff x="1460350" y="2402425"/>
            <a:chExt cx="208950" cy="208950"/>
          </a:xfrm>
        </p:grpSpPr>
        <p:sp>
          <p:nvSpPr>
            <p:cNvPr id="1003" name="Google Shape;1003;p17"/>
            <p:cNvSpPr/>
            <p:nvPr/>
          </p:nvSpPr>
          <p:spPr>
            <a:xfrm>
              <a:off x="1460350" y="2402425"/>
              <a:ext cx="208950" cy="208950"/>
            </a:xfrm>
            <a:custGeom>
              <a:avLst/>
              <a:gdLst/>
              <a:ahLst/>
              <a:cxnLst/>
              <a:rect l="l" t="t" r="r" b="b"/>
              <a:pathLst>
                <a:path w="8358" h="8358" extrusionOk="0">
                  <a:moveTo>
                    <a:pt x="4035" y="1"/>
                  </a:moveTo>
                  <a:lnTo>
                    <a:pt x="3651" y="49"/>
                  </a:lnTo>
                  <a:lnTo>
                    <a:pt x="3218" y="97"/>
                  </a:lnTo>
                  <a:lnTo>
                    <a:pt x="2786" y="241"/>
                  </a:lnTo>
                  <a:lnTo>
                    <a:pt x="2402" y="385"/>
                  </a:lnTo>
                  <a:lnTo>
                    <a:pt x="2066" y="577"/>
                  </a:lnTo>
                  <a:lnTo>
                    <a:pt x="1682" y="817"/>
                  </a:lnTo>
                  <a:lnTo>
                    <a:pt x="1393" y="1058"/>
                  </a:lnTo>
                  <a:lnTo>
                    <a:pt x="1105" y="1346"/>
                  </a:lnTo>
                  <a:lnTo>
                    <a:pt x="865" y="1634"/>
                  </a:lnTo>
                  <a:lnTo>
                    <a:pt x="625" y="1970"/>
                  </a:lnTo>
                  <a:lnTo>
                    <a:pt x="433" y="2354"/>
                  </a:lnTo>
                  <a:lnTo>
                    <a:pt x="241" y="2690"/>
                  </a:lnTo>
                  <a:lnTo>
                    <a:pt x="145" y="3075"/>
                  </a:lnTo>
                  <a:lnTo>
                    <a:pt x="49" y="3459"/>
                  </a:lnTo>
                  <a:lnTo>
                    <a:pt x="1" y="3891"/>
                  </a:lnTo>
                  <a:lnTo>
                    <a:pt x="1" y="4323"/>
                  </a:lnTo>
                  <a:lnTo>
                    <a:pt x="49" y="4707"/>
                  </a:lnTo>
                  <a:lnTo>
                    <a:pt x="97" y="5140"/>
                  </a:lnTo>
                  <a:lnTo>
                    <a:pt x="241" y="5572"/>
                  </a:lnTo>
                  <a:lnTo>
                    <a:pt x="385" y="5956"/>
                  </a:lnTo>
                  <a:lnTo>
                    <a:pt x="577" y="6292"/>
                  </a:lnTo>
                  <a:lnTo>
                    <a:pt x="817" y="6628"/>
                  </a:lnTo>
                  <a:lnTo>
                    <a:pt x="1057" y="6965"/>
                  </a:lnTo>
                  <a:lnTo>
                    <a:pt x="1345" y="7253"/>
                  </a:lnTo>
                  <a:lnTo>
                    <a:pt x="1634" y="7493"/>
                  </a:lnTo>
                  <a:lnTo>
                    <a:pt x="1970" y="7733"/>
                  </a:lnTo>
                  <a:lnTo>
                    <a:pt x="2306" y="7925"/>
                  </a:lnTo>
                  <a:lnTo>
                    <a:pt x="2690" y="8069"/>
                  </a:lnTo>
                  <a:lnTo>
                    <a:pt x="3074" y="8213"/>
                  </a:lnTo>
                  <a:lnTo>
                    <a:pt x="3458" y="8309"/>
                  </a:lnTo>
                  <a:lnTo>
                    <a:pt x="3891" y="8357"/>
                  </a:lnTo>
                  <a:lnTo>
                    <a:pt x="4275" y="8357"/>
                  </a:lnTo>
                  <a:lnTo>
                    <a:pt x="4707" y="8309"/>
                  </a:lnTo>
                  <a:lnTo>
                    <a:pt x="5139" y="8261"/>
                  </a:lnTo>
                  <a:lnTo>
                    <a:pt x="5524" y="8117"/>
                  </a:lnTo>
                  <a:lnTo>
                    <a:pt x="5956" y="7973"/>
                  </a:lnTo>
                  <a:lnTo>
                    <a:pt x="6292" y="7781"/>
                  </a:lnTo>
                  <a:lnTo>
                    <a:pt x="6628" y="7541"/>
                  </a:lnTo>
                  <a:lnTo>
                    <a:pt x="6964" y="7301"/>
                  </a:lnTo>
                  <a:lnTo>
                    <a:pt x="7252" y="7013"/>
                  </a:lnTo>
                  <a:lnTo>
                    <a:pt x="7493" y="6724"/>
                  </a:lnTo>
                  <a:lnTo>
                    <a:pt x="7733" y="6388"/>
                  </a:lnTo>
                  <a:lnTo>
                    <a:pt x="7925" y="6004"/>
                  </a:lnTo>
                  <a:lnTo>
                    <a:pt x="8069" y="5668"/>
                  </a:lnTo>
                  <a:lnTo>
                    <a:pt x="8213" y="5284"/>
                  </a:lnTo>
                  <a:lnTo>
                    <a:pt x="8309" y="4900"/>
                  </a:lnTo>
                  <a:lnTo>
                    <a:pt x="8357" y="4467"/>
                  </a:lnTo>
                  <a:lnTo>
                    <a:pt x="8357" y="4035"/>
                  </a:lnTo>
                  <a:lnTo>
                    <a:pt x="8309" y="3651"/>
                  </a:lnTo>
                  <a:lnTo>
                    <a:pt x="8261" y="3219"/>
                  </a:lnTo>
                  <a:lnTo>
                    <a:pt x="8117" y="2786"/>
                  </a:lnTo>
                  <a:lnTo>
                    <a:pt x="7973" y="2402"/>
                  </a:lnTo>
                  <a:lnTo>
                    <a:pt x="7781" y="2066"/>
                  </a:lnTo>
                  <a:lnTo>
                    <a:pt x="7541" y="1730"/>
                  </a:lnTo>
                  <a:lnTo>
                    <a:pt x="7300" y="1394"/>
                  </a:lnTo>
                  <a:lnTo>
                    <a:pt x="7012" y="1106"/>
                  </a:lnTo>
                  <a:lnTo>
                    <a:pt x="6724" y="865"/>
                  </a:lnTo>
                  <a:lnTo>
                    <a:pt x="6388" y="625"/>
                  </a:lnTo>
                  <a:lnTo>
                    <a:pt x="6004" y="433"/>
                  </a:lnTo>
                  <a:lnTo>
                    <a:pt x="5668" y="289"/>
                  </a:lnTo>
                  <a:lnTo>
                    <a:pt x="5283" y="145"/>
                  </a:lnTo>
                  <a:lnTo>
                    <a:pt x="4851" y="49"/>
                  </a:lnTo>
                  <a:lnTo>
                    <a:pt x="446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17"/>
            <p:cNvSpPr/>
            <p:nvPr/>
          </p:nvSpPr>
          <p:spPr>
            <a:xfrm>
              <a:off x="1460350" y="2402425"/>
              <a:ext cx="208950" cy="208950"/>
            </a:xfrm>
            <a:custGeom>
              <a:avLst/>
              <a:gdLst/>
              <a:ahLst/>
              <a:cxnLst/>
              <a:rect l="l" t="t" r="r" b="b"/>
              <a:pathLst>
                <a:path w="8358" h="8358" fill="none" extrusionOk="0">
                  <a:moveTo>
                    <a:pt x="8261" y="3219"/>
                  </a:moveTo>
                  <a:lnTo>
                    <a:pt x="8261" y="3219"/>
                  </a:lnTo>
                  <a:lnTo>
                    <a:pt x="8309" y="3651"/>
                  </a:lnTo>
                  <a:lnTo>
                    <a:pt x="8357" y="4035"/>
                  </a:lnTo>
                  <a:lnTo>
                    <a:pt x="8357" y="4467"/>
                  </a:lnTo>
                  <a:lnTo>
                    <a:pt x="8309" y="4900"/>
                  </a:lnTo>
                  <a:lnTo>
                    <a:pt x="8213" y="5284"/>
                  </a:lnTo>
                  <a:lnTo>
                    <a:pt x="8069" y="5668"/>
                  </a:lnTo>
                  <a:lnTo>
                    <a:pt x="7925" y="6004"/>
                  </a:lnTo>
                  <a:lnTo>
                    <a:pt x="7733" y="6388"/>
                  </a:lnTo>
                  <a:lnTo>
                    <a:pt x="7493" y="6724"/>
                  </a:lnTo>
                  <a:lnTo>
                    <a:pt x="7252" y="7013"/>
                  </a:lnTo>
                  <a:lnTo>
                    <a:pt x="6964" y="7301"/>
                  </a:lnTo>
                  <a:lnTo>
                    <a:pt x="6628" y="7541"/>
                  </a:lnTo>
                  <a:lnTo>
                    <a:pt x="6292" y="7781"/>
                  </a:lnTo>
                  <a:lnTo>
                    <a:pt x="5956" y="7973"/>
                  </a:lnTo>
                  <a:lnTo>
                    <a:pt x="5524" y="8117"/>
                  </a:lnTo>
                  <a:lnTo>
                    <a:pt x="5139" y="8261"/>
                  </a:lnTo>
                  <a:lnTo>
                    <a:pt x="5139" y="8261"/>
                  </a:lnTo>
                  <a:lnTo>
                    <a:pt x="4707" y="8309"/>
                  </a:lnTo>
                  <a:lnTo>
                    <a:pt x="4275" y="8357"/>
                  </a:lnTo>
                  <a:lnTo>
                    <a:pt x="3891" y="8357"/>
                  </a:lnTo>
                  <a:lnTo>
                    <a:pt x="3458" y="8309"/>
                  </a:lnTo>
                  <a:lnTo>
                    <a:pt x="3074" y="8213"/>
                  </a:lnTo>
                  <a:lnTo>
                    <a:pt x="2690" y="8069"/>
                  </a:lnTo>
                  <a:lnTo>
                    <a:pt x="2306" y="7925"/>
                  </a:lnTo>
                  <a:lnTo>
                    <a:pt x="1970" y="7733"/>
                  </a:lnTo>
                  <a:lnTo>
                    <a:pt x="1634" y="7493"/>
                  </a:lnTo>
                  <a:lnTo>
                    <a:pt x="1345" y="7253"/>
                  </a:lnTo>
                  <a:lnTo>
                    <a:pt x="1057" y="6965"/>
                  </a:lnTo>
                  <a:lnTo>
                    <a:pt x="817" y="6628"/>
                  </a:lnTo>
                  <a:lnTo>
                    <a:pt x="577" y="6292"/>
                  </a:lnTo>
                  <a:lnTo>
                    <a:pt x="385" y="5956"/>
                  </a:lnTo>
                  <a:lnTo>
                    <a:pt x="241" y="5572"/>
                  </a:lnTo>
                  <a:lnTo>
                    <a:pt x="97" y="5140"/>
                  </a:lnTo>
                  <a:lnTo>
                    <a:pt x="97" y="5140"/>
                  </a:lnTo>
                  <a:lnTo>
                    <a:pt x="49" y="4707"/>
                  </a:lnTo>
                  <a:lnTo>
                    <a:pt x="1" y="4323"/>
                  </a:lnTo>
                  <a:lnTo>
                    <a:pt x="1" y="3891"/>
                  </a:lnTo>
                  <a:lnTo>
                    <a:pt x="49" y="3459"/>
                  </a:lnTo>
                  <a:lnTo>
                    <a:pt x="145" y="3075"/>
                  </a:lnTo>
                  <a:lnTo>
                    <a:pt x="241" y="2690"/>
                  </a:lnTo>
                  <a:lnTo>
                    <a:pt x="433" y="2354"/>
                  </a:lnTo>
                  <a:lnTo>
                    <a:pt x="625" y="1970"/>
                  </a:lnTo>
                  <a:lnTo>
                    <a:pt x="865" y="1634"/>
                  </a:lnTo>
                  <a:lnTo>
                    <a:pt x="1105" y="1346"/>
                  </a:lnTo>
                  <a:lnTo>
                    <a:pt x="1393" y="1058"/>
                  </a:lnTo>
                  <a:lnTo>
                    <a:pt x="1682" y="817"/>
                  </a:lnTo>
                  <a:lnTo>
                    <a:pt x="2066" y="577"/>
                  </a:lnTo>
                  <a:lnTo>
                    <a:pt x="2402" y="385"/>
                  </a:lnTo>
                  <a:lnTo>
                    <a:pt x="2786" y="241"/>
                  </a:lnTo>
                  <a:lnTo>
                    <a:pt x="3218" y="97"/>
                  </a:lnTo>
                  <a:lnTo>
                    <a:pt x="3218" y="97"/>
                  </a:lnTo>
                  <a:lnTo>
                    <a:pt x="3651" y="49"/>
                  </a:lnTo>
                  <a:lnTo>
                    <a:pt x="4035" y="1"/>
                  </a:lnTo>
                  <a:lnTo>
                    <a:pt x="4467" y="1"/>
                  </a:lnTo>
                  <a:lnTo>
                    <a:pt x="4851" y="49"/>
                  </a:lnTo>
                  <a:lnTo>
                    <a:pt x="5283" y="145"/>
                  </a:lnTo>
                  <a:lnTo>
                    <a:pt x="5668" y="289"/>
                  </a:lnTo>
                  <a:lnTo>
                    <a:pt x="6004" y="433"/>
                  </a:lnTo>
                  <a:lnTo>
                    <a:pt x="6388" y="625"/>
                  </a:lnTo>
                  <a:lnTo>
                    <a:pt x="6724" y="865"/>
                  </a:lnTo>
                  <a:lnTo>
                    <a:pt x="7012" y="1106"/>
                  </a:lnTo>
                  <a:lnTo>
                    <a:pt x="7300" y="1394"/>
                  </a:lnTo>
                  <a:lnTo>
                    <a:pt x="7541" y="1730"/>
                  </a:lnTo>
                  <a:lnTo>
                    <a:pt x="7781" y="2066"/>
                  </a:lnTo>
                  <a:lnTo>
                    <a:pt x="7973" y="2402"/>
                  </a:lnTo>
                  <a:lnTo>
                    <a:pt x="8117" y="2786"/>
                  </a:lnTo>
                  <a:lnTo>
                    <a:pt x="8261" y="3219"/>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17"/>
            <p:cNvSpPr/>
            <p:nvPr/>
          </p:nvSpPr>
          <p:spPr>
            <a:xfrm>
              <a:off x="1495175" y="2421650"/>
              <a:ext cx="122475" cy="91275"/>
            </a:xfrm>
            <a:custGeom>
              <a:avLst/>
              <a:gdLst/>
              <a:ahLst/>
              <a:cxnLst/>
              <a:rect l="l" t="t" r="r" b="b"/>
              <a:pathLst>
                <a:path w="4899" h="3651" extrusionOk="0">
                  <a:moveTo>
                    <a:pt x="2546" y="192"/>
                  </a:moveTo>
                  <a:lnTo>
                    <a:pt x="2786" y="240"/>
                  </a:lnTo>
                  <a:lnTo>
                    <a:pt x="3026" y="289"/>
                  </a:lnTo>
                  <a:lnTo>
                    <a:pt x="3266" y="385"/>
                  </a:lnTo>
                  <a:lnTo>
                    <a:pt x="3458" y="529"/>
                  </a:lnTo>
                  <a:lnTo>
                    <a:pt x="3554" y="673"/>
                  </a:lnTo>
                  <a:lnTo>
                    <a:pt x="3650" y="865"/>
                  </a:lnTo>
                  <a:lnTo>
                    <a:pt x="3650" y="1057"/>
                  </a:lnTo>
                  <a:lnTo>
                    <a:pt x="3506" y="1249"/>
                  </a:lnTo>
                  <a:lnTo>
                    <a:pt x="3362" y="1393"/>
                  </a:lnTo>
                  <a:lnTo>
                    <a:pt x="3170" y="1537"/>
                  </a:lnTo>
                  <a:lnTo>
                    <a:pt x="2930" y="1585"/>
                  </a:lnTo>
                  <a:lnTo>
                    <a:pt x="2690" y="1633"/>
                  </a:lnTo>
                  <a:lnTo>
                    <a:pt x="2450" y="1585"/>
                  </a:lnTo>
                  <a:lnTo>
                    <a:pt x="2210" y="1537"/>
                  </a:lnTo>
                  <a:lnTo>
                    <a:pt x="1969" y="1441"/>
                  </a:lnTo>
                  <a:lnTo>
                    <a:pt x="1777" y="1297"/>
                  </a:lnTo>
                  <a:lnTo>
                    <a:pt x="1633" y="1105"/>
                  </a:lnTo>
                  <a:lnTo>
                    <a:pt x="1585" y="961"/>
                  </a:lnTo>
                  <a:lnTo>
                    <a:pt x="1585" y="769"/>
                  </a:lnTo>
                  <a:lnTo>
                    <a:pt x="1681" y="577"/>
                  </a:lnTo>
                  <a:lnTo>
                    <a:pt x="1873" y="385"/>
                  </a:lnTo>
                  <a:lnTo>
                    <a:pt x="2065" y="289"/>
                  </a:lnTo>
                  <a:lnTo>
                    <a:pt x="2306" y="240"/>
                  </a:lnTo>
                  <a:lnTo>
                    <a:pt x="2546" y="192"/>
                  </a:lnTo>
                  <a:close/>
                  <a:moveTo>
                    <a:pt x="2306" y="0"/>
                  </a:moveTo>
                  <a:lnTo>
                    <a:pt x="1969" y="48"/>
                  </a:lnTo>
                  <a:lnTo>
                    <a:pt x="1585" y="144"/>
                  </a:lnTo>
                  <a:lnTo>
                    <a:pt x="1249" y="289"/>
                  </a:lnTo>
                  <a:lnTo>
                    <a:pt x="865" y="481"/>
                  </a:lnTo>
                  <a:lnTo>
                    <a:pt x="529" y="721"/>
                  </a:lnTo>
                  <a:lnTo>
                    <a:pt x="289" y="961"/>
                  </a:lnTo>
                  <a:lnTo>
                    <a:pt x="144" y="1249"/>
                  </a:lnTo>
                  <a:lnTo>
                    <a:pt x="48" y="1489"/>
                  </a:lnTo>
                  <a:lnTo>
                    <a:pt x="0" y="1777"/>
                  </a:lnTo>
                  <a:lnTo>
                    <a:pt x="0" y="2065"/>
                  </a:lnTo>
                  <a:lnTo>
                    <a:pt x="96" y="2354"/>
                  </a:lnTo>
                  <a:lnTo>
                    <a:pt x="192" y="2594"/>
                  </a:lnTo>
                  <a:lnTo>
                    <a:pt x="385" y="2882"/>
                  </a:lnTo>
                  <a:lnTo>
                    <a:pt x="577" y="3074"/>
                  </a:lnTo>
                  <a:lnTo>
                    <a:pt x="865" y="3266"/>
                  </a:lnTo>
                  <a:lnTo>
                    <a:pt x="1153" y="3458"/>
                  </a:lnTo>
                  <a:lnTo>
                    <a:pt x="1441" y="3554"/>
                  </a:lnTo>
                  <a:lnTo>
                    <a:pt x="1825" y="3650"/>
                  </a:lnTo>
                  <a:lnTo>
                    <a:pt x="2594" y="3650"/>
                  </a:lnTo>
                  <a:lnTo>
                    <a:pt x="2978" y="3554"/>
                  </a:lnTo>
                  <a:lnTo>
                    <a:pt x="3410" y="3410"/>
                  </a:lnTo>
                  <a:lnTo>
                    <a:pt x="3842" y="3170"/>
                  </a:lnTo>
                  <a:lnTo>
                    <a:pt x="4179" y="2978"/>
                  </a:lnTo>
                  <a:lnTo>
                    <a:pt x="4467" y="2690"/>
                  </a:lnTo>
                  <a:lnTo>
                    <a:pt x="4659" y="2450"/>
                  </a:lnTo>
                  <a:lnTo>
                    <a:pt x="4803" y="2210"/>
                  </a:lnTo>
                  <a:lnTo>
                    <a:pt x="4899" y="1921"/>
                  </a:lnTo>
                  <a:lnTo>
                    <a:pt x="4899" y="1633"/>
                  </a:lnTo>
                  <a:lnTo>
                    <a:pt x="4851" y="1393"/>
                  </a:lnTo>
                  <a:lnTo>
                    <a:pt x="4803" y="1153"/>
                  </a:lnTo>
                  <a:lnTo>
                    <a:pt x="4659" y="913"/>
                  </a:lnTo>
                  <a:lnTo>
                    <a:pt x="4467" y="673"/>
                  </a:lnTo>
                  <a:lnTo>
                    <a:pt x="4227" y="481"/>
                  </a:lnTo>
                  <a:lnTo>
                    <a:pt x="3986" y="337"/>
                  </a:lnTo>
                  <a:lnTo>
                    <a:pt x="3698" y="192"/>
                  </a:lnTo>
                  <a:lnTo>
                    <a:pt x="3362" y="48"/>
                  </a:lnTo>
                  <a:lnTo>
                    <a:pt x="3026" y="0"/>
                  </a:lnTo>
                  <a:close/>
                </a:path>
              </a:pathLst>
            </a:custGeom>
            <a:solidFill>
              <a:schemeClr val="dk1">
                <a:alpha val="33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17"/>
            <p:cNvSpPr/>
            <p:nvPr/>
          </p:nvSpPr>
          <p:spPr>
            <a:xfrm>
              <a:off x="1534800" y="2426450"/>
              <a:ext cx="51650" cy="36050"/>
            </a:xfrm>
            <a:custGeom>
              <a:avLst/>
              <a:gdLst/>
              <a:ahLst/>
              <a:cxnLst/>
              <a:rect l="l" t="t" r="r" b="b"/>
              <a:pathLst>
                <a:path w="2066" h="1442" fill="none" extrusionOk="0">
                  <a:moveTo>
                    <a:pt x="1105" y="1441"/>
                  </a:moveTo>
                  <a:lnTo>
                    <a:pt x="1105" y="1441"/>
                  </a:lnTo>
                  <a:lnTo>
                    <a:pt x="865" y="1393"/>
                  </a:lnTo>
                  <a:lnTo>
                    <a:pt x="625" y="1345"/>
                  </a:lnTo>
                  <a:lnTo>
                    <a:pt x="384" y="1249"/>
                  </a:lnTo>
                  <a:lnTo>
                    <a:pt x="192" y="1105"/>
                  </a:lnTo>
                  <a:lnTo>
                    <a:pt x="48" y="913"/>
                  </a:lnTo>
                  <a:lnTo>
                    <a:pt x="0" y="769"/>
                  </a:lnTo>
                  <a:lnTo>
                    <a:pt x="0" y="577"/>
                  </a:lnTo>
                  <a:lnTo>
                    <a:pt x="96" y="385"/>
                  </a:lnTo>
                  <a:lnTo>
                    <a:pt x="96" y="385"/>
                  </a:lnTo>
                  <a:lnTo>
                    <a:pt x="288" y="193"/>
                  </a:lnTo>
                  <a:lnTo>
                    <a:pt x="480" y="97"/>
                  </a:lnTo>
                  <a:lnTo>
                    <a:pt x="721" y="48"/>
                  </a:lnTo>
                  <a:lnTo>
                    <a:pt x="961" y="0"/>
                  </a:lnTo>
                  <a:lnTo>
                    <a:pt x="961" y="0"/>
                  </a:lnTo>
                  <a:lnTo>
                    <a:pt x="1201" y="48"/>
                  </a:lnTo>
                  <a:lnTo>
                    <a:pt x="1441" y="97"/>
                  </a:lnTo>
                  <a:lnTo>
                    <a:pt x="1681" y="193"/>
                  </a:lnTo>
                  <a:lnTo>
                    <a:pt x="1873" y="337"/>
                  </a:lnTo>
                  <a:lnTo>
                    <a:pt x="1969" y="481"/>
                  </a:lnTo>
                  <a:lnTo>
                    <a:pt x="2065" y="673"/>
                  </a:lnTo>
                  <a:lnTo>
                    <a:pt x="2065" y="865"/>
                  </a:lnTo>
                  <a:lnTo>
                    <a:pt x="1921" y="1057"/>
                  </a:lnTo>
                  <a:lnTo>
                    <a:pt x="1921" y="1057"/>
                  </a:lnTo>
                  <a:lnTo>
                    <a:pt x="1777" y="1201"/>
                  </a:lnTo>
                  <a:lnTo>
                    <a:pt x="1585" y="1345"/>
                  </a:lnTo>
                  <a:lnTo>
                    <a:pt x="1345" y="1393"/>
                  </a:lnTo>
                  <a:lnTo>
                    <a:pt x="1105" y="144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17"/>
            <p:cNvSpPr/>
            <p:nvPr/>
          </p:nvSpPr>
          <p:spPr>
            <a:xfrm>
              <a:off x="1495175" y="2421650"/>
              <a:ext cx="122475" cy="91275"/>
            </a:xfrm>
            <a:custGeom>
              <a:avLst/>
              <a:gdLst/>
              <a:ahLst/>
              <a:cxnLst/>
              <a:rect l="l" t="t" r="r" b="b"/>
              <a:pathLst>
                <a:path w="4899" h="3651" fill="none" extrusionOk="0">
                  <a:moveTo>
                    <a:pt x="2642" y="0"/>
                  </a:moveTo>
                  <a:lnTo>
                    <a:pt x="2642" y="0"/>
                  </a:lnTo>
                  <a:lnTo>
                    <a:pt x="2306" y="0"/>
                  </a:lnTo>
                  <a:lnTo>
                    <a:pt x="1969" y="48"/>
                  </a:lnTo>
                  <a:lnTo>
                    <a:pt x="1585" y="144"/>
                  </a:lnTo>
                  <a:lnTo>
                    <a:pt x="1249" y="289"/>
                  </a:lnTo>
                  <a:lnTo>
                    <a:pt x="1249" y="289"/>
                  </a:lnTo>
                  <a:lnTo>
                    <a:pt x="865" y="481"/>
                  </a:lnTo>
                  <a:lnTo>
                    <a:pt x="529" y="721"/>
                  </a:lnTo>
                  <a:lnTo>
                    <a:pt x="289" y="961"/>
                  </a:lnTo>
                  <a:lnTo>
                    <a:pt x="144" y="1249"/>
                  </a:lnTo>
                  <a:lnTo>
                    <a:pt x="48" y="1489"/>
                  </a:lnTo>
                  <a:lnTo>
                    <a:pt x="0" y="1777"/>
                  </a:lnTo>
                  <a:lnTo>
                    <a:pt x="0" y="2065"/>
                  </a:lnTo>
                  <a:lnTo>
                    <a:pt x="96" y="2354"/>
                  </a:lnTo>
                  <a:lnTo>
                    <a:pt x="192" y="2594"/>
                  </a:lnTo>
                  <a:lnTo>
                    <a:pt x="385" y="2882"/>
                  </a:lnTo>
                  <a:lnTo>
                    <a:pt x="577" y="3074"/>
                  </a:lnTo>
                  <a:lnTo>
                    <a:pt x="865" y="3266"/>
                  </a:lnTo>
                  <a:lnTo>
                    <a:pt x="1153" y="3458"/>
                  </a:lnTo>
                  <a:lnTo>
                    <a:pt x="1441" y="3554"/>
                  </a:lnTo>
                  <a:lnTo>
                    <a:pt x="1825" y="3650"/>
                  </a:lnTo>
                  <a:lnTo>
                    <a:pt x="2210" y="3650"/>
                  </a:lnTo>
                  <a:lnTo>
                    <a:pt x="2210" y="3650"/>
                  </a:lnTo>
                  <a:lnTo>
                    <a:pt x="2594" y="3650"/>
                  </a:lnTo>
                  <a:lnTo>
                    <a:pt x="2978" y="3554"/>
                  </a:lnTo>
                  <a:lnTo>
                    <a:pt x="3410" y="3410"/>
                  </a:lnTo>
                  <a:lnTo>
                    <a:pt x="3842" y="3170"/>
                  </a:lnTo>
                  <a:lnTo>
                    <a:pt x="3842" y="3170"/>
                  </a:lnTo>
                  <a:lnTo>
                    <a:pt x="4179" y="2978"/>
                  </a:lnTo>
                  <a:lnTo>
                    <a:pt x="4467" y="2690"/>
                  </a:lnTo>
                  <a:lnTo>
                    <a:pt x="4659" y="2450"/>
                  </a:lnTo>
                  <a:lnTo>
                    <a:pt x="4803" y="2210"/>
                  </a:lnTo>
                  <a:lnTo>
                    <a:pt x="4899" y="1921"/>
                  </a:lnTo>
                  <a:lnTo>
                    <a:pt x="4899" y="1633"/>
                  </a:lnTo>
                  <a:lnTo>
                    <a:pt x="4851" y="1393"/>
                  </a:lnTo>
                  <a:lnTo>
                    <a:pt x="4803" y="1153"/>
                  </a:lnTo>
                  <a:lnTo>
                    <a:pt x="4659" y="913"/>
                  </a:lnTo>
                  <a:lnTo>
                    <a:pt x="4467" y="673"/>
                  </a:lnTo>
                  <a:lnTo>
                    <a:pt x="4227" y="481"/>
                  </a:lnTo>
                  <a:lnTo>
                    <a:pt x="3986" y="337"/>
                  </a:lnTo>
                  <a:lnTo>
                    <a:pt x="3698" y="192"/>
                  </a:lnTo>
                  <a:lnTo>
                    <a:pt x="3362" y="48"/>
                  </a:lnTo>
                  <a:lnTo>
                    <a:pt x="3026" y="0"/>
                  </a:lnTo>
                  <a:lnTo>
                    <a:pt x="2642" y="0"/>
                  </a:lnTo>
                </a:path>
              </a:pathLst>
            </a:custGeom>
            <a:solidFill>
              <a:schemeClr val="dk1">
                <a:alpha val="33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17"/>
            <p:cNvSpPr/>
            <p:nvPr/>
          </p:nvSpPr>
          <p:spPr>
            <a:xfrm>
              <a:off x="1582825" y="2607750"/>
              <a:ext cx="10825" cy="2425"/>
            </a:xfrm>
            <a:custGeom>
              <a:avLst/>
              <a:gdLst/>
              <a:ahLst/>
              <a:cxnLst/>
              <a:rect l="l" t="t" r="r" b="b"/>
              <a:pathLst>
                <a:path w="433" h="97" extrusionOk="0">
                  <a:moveTo>
                    <a:pt x="0" y="96"/>
                  </a:moveTo>
                  <a:lnTo>
                    <a:pt x="0" y="96"/>
                  </a:lnTo>
                  <a:lnTo>
                    <a:pt x="0" y="96"/>
                  </a:lnTo>
                  <a:lnTo>
                    <a:pt x="0" y="96"/>
                  </a:lnTo>
                  <a:lnTo>
                    <a:pt x="0" y="96"/>
                  </a:lnTo>
                  <a:close/>
                  <a:moveTo>
                    <a:pt x="48" y="96"/>
                  </a:moveTo>
                  <a:lnTo>
                    <a:pt x="48" y="96"/>
                  </a:lnTo>
                  <a:lnTo>
                    <a:pt x="48" y="96"/>
                  </a:lnTo>
                  <a:lnTo>
                    <a:pt x="48" y="96"/>
                  </a:lnTo>
                  <a:lnTo>
                    <a:pt x="48" y="96"/>
                  </a:lnTo>
                  <a:close/>
                  <a:moveTo>
                    <a:pt x="240" y="48"/>
                  </a:moveTo>
                  <a:lnTo>
                    <a:pt x="240" y="48"/>
                  </a:lnTo>
                  <a:lnTo>
                    <a:pt x="48" y="96"/>
                  </a:lnTo>
                  <a:lnTo>
                    <a:pt x="48" y="96"/>
                  </a:lnTo>
                  <a:lnTo>
                    <a:pt x="240" y="48"/>
                  </a:lnTo>
                  <a:close/>
                  <a:moveTo>
                    <a:pt x="240" y="48"/>
                  </a:moveTo>
                  <a:lnTo>
                    <a:pt x="240" y="48"/>
                  </a:lnTo>
                  <a:lnTo>
                    <a:pt x="240" y="48"/>
                  </a:lnTo>
                  <a:lnTo>
                    <a:pt x="240" y="48"/>
                  </a:lnTo>
                  <a:lnTo>
                    <a:pt x="240" y="48"/>
                  </a:lnTo>
                  <a:close/>
                  <a:moveTo>
                    <a:pt x="240" y="48"/>
                  </a:moveTo>
                  <a:lnTo>
                    <a:pt x="240" y="48"/>
                  </a:lnTo>
                  <a:lnTo>
                    <a:pt x="240" y="48"/>
                  </a:lnTo>
                  <a:lnTo>
                    <a:pt x="240" y="48"/>
                  </a:lnTo>
                  <a:lnTo>
                    <a:pt x="240" y="48"/>
                  </a:lnTo>
                  <a:close/>
                  <a:moveTo>
                    <a:pt x="240" y="48"/>
                  </a:moveTo>
                  <a:lnTo>
                    <a:pt x="240" y="48"/>
                  </a:lnTo>
                  <a:lnTo>
                    <a:pt x="240" y="48"/>
                  </a:lnTo>
                  <a:lnTo>
                    <a:pt x="240" y="48"/>
                  </a:lnTo>
                  <a:lnTo>
                    <a:pt x="240" y="48"/>
                  </a:lnTo>
                  <a:close/>
                  <a:moveTo>
                    <a:pt x="288" y="0"/>
                  </a:moveTo>
                  <a:lnTo>
                    <a:pt x="288" y="0"/>
                  </a:lnTo>
                  <a:lnTo>
                    <a:pt x="288" y="48"/>
                  </a:lnTo>
                  <a:lnTo>
                    <a:pt x="288" y="48"/>
                  </a:lnTo>
                  <a:lnTo>
                    <a:pt x="288" y="0"/>
                  </a:lnTo>
                  <a:close/>
                  <a:moveTo>
                    <a:pt x="288" y="0"/>
                  </a:moveTo>
                  <a:lnTo>
                    <a:pt x="288" y="0"/>
                  </a:lnTo>
                  <a:lnTo>
                    <a:pt x="288" y="0"/>
                  </a:lnTo>
                  <a:lnTo>
                    <a:pt x="288" y="0"/>
                  </a:lnTo>
                  <a:lnTo>
                    <a:pt x="288" y="0"/>
                  </a:lnTo>
                  <a:close/>
                  <a:moveTo>
                    <a:pt x="288" y="0"/>
                  </a:moveTo>
                  <a:lnTo>
                    <a:pt x="288" y="0"/>
                  </a:lnTo>
                  <a:lnTo>
                    <a:pt x="288" y="0"/>
                  </a:lnTo>
                  <a:lnTo>
                    <a:pt x="288" y="0"/>
                  </a:lnTo>
                  <a:lnTo>
                    <a:pt x="288" y="0"/>
                  </a:lnTo>
                  <a:close/>
                  <a:moveTo>
                    <a:pt x="336" y="0"/>
                  </a:moveTo>
                  <a:lnTo>
                    <a:pt x="336" y="0"/>
                  </a:lnTo>
                  <a:lnTo>
                    <a:pt x="288" y="0"/>
                  </a:lnTo>
                  <a:lnTo>
                    <a:pt x="288" y="0"/>
                  </a:lnTo>
                  <a:lnTo>
                    <a:pt x="336" y="0"/>
                  </a:lnTo>
                  <a:close/>
                  <a:moveTo>
                    <a:pt x="336" y="0"/>
                  </a:moveTo>
                  <a:lnTo>
                    <a:pt x="336" y="0"/>
                  </a:lnTo>
                  <a:lnTo>
                    <a:pt x="336" y="0"/>
                  </a:lnTo>
                  <a:lnTo>
                    <a:pt x="336" y="0"/>
                  </a:lnTo>
                  <a:lnTo>
                    <a:pt x="336" y="0"/>
                  </a:lnTo>
                  <a:close/>
                  <a:moveTo>
                    <a:pt x="336" y="0"/>
                  </a:moveTo>
                  <a:lnTo>
                    <a:pt x="336" y="0"/>
                  </a:lnTo>
                  <a:lnTo>
                    <a:pt x="336" y="0"/>
                  </a:lnTo>
                  <a:lnTo>
                    <a:pt x="336" y="0"/>
                  </a:lnTo>
                  <a:lnTo>
                    <a:pt x="336" y="0"/>
                  </a:lnTo>
                  <a:close/>
                  <a:moveTo>
                    <a:pt x="336" y="0"/>
                  </a:moveTo>
                  <a:lnTo>
                    <a:pt x="336" y="0"/>
                  </a:lnTo>
                  <a:lnTo>
                    <a:pt x="336" y="0"/>
                  </a:lnTo>
                  <a:lnTo>
                    <a:pt x="336" y="0"/>
                  </a:lnTo>
                  <a:lnTo>
                    <a:pt x="336" y="0"/>
                  </a:lnTo>
                  <a:close/>
                  <a:moveTo>
                    <a:pt x="384" y="0"/>
                  </a:moveTo>
                  <a:lnTo>
                    <a:pt x="384" y="0"/>
                  </a:lnTo>
                  <a:lnTo>
                    <a:pt x="336" y="0"/>
                  </a:lnTo>
                  <a:lnTo>
                    <a:pt x="336" y="0"/>
                  </a:lnTo>
                  <a:lnTo>
                    <a:pt x="384" y="0"/>
                  </a:lnTo>
                  <a:close/>
                  <a:moveTo>
                    <a:pt x="384" y="0"/>
                  </a:moveTo>
                  <a:lnTo>
                    <a:pt x="384" y="0"/>
                  </a:lnTo>
                  <a:lnTo>
                    <a:pt x="384" y="0"/>
                  </a:lnTo>
                  <a:lnTo>
                    <a:pt x="384" y="0"/>
                  </a:lnTo>
                  <a:lnTo>
                    <a:pt x="384" y="0"/>
                  </a:lnTo>
                  <a:close/>
                  <a:moveTo>
                    <a:pt x="384" y="0"/>
                  </a:moveTo>
                  <a:lnTo>
                    <a:pt x="384" y="0"/>
                  </a:lnTo>
                  <a:lnTo>
                    <a:pt x="384" y="0"/>
                  </a:lnTo>
                  <a:lnTo>
                    <a:pt x="384" y="0"/>
                  </a:lnTo>
                  <a:lnTo>
                    <a:pt x="384" y="0"/>
                  </a:lnTo>
                  <a:close/>
                  <a:moveTo>
                    <a:pt x="432" y="0"/>
                  </a:moveTo>
                  <a:lnTo>
                    <a:pt x="432" y="0"/>
                  </a:lnTo>
                  <a:lnTo>
                    <a:pt x="432" y="0"/>
                  </a:lnTo>
                  <a:lnTo>
                    <a:pt x="432" y="0"/>
                  </a:lnTo>
                  <a:lnTo>
                    <a:pt x="432" y="0"/>
                  </a:lnTo>
                  <a:close/>
                  <a:moveTo>
                    <a:pt x="432" y="0"/>
                  </a:moveTo>
                  <a:lnTo>
                    <a:pt x="432" y="0"/>
                  </a:lnTo>
                  <a:lnTo>
                    <a:pt x="432" y="0"/>
                  </a:lnTo>
                  <a:lnTo>
                    <a:pt x="432" y="0"/>
                  </a:lnTo>
                  <a:lnTo>
                    <a:pt x="43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17"/>
            <p:cNvSpPr/>
            <p:nvPr/>
          </p:nvSpPr>
          <p:spPr>
            <a:xfrm>
              <a:off x="1582825" y="2610150"/>
              <a:ext cx="25" cy="25"/>
            </a:xfrm>
            <a:custGeom>
              <a:avLst/>
              <a:gdLst/>
              <a:ahLst/>
              <a:cxnLst/>
              <a:rect l="l" t="t" r="r" b="b"/>
              <a:pathLst>
                <a:path w="1" h="1" fill="none" extrusionOk="0">
                  <a:moveTo>
                    <a:pt x="0" y="0"/>
                  </a:moveTo>
                  <a:lnTo>
                    <a:pt x="0" y="0"/>
                  </a:lnTo>
                  <a:lnTo>
                    <a:pt x="0" y="0"/>
                  </a:lnTo>
                  <a:lnTo>
                    <a:pt x="0" y="0"/>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17"/>
            <p:cNvSpPr/>
            <p:nvPr/>
          </p:nvSpPr>
          <p:spPr>
            <a:xfrm>
              <a:off x="1584025" y="2610150"/>
              <a:ext cx="25" cy="25"/>
            </a:xfrm>
            <a:custGeom>
              <a:avLst/>
              <a:gdLst/>
              <a:ahLst/>
              <a:cxnLst/>
              <a:rect l="l" t="t" r="r" b="b"/>
              <a:pathLst>
                <a:path w="1" h="1" fill="none" extrusionOk="0">
                  <a:moveTo>
                    <a:pt x="0" y="0"/>
                  </a:moveTo>
                  <a:lnTo>
                    <a:pt x="0" y="0"/>
                  </a:lnTo>
                  <a:lnTo>
                    <a:pt x="0" y="0"/>
                  </a:lnTo>
                  <a:lnTo>
                    <a:pt x="0" y="0"/>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17"/>
            <p:cNvSpPr/>
            <p:nvPr/>
          </p:nvSpPr>
          <p:spPr>
            <a:xfrm>
              <a:off x="1584025" y="2608950"/>
              <a:ext cx="4825" cy="1225"/>
            </a:xfrm>
            <a:custGeom>
              <a:avLst/>
              <a:gdLst/>
              <a:ahLst/>
              <a:cxnLst/>
              <a:rect l="l" t="t" r="r" b="b"/>
              <a:pathLst>
                <a:path w="193" h="49" fill="none" extrusionOk="0">
                  <a:moveTo>
                    <a:pt x="192" y="0"/>
                  </a:moveTo>
                  <a:lnTo>
                    <a:pt x="192" y="0"/>
                  </a:lnTo>
                  <a:lnTo>
                    <a:pt x="0" y="48"/>
                  </a:lnTo>
                  <a:lnTo>
                    <a:pt x="0" y="48"/>
                  </a:lnTo>
                  <a:lnTo>
                    <a:pt x="192"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17"/>
            <p:cNvSpPr/>
            <p:nvPr/>
          </p:nvSpPr>
          <p:spPr>
            <a:xfrm>
              <a:off x="1588825" y="2608950"/>
              <a:ext cx="25" cy="25"/>
            </a:xfrm>
            <a:custGeom>
              <a:avLst/>
              <a:gdLst/>
              <a:ahLst/>
              <a:cxnLst/>
              <a:rect l="l" t="t" r="r" b="b"/>
              <a:pathLst>
                <a:path w="1" h="1" fill="none" extrusionOk="0">
                  <a:moveTo>
                    <a:pt x="0" y="0"/>
                  </a:moveTo>
                  <a:lnTo>
                    <a:pt x="0" y="0"/>
                  </a:lnTo>
                  <a:lnTo>
                    <a:pt x="0" y="0"/>
                  </a:lnTo>
                  <a:lnTo>
                    <a:pt x="0" y="0"/>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17"/>
            <p:cNvSpPr/>
            <p:nvPr/>
          </p:nvSpPr>
          <p:spPr>
            <a:xfrm>
              <a:off x="1588825" y="2608950"/>
              <a:ext cx="25" cy="25"/>
            </a:xfrm>
            <a:custGeom>
              <a:avLst/>
              <a:gdLst/>
              <a:ahLst/>
              <a:cxnLst/>
              <a:rect l="l" t="t" r="r" b="b"/>
              <a:pathLst>
                <a:path w="1" h="1" fill="none" extrusionOk="0">
                  <a:moveTo>
                    <a:pt x="0" y="0"/>
                  </a:moveTo>
                  <a:lnTo>
                    <a:pt x="0" y="0"/>
                  </a:lnTo>
                  <a:lnTo>
                    <a:pt x="0" y="0"/>
                  </a:lnTo>
                  <a:lnTo>
                    <a:pt x="0" y="0"/>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17"/>
            <p:cNvSpPr/>
            <p:nvPr/>
          </p:nvSpPr>
          <p:spPr>
            <a:xfrm>
              <a:off x="1588825" y="2608950"/>
              <a:ext cx="25" cy="25"/>
            </a:xfrm>
            <a:custGeom>
              <a:avLst/>
              <a:gdLst/>
              <a:ahLst/>
              <a:cxnLst/>
              <a:rect l="l" t="t" r="r" b="b"/>
              <a:pathLst>
                <a:path w="1" h="1" fill="none" extrusionOk="0">
                  <a:moveTo>
                    <a:pt x="0" y="0"/>
                  </a:moveTo>
                  <a:lnTo>
                    <a:pt x="0" y="0"/>
                  </a:lnTo>
                  <a:lnTo>
                    <a:pt x="0" y="0"/>
                  </a:lnTo>
                  <a:lnTo>
                    <a:pt x="0" y="0"/>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17"/>
            <p:cNvSpPr/>
            <p:nvPr/>
          </p:nvSpPr>
          <p:spPr>
            <a:xfrm>
              <a:off x="1590025" y="2607750"/>
              <a:ext cx="25" cy="1225"/>
            </a:xfrm>
            <a:custGeom>
              <a:avLst/>
              <a:gdLst/>
              <a:ahLst/>
              <a:cxnLst/>
              <a:rect l="l" t="t" r="r" b="b"/>
              <a:pathLst>
                <a:path w="1" h="49" fill="none" extrusionOk="0">
                  <a:moveTo>
                    <a:pt x="0" y="0"/>
                  </a:moveTo>
                  <a:lnTo>
                    <a:pt x="0" y="0"/>
                  </a:lnTo>
                  <a:lnTo>
                    <a:pt x="0" y="48"/>
                  </a:lnTo>
                  <a:lnTo>
                    <a:pt x="0" y="48"/>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17"/>
            <p:cNvSpPr/>
            <p:nvPr/>
          </p:nvSpPr>
          <p:spPr>
            <a:xfrm>
              <a:off x="1590025" y="2607750"/>
              <a:ext cx="25" cy="25"/>
            </a:xfrm>
            <a:custGeom>
              <a:avLst/>
              <a:gdLst/>
              <a:ahLst/>
              <a:cxnLst/>
              <a:rect l="l" t="t" r="r" b="b"/>
              <a:pathLst>
                <a:path w="1" h="1" fill="none" extrusionOk="0">
                  <a:moveTo>
                    <a:pt x="0" y="0"/>
                  </a:moveTo>
                  <a:lnTo>
                    <a:pt x="0" y="0"/>
                  </a:lnTo>
                  <a:lnTo>
                    <a:pt x="0" y="0"/>
                  </a:lnTo>
                  <a:lnTo>
                    <a:pt x="0" y="0"/>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17"/>
            <p:cNvSpPr/>
            <p:nvPr/>
          </p:nvSpPr>
          <p:spPr>
            <a:xfrm>
              <a:off x="1590025" y="2607750"/>
              <a:ext cx="25" cy="25"/>
            </a:xfrm>
            <a:custGeom>
              <a:avLst/>
              <a:gdLst/>
              <a:ahLst/>
              <a:cxnLst/>
              <a:rect l="l" t="t" r="r" b="b"/>
              <a:pathLst>
                <a:path w="1" h="1" fill="none" extrusionOk="0">
                  <a:moveTo>
                    <a:pt x="0" y="0"/>
                  </a:moveTo>
                  <a:lnTo>
                    <a:pt x="0" y="0"/>
                  </a:lnTo>
                  <a:lnTo>
                    <a:pt x="0" y="0"/>
                  </a:lnTo>
                  <a:lnTo>
                    <a:pt x="0" y="0"/>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17"/>
            <p:cNvSpPr/>
            <p:nvPr/>
          </p:nvSpPr>
          <p:spPr>
            <a:xfrm>
              <a:off x="1590025" y="2607750"/>
              <a:ext cx="1225" cy="25"/>
            </a:xfrm>
            <a:custGeom>
              <a:avLst/>
              <a:gdLst/>
              <a:ahLst/>
              <a:cxnLst/>
              <a:rect l="l" t="t" r="r" b="b"/>
              <a:pathLst>
                <a:path w="49" h="1" fill="none" extrusionOk="0">
                  <a:moveTo>
                    <a:pt x="48" y="0"/>
                  </a:moveTo>
                  <a:lnTo>
                    <a:pt x="48" y="0"/>
                  </a:lnTo>
                  <a:lnTo>
                    <a:pt x="0" y="0"/>
                  </a:lnTo>
                  <a:lnTo>
                    <a:pt x="0" y="0"/>
                  </a:lnTo>
                  <a:lnTo>
                    <a:pt x="48"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17"/>
            <p:cNvSpPr/>
            <p:nvPr/>
          </p:nvSpPr>
          <p:spPr>
            <a:xfrm>
              <a:off x="1591225" y="2607750"/>
              <a:ext cx="25" cy="25"/>
            </a:xfrm>
            <a:custGeom>
              <a:avLst/>
              <a:gdLst/>
              <a:ahLst/>
              <a:cxnLst/>
              <a:rect l="l" t="t" r="r" b="b"/>
              <a:pathLst>
                <a:path w="1" h="1" fill="none" extrusionOk="0">
                  <a:moveTo>
                    <a:pt x="0" y="0"/>
                  </a:moveTo>
                  <a:lnTo>
                    <a:pt x="0" y="0"/>
                  </a:lnTo>
                  <a:lnTo>
                    <a:pt x="0" y="0"/>
                  </a:lnTo>
                  <a:lnTo>
                    <a:pt x="0" y="0"/>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17"/>
            <p:cNvSpPr/>
            <p:nvPr/>
          </p:nvSpPr>
          <p:spPr>
            <a:xfrm>
              <a:off x="1591225" y="2607750"/>
              <a:ext cx="25" cy="25"/>
            </a:xfrm>
            <a:custGeom>
              <a:avLst/>
              <a:gdLst/>
              <a:ahLst/>
              <a:cxnLst/>
              <a:rect l="l" t="t" r="r" b="b"/>
              <a:pathLst>
                <a:path w="1" h="1" fill="none" extrusionOk="0">
                  <a:moveTo>
                    <a:pt x="0" y="0"/>
                  </a:moveTo>
                  <a:lnTo>
                    <a:pt x="0" y="0"/>
                  </a:lnTo>
                  <a:lnTo>
                    <a:pt x="0" y="0"/>
                  </a:lnTo>
                  <a:lnTo>
                    <a:pt x="0" y="0"/>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17"/>
            <p:cNvSpPr/>
            <p:nvPr/>
          </p:nvSpPr>
          <p:spPr>
            <a:xfrm>
              <a:off x="1591225" y="2607750"/>
              <a:ext cx="25" cy="25"/>
            </a:xfrm>
            <a:custGeom>
              <a:avLst/>
              <a:gdLst/>
              <a:ahLst/>
              <a:cxnLst/>
              <a:rect l="l" t="t" r="r" b="b"/>
              <a:pathLst>
                <a:path w="1" h="1" fill="none" extrusionOk="0">
                  <a:moveTo>
                    <a:pt x="0" y="0"/>
                  </a:moveTo>
                  <a:lnTo>
                    <a:pt x="0" y="0"/>
                  </a:lnTo>
                  <a:lnTo>
                    <a:pt x="0" y="0"/>
                  </a:lnTo>
                  <a:lnTo>
                    <a:pt x="0" y="0"/>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17"/>
            <p:cNvSpPr/>
            <p:nvPr/>
          </p:nvSpPr>
          <p:spPr>
            <a:xfrm>
              <a:off x="1591225" y="2607750"/>
              <a:ext cx="1225" cy="25"/>
            </a:xfrm>
            <a:custGeom>
              <a:avLst/>
              <a:gdLst/>
              <a:ahLst/>
              <a:cxnLst/>
              <a:rect l="l" t="t" r="r" b="b"/>
              <a:pathLst>
                <a:path w="49" h="1" fill="none" extrusionOk="0">
                  <a:moveTo>
                    <a:pt x="48" y="0"/>
                  </a:moveTo>
                  <a:lnTo>
                    <a:pt x="48" y="0"/>
                  </a:lnTo>
                  <a:lnTo>
                    <a:pt x="0" y="0"/>
                  </a:lnTo>
                  <a:lnTo>
                    <a:pt x="0" y="0"/>
                  </a:lnTo>
                  <a:lnTo>
                    <a:pt x="48"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17"/>
            <p:cNvSpPr/>
            <p:nvPr/>
          </p:nvSpPr>
          <p:spPr>
            <a:xfrm>
              <a:off x="1592425" y="2607750"/>
              <a:ext cx="25" cy="25"/>
            </a:xfrm>
            <a:custGeom>
              <a:avLst/>
              <a:gdLst/>
              <a:ahLst/>
              <a:cxnLst/>
              <a:rect l="l" t="t" r="r" b="b"/>
              <a:pathLst>
                <a:path w="1" h="1" fill="none" extrusionOk="0">
                  <a:moveTo>
                    <a:pt x="0" y="0"/>
                  </a:moveTo>
                  <a:lnTo>
                    <a:pt x="0" y="0"/>
                  </a:lnTo>
                  <a:lnTo>
                    <a:pt x="0" y="0"/>
                  </a:lnTo>
                  <a:lnTo>
                    <a:pt x="0" y="0"/>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17"/>
            <p:cNvSpPr/>
            <p:nvPr/>
          </p:nvSpPr>
          <p:spPr>
            <a:xfrm>
              <a:off x="1592425" y="2607750"/>
              <a:ext cx="25" cy="25"/>
            </a:xfrm>
            <a:custGeom>
              <a:avLst/>
              <a:gdLst/>
              <a:ahLst/>
              <a:cxnLst/>
              <a:rect l="l" t="t" r="r" b="b"/>
              <a:pathLst>
                <a:path w="1" h="1" fill="none" extrusionOk="0">
                  <a:moveTo>
                    <a:pt x="0" y="0"/>
                  </a:moveTo>
                  <a:lnTo>
                    <a:pt x="0" y="0"/>
                  </a:lnTo>
                  <a:lnTo>
                    <a:pt x="0" y="0"/>
                  </a:lnTo>
                  <a:lnTo>
                    <a:pt x="0" y="0"/>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17"/>
            <p:cNvSpPr/>
            <p:nvPr/>
          </p:nvSpPr>
          <p:spPr>
            <a:xfrm>
              <a:off x="1593625" y="2607750"/>
              <a:ext cx="25" cy="25"/>
            </a:xfrm>
            <a:custGeom>
              <a:avLst/>
              <a:gdLst/>
              <a:ahLst/>
              <a:cxnLst/>
              <a:rect l="l" t="t" r="r" b="b"/>
              <a:pathLst>
                <a:path w="1" h="1" fill="none" extrusionOk="0">
                  <a:moveTo>
                    <a:pt x="0" y="0"/>
                  </a:moveTo>
                  <a:lnTo>
                    <a:pt x="0" y="0"/>
                  </a:lnTo>
                  <a:lnTo>
                    <a:pt x="0" y="0"/>
                  </a:lnTo>
                  <a:lnTo>
                    <a:pt x="0" y="0"/>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17"/>
            <p:cNvSpPr/>
            <p:nvPr/>
          </p:nvSpPr>
          <p:spPr>
            <a:xfrm>
              <a:off x="1593625" y="2607750"/>
              <a:ext cx="25" cy="25"/>
            </a:xfrm>
            <a:custGeom>
              <a:avLst/>
              <a:gdLst/>
              <a:ahLst/>
              <a:cxnLst/>
              <a:rect l="l" t="t" r="r" b="b"/>
              <a:pathLst>
                <a:path w="1" h="1" fill="none" extrusionOk="0">
                  <a:moveTo>
                    <a:pt x="0" y="0"/>
                  </a:moveTo>
                  <a:lnTo>
                    <a:pt x="0" y="0"/>
                  </a:lnTo>
                  <a:lnTo>
                    <a:pt x="0" y="0"/>
                  </a:lnTo>
                  <a:lnTo>
                    <a:pt x="0" y="0"/>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17"/>
            <p:cNvSpPr/>
            <p:nvPr/>
          </p:nvSpPr>
          <p:spPr>
            <a:xfrm>
              <a:off x="1477175" y="2515300"/>
              <a:ext cx="192125" cy="96075"/>
            </a:xfrm>
            <a:custGeom>
              <a:avLst/>
              <a:gdLst/>
              <a:ahLst/>
              <a:cxnLst/>
              <a:rect l="l" t="t" r="r" b="b"/>
              <a:pathLst>
                <a:path w="7685" h="3843" fill="none" extrusionOk="0">
                  <a:moveTo>
                    <a:pt x="7684" y="0"/>
                  </a:moveTo>
                  <a:lnTo>
                    <a:pt x="7684" y="0"/>
                  </a:lnTo>
                  <a:lnTo>
                    <a:pt x="7204" y="721"/>
                  </a:lnTo>
                  <a:lnTo>
                    <a:pt x="6724" y="1297"/>
                  </a:lnTo>
                  <a:lnTo>
                    <a:pt x="6195" y="1777"/>
                  </a:lnTo>
                  <a:lnTo>
                    <a:pt x="5667" y="2161"/>
                  </a:lnTo>
                  <a:lnTo>
                    <a:pt x="5091" y="2450"/>
                  </a:lnTo>
                  <a:lnTo>
                    <a:pt x="4514" y="2594"/>
                  </a:lnTo>
                  <a:lnTo>
                    <a:pt x="3938" y="2738"/>
                  </a:lnTo>
                  <a:lnTo>
                    <a:pt x="3314" y="2738"/>
                  </a:lnTo>
                  <a:lnTo>
                    <a:pt x="3314" y="2738"/>
                  </a:lnTo>
                  <a:lnTo>
                    <a:pt x="2882" y="2738"/>
                  </a:lnTo>
                  <a:lnTo>
                    <a:pt x="2449" y="2690"/>
                  </a:lnTo>
                  <a:lnTo>
                    <a:pt x="1585" y="2498"/>
                  </a:lnTo>
                  <a:lnTo>
                    <a:pt x="768" y="2258"/>
                  </a:lnTo>
                  <a:lnTo>
                    <a:pt x="0" y="1969"/>
                  </a:lnTo>
                  <a:lnTo>
                    <a:pt x="0" y="1969"/>
                  </a:lnTo>
                  <a:lnTo>
                    <a:pt x="336" y="2354"/>
                  </a:lnTo>
                  <a:lnTo>
                    <a:pt x="672" y="2738"/>
                  </a:lnTo>
                  <a:lnTo>
                    <a:pt x="1057" y="3074"/>
                  </a:lnTo>
                  <a:lnTo>
                    <a:pt x="1489" y="3314"/>
                  </a:lnTo>
                  <a:lnTo>
                    <a:pt x="1969" y="3554"/>
                  </a:lnTo>
                  <a:lnTo>
                    <a:pt x="2449" y="3698"/>
                  </a:lnTo>
                  <a:lnTo>
                    <a:pt x="2978" y="3794"/>
                  </a:lnTo>
                  <a:lnTo>
                    <a:pt x="3506" y="3842"/>
                  </a:lnTo>
                  <a:lnTo>
                    <a:pt x="3506" y="3842"/>
                  </a:lnTo>
                  <a:lnTo>
                    <a:pt x="3890" y="3842"/>
                  </a:lnTo>
                  <a:lnTo>
                    <a:pt x="4226" y="3794"/>
                  </a:lnTo>
                  <a:lnTo>
                    <a:pt x="4226" y="3794"/>
                  </a:lnTo>
                  <a:lnTo>
                    <a:pt x="4226" y="3794"/>
                  </a:lnTo>
                  <a:lnTo>
                    <a:pt x="4226" y="3794"/>
                  </a:lnTo>
                  <a:lnTo>
                    <a:pt x="4274" y="3794"/>
                  </a:lnTo>
                  <a:lnTo>
                    <a:pt x="4274" y="3794"/>
                  </a:lnTo>
                  <a:lnTo>
                    <a:pt x="4274" y="3794"/>
                  </a:lnTo>
                  <a:lnTo>
                    <a:pt x="4274" y="3794"/>
                  </a:lnTo>
                  <a:lnTo>
                    <a:pt x="4274" y="3794"/>
                  </a:lnTo>
                  <a:lnTo>
                    <a:pt x="4274" y="3794"/>
                  </a:lnTo>
                  <a:lnTo>
                    <a:pt x="4466" y="3746"/>
                  </a:lnTo>
                  <a:lnTo>
                    <a:pt x="4466" y="3746"/>
                  </a:lnTo>
                  <a:lnTo>
                    <a:pt x="4466" y="3746"/>
                  </a:lnTo>
                  <a:lnTo>
                    <a:pt x="4466" y="3746"/>
                  </a:lnTo>
                  <a:lnTo>
                    <a:pt x="4466" y="3746"/>
                  </a:lnTo>
                  <a:lnTo>
                    <a:pt x="4466" y="3746"/>
                  </a:lnTo>
                  <a:lnTo>
                    <a:pt x="4466" y="3746"/>
                  </a:lnTo>
                  <a:lnTo>
                    <a:pt x="4466" y="3746"/>
                  </a:lnTo>
                  <a:lnTo>
                    <a:pt x="4466" y="3746"/>
                  </a:lnTo>
                  <a:lnTo>
                    <a:pt x="4466" y="3746"/>
                  </a:lnTo>
                  <a:lnTo>
                    <a:pt x="4466" y="3746"/>
                  </a:lnTo>
                  <a:lnTo>
                    <a:pt x="4466" y="3746"/>
                  </a:lnTo>
                  <a:lnTo>
                    <a:pt x="4466" y="3746"/>
                  </a:lnTo>
                  <a:lnTo>
                    <a:pt x="4466" y="3746"/>
                  </a:lnTo>
                  <a:lnTo>
                    <a:pt x="4514" y="3746"/>
                  </a:lnTo>
                  <a:lnTo>
                    <a:pt x="4514" y="3746"/>
                  </a:lnTo>
                  <a:lnTo>
                    <a:pt x="4514" y="3698"/>
                  </a:lnTo>
                  <a:lnTo>
                    <a:pt x="4514" y="3698"/>
                  </a:lnTo>
                  <a:lnTo>
                    <a:pt x="4514" y="3698"/>
                  </a:lnTo>
                  <a:lnTo>
                    <a:pt x="4514" y="3698"/>
                  </a:lnTo>
                  <a:lnTo>
                    <a:pt x="4514" y="3698"/>
                  </a:lnTo>
                  <a:lnTo>
                    <a:pt x="4514" y="3698"/>
                  </a:lnTo>
                  <a:lnTo>
                    <a:pt x="4514" y="3698"/>
                  </a:lnTo>
                  <a:lnTo>
                    <a:pt x="4514" y="3698"/>
                  </a:lnTo>
                  <a:lnTo>
                    <a:pt x="4514" y="3698"/>
                  </a:lnTo>
                  <a:lnTo>
                    <a:pt x="4514" y="3698"/>
                  </a:lnTo>
                  <a:lnTo>
                    <a:pt x="4514" y="3698"/>
                  </a:lnTo>
                  <a:lnTo>
                    <a:pt x="4514" y="3698"/>
                  </a:lnTo>
                  <a:lnTo>
                    <a:pt x="4562" y="3698"/>
                  </a:lnTo>
                  <a:lnTo>
                    <a:pt x="4562" y="3698"/>
                  </a:lnTo>
                  <a:lnTo>
                    <a:pt x="4562" y="3698"/>
                  </a:lnTo>
                  <a:lnTo>
                    <a:pt x="4562" y="3698"/>
                  </a:lnTo>
                  <a:lnTo>
                    <a:pt x="4562" y="3698"/>
                  </a:lnTo>
                  <a:lnTo>
                    <a:pt x="4562" y="3698"/>
                  </a:lnTo>
                  <a:lnTo>
                    <a:pt x="4562" y="3698"/>
                  </a:lnTo>
                  <a:lnTo>
                    <a:pt x="4562" y="3698"/>
                  </a:lnTo>
                  <a:lnTo>
                    <a:pt x="4562" y="3698"/>
                  </a:lnTo>
                  <a:lnTo>
                    <a:pt x="4562" y="3698"/>
                  </a:lnTo>
                  <a:lnTo>
                    <a:pt x="4562" y="3698"/>
                  </a:lnTo>
                  <a:lnTo>
                    <a:pt x="4562" y="3698"/>
                  </a:lnTo>
                  <a:lnTo>
                    <a:pt x="4562" y="3698"/>
                  </a:lnTo>
                  <a:lnTo>
                    <a:pt x="4562" y="3698"/>
                  </a:lnTo>
                  <a:lnTo>
                    <a:pt x="4562" y="3698"/>
                  </a:lnTo>
                  <a:lnTo>
                    <a:pt x="4562" y="3698"/>
                  </a:lnTo>
                  <a:lnTo>
                    <a:pt x="4610" y="3698"/>
                  </a:lnTo>
                  <a:lnTo>
                    <a:pt x="4610" y="3698"/>
                  </a:lnTo>
                  <a:lnTo>
                    <a:pt x="4610" y="3698"/>
                  </a:lnTo>
                  <a:lnTo>
                    <a:pt x="4610" y="3698"/>
                  </a:lnTo>
                  <a:lnTo>
                    <a:pt x="4610" y="3698"/>
                  </a:lnTo>
                  <a:lnTo>
                    <a:pt x="4610" y="3698"/>
                  </a:lnTo>
                  <a:lnTo>
                    <a:pt x="4610" y="3698"/>
                  </a:lnTo>
                  <a:lnTo>
                    <a:pt x="4610" y="3698"/>
                  </a:lnTo>
                  <a:lnTo>
                    <a:pt x="4610" y="3698"/>
                  </a:lnTo>
                  <a:lnTo>
                    <a:pt x="4610" y="3698"/>
                  </a:lnTo>
                  <a:lnTo>
                    <a:pt x="4658" y="3698"/>
                  </a:lnTo>
                  <a:lnTo>
                    <a:pt x="4658" y="3698"/>
                  </a:lnTo>
                  <a:lnTo>
                    <a:pt x="4658" y="3698"/>
                  </a:lnTo>
                  <a:lnTo>
                    <a:pt x="4658" y="3698"/>
                  </a:lnTo>
                  <a:lnTo>
                    <a:pt x="4658" y="3698"/>
                  </a:lnTo>
                  <a:lnTo>
                    <a:pt x="4658" y="3698"/>
                  </a:lnTo>
                  <a:lnTo>
                    <a:pt x="4658" y="3698"/>
                  </a:lnTo>
                  <a:lnTo>
                    <a:pt x="4658" y="3698"/>
                  </a:lnTo>
                  <a:lnTo>
                    <a:pt x="5283" y="3458"/>
                  </a:lnTo>
                  <a:lnTo>
                    <a:pt x="5811" y="3122"/>
                  </a:lnTo>
                  <a:lnTo>
                    <a:pt x="6339" y="2738"/>
                  </a:lnTo>
                  <a:lnTo>
                    <a:pt x="6724" y="2306"/>
                  </a:lnTo>
                  <a:lnTo>
                    <a:pt x="7108" y="1777"/>
                  </a:lnTo>
                  <a:lnTo>
                    <a:pt x="7396" y="1249"/>
                  </a:lnTo>
                  <a:lnTo>
                    <a:pt x="7588" y="625"/>
                  </a:lnTo>
                  <a:lnTo>
                    <a:pt x="768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17"/>
            <p:cNvSpPr/>
            <p:nvPr/>
          </p:nvSpPr>
          <p:spPr>
            <a:xfrm>
              <a:off x="1534800" y="2426450"/>
              <a:ext cx="51650" cy="36050"/>
            </a:xfrm>
            <a:custGeom>
              <a:avLst/>
              <a:gdLst/>
              <a:ahLst/>
              <a:cxnLst/>
              <a:rect l="l" t="t" r="r" b="b"/>
              <a:pathLst>
                <a:path w="2066" h="1442" extrusionOk="0">
                  <a:moveTo>
                    <a:pt x="961" y="0"/>
                  </a:moveTo>
                  <a:lnTo>
                    <a:pt x="721" y="48"/>
                  </a:lnTo>
                  <a:lnTo>
                    <a:pt x="480" y="97"/>
                  </a:lnTo>
                  <a:lnTo>
                    <a:pt x="288" y="193"/>
                  </a:lnTo>
                  <a:lnTo>
                    <a:pt x="96" y="385"/>
                  </a:lnTo>
                  <a:lnTo>
                    <a:pt x="0" y="577"/>
                  </a:lnTo>
                  <a:lnTo>
                    <a:pt x="0" y="769"/>
                  </a:lnTo>
                  <a:lnTo>
                    <a:pt x="48" y="913"/>
                  </a:lnTo>
                  <a:lnTo>
                    <a:pt x="192" y="1105"/>
                  </a:lnTo>
                  <a:lnTo>
                    <a:pt x="384" y="1249"/>
                  </a:lnTo>
                  <a:lnTo>
                    <a:pt x="625" y="1345"/>
                  </a:lnTo>
                  <a:lnTo>
                    <a:pt x="865" y="1393"/>
                  </a:lnTo>
                  <a:lnTo>
                    <a:pt x="1105" y="1441"/>
                  </a:lnTo>
                  <a:lnTo>
                    <a:pt x="1345" y="1393"/>
                  </a:lnTo>
                  <a:lnTo>
                    <a:pt x="1585" y="1345"/>
                  </a:lnTo>
                  <a:lnTo>
                    <a:pt x="1777" y="1201"/>
                  </a:lnTo>
                  <a:lnTo>
                    <a:pt x="1921" y="1057"/>
                  </a:lnTo>
                  <a:lnTo>
                    <a:pt x="2065" y="865"/>
                  </a:lnTo>
                  <a:lnTo>
                    <a:pt x="2065" y="673"/>
                  </a:lnTo>
                  <a:lnTo>
                    <a:pt x="1969" y="481"/>
                  </a:lnTo>
                  <a:lnTo>
                    <a:pt x="1873" y="337"/>
                  </a:lnTo>
                  <a:lnTo>
                    <a:pt x="1681" y="193"/>
                  </a:lnTo>
                  <a:lnTo>
                    <a:pt x="1441" y="97"/>
                  </a:lnTo>
                  <a:lnTo>
                    <a:pt x="1201" y="48"/>
                  </a:lnTo>
                  <a:lnTo>
                    <a:pt x="961" y="0"/>
                  </a:lnTo>
                  <a:close/>
                </a:path>
              </a:pathLst>
            </a:custGeom>
            <a:solidFill>
              <a:srgbClr val="FFFFFF">
                <a:alpha val="24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17"/>
            <p:cNvSpPr/>
            <p:nvPr/>
          </p:nvSpPr>
          <p:spPr>
            <a:xfrm>
              <a:off x="1534800" y="2426450"/>
              <a:ext cx="51650" cy="36050"/>
            </a:xfrm>
            <a:custGeom>
              <a:avLst/>
              <a:gdLst/>
              <a:ahLst/>
              <a:cxnLst/>
              <a:rect l="l" t="t" r="r" b="b"/>
              <a:pathLst>
                <a:path w="2066" h="1442" fill="none" extrusionOk="0">
                  <a:moveTo>
                    <a:pt x="961" y="0"/>
                  </a:moveTo>
                  <a:lnTo>
                    <a:pt x="961" y="0"/>
                  </a:lnTo>
                  <a:lnTo>
                    <a:pt x="721" y="48"/>
                  </a:lnTo>
                  <a:lnTo>
                    <a:pt x="480" y="97"/>
                  </a:lnTo>
                  <a:lnTo>
                    <a:pt x="288" y="193"/>
                  </a:lnTo>
                  <a:lnTo>
                    <a:pt x="96" y="385"/>
                  </a:lnTo>
                  <a:lnTo>
                    <a:pt x="96" y="385"/>
                  </a:lnTo>
                  <a:lnTo>
                    <a:pt x="0" y="577"/>
                  </a:lnTo>
                  <a:lnTo>
                    <a:pt x="0" y="769"/>
                  </a:lnTo>
                  <a:lnTo>
                    <a:pt x="48" y="913"/>
                  </a:lnTo>
                  <a:lnTo>
                    <a:pt x="192" y="1105"/>
                  </a:lnTo>
                  <a:lnTo>
                    <a:pt x="384" y="1249"/>
                  </a:lnTo>
                  <a:lnTo>
                    <a:pt x="625" y="1345"/>
                  </a:lnTo>
                  <a:lnTo>
                    <a:pt x="865" y="1393"/>
                  </a:lnTo>
                  <a:lnTo>
                    <a:pt x="1105" y="1441"/>
                  </a:lnTo>
                  <a:lnTo>
                    <a:pt x="1105" y="1441"/>
                  </a:lnTo>
                  <a:lnTo>
                    <a:pt x="1345" y="1393"/>
                  </a:lnTo>
                  <a:lnTo>
                    <a:pt x="1585" y="1345"/>
                  </a:lnTo>
                  <a:lnTo>
                    <a:pt x="1777" y="1201"/>
                  </a:lnTo>
                  <a:lnTo>
                    <a:pt x="1921" y="1057"/>
                  </a:lnTo>
                  <a:lnTo>
                    <a:pt x="1921" y="1057"/>
                  </a:lnTo>
                  <a:lnTo>
                    <a:pt x="2065" y="865"/>
                  </a:lnTo>
                  <a:lnTo>
                    <a:pt x="2065" y="673"/>
                  </a:lnTo>
                  <a:lnTo>
                    <a:pt x="1969" y="481"/>
                  </a:lnTo>
                  <a:lnTo>
                    <a:pt x="1873" y="337"/>
                  </a:lnTo>
                  <a:lnTo>
                    <a:pt x="1681" y="193"/>
                  </a:lnTo>
                  <a:lnTo>
                    <a:pt x="1441" y="97"/>
                  </a:lnTo>
                  <a:lnTo>
                    <a:pt x="1201" y="48"/>
                  </a:lnTo>
                  <a:lnTo>
                    <a:pt x="96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17"/>
            <p:cNvSpPr/>
            <p:nvPr/>
          </p:nvSpPr>
          <p:spPr>
            <a:xfrm>
              <a:off x="1477175" y="2515300"/>
              <a:ext cx="192125" cy="96075"/>
            </a:xfrm>
            <a:custGeom>
              <a:avLst/>
              <a:gdLst/>
              <a:ahLst/>
              <a:cxnLst/>
              <a:rect l="l" t="t" r="r" b="b"/>
              <a:pathLst>
                <a:path w="7685" h="3843" extrusionOk="0">
                  <a:moveTo>
                    <a:pt x="7684" y="0"/>
                  </a:moveTo>
                  <a:lnTo>
                    <a:pt x="7204" y="721"/>
                  </a:lnTo>
                  <a:lnTo>
                    <a:pt x="6724" y="1297"/>
                  </a:lnTo>
                  <a:lnTo>
                    <a:pt x="6195" y="1777"/>
                  </a:lnTo>
                  <a:lnTo>
                    <a:pt x="5667" y="2161"/>
                  </a:lnTo>
                  <a:lnTo>
                    <a:pt x="5091" y="2450"/>
                  </a:lnTo>
                  <a:lnTo>
                    <a:pt x="4514" y="2594"/>
                  </a:lnTo>
                  <a:lnTo>
                    <a:pt x="3938" y="2738"/>
                  </a:lnTo>
                  <a:lnTo>
                    <a:pt x="2882" y="2738"/>
                  </a:lnTo>
                  <a:lnTo>
                    <a:pt x="2449" y="2690"/>
                  </a:lnTo>
                  <a:lnTo>
                    <a:pt x="1585" y="2498"/>
                  </a:lnTo>
                  <a:lnTo>
                    <a:pt x="768" y="2258"/>
                  </a:lnTo>
                  <a:lnTo>
                    <a:pt x="0" y="1969"/>
                  </a:lnTo>
                  <a:lnTo>
                    <a:pt x="336" y="2354"/>
                  </a:lnTo>
                  <a:lnTo>
                    <a:pt x="672" y="2738"/>
                  </a:lnTo>
                  <a:lnTo>
                    <a:pt x="1057" y="3074"/>
                  </a:lnTo>
                  <a:lnTo>
                    <a:pt x="1489" y="3314"/>
                  </a:lnTo>
                  <a:lnTo>
                    <a:pt x="1969" y="3554"/>
                  </a:lnTo>
                  <a:lnTo>
                    <a:pt x="2449" y="3698"/>
                  </a:lnTo>
                  <a:lnTo>
                    <a:pt x="2978" y="3794"/>
                  </a:lnTo>
                  <a:lnTo>
                    <a:pt x="3506" y="3842"/>
                  </a:lnTo>
                  <a:lnTo>
                    <a:pt x="3890" y="3842"/>
                  </a:lnTo>
                  <a:lnTo>
                    <a:pt x="4226" y="3794"/>
                  </a:lnTo>
                  <a:lnTo>
                    <a:pt x="4274" y="3794"/>
                  </a:lnTo>
                  <a:lnTo>
                    <a:pt x="4466" y="3746"/>
                  </a:lnTo>
                  <a:lnTo>
                    <a:pt x="4514" y="3746"/>
                  </a:lnTo>
                  <a:lnTo>
                    <a:pt x="4514" y="3698"/>
                  </a:lnTo>
                  <a:lnTo>
                    <a:pt x="4658" y="3698"/>
                  </a:lnTo>
                  <a:lnTo>
                    <a:pt x="5283" y="3458"/>
                  </a:lnTo>
                  <a:lnTo>
                    <a:pt x="5811" y="3122"/>
                  </a:lnTo>
                  <a:lnTo>
                    <a:pt x="6339" y="2738"/>
                  </a:lnTo>
                  <a:lnTo>
                    <a:pt x="6724" y="2306"/>
                  </a:lnTo>
                  <a:lnTo>
                    <a:pt x="7108" y="1777"/>
                  </a:lnTo>
                  <a:lnTo>
                    <a:pt x="7396" y="1249"/>
                  </a:lnTo>
                  <a:lnTo>
                    <a:pt x="7588" y="625"/>
                  </a:lnTo>
                  <a:lnTo>
                    <a:pt x="7684" y="0"/>
                  </a:lnTo>
                  <a:close/>
                </a:path>
              </a:pathLst>
            </a:custGeom>
            <a:solidFill>
              <a:schemeClr val="dk1">
                <a:alpha val="33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1" name="Google Shape;1031;p17"/>
          <p:cNvGrpSpPr/>
          <p:nvPr/>
        </p:nvGrpSpPr>
        <p:grpSpPr>
          <a:xfrm rot="3427705">
            <a:off x="785228" y="-118946"/>
            <a:ext cx="340783" cy="340829"/>
            <a:chOff x="1460350" y="2402425"/>
            <a:chExt cx="208950" cy="208950"/>
          </a:xfrm>
        </p:grpSpPr>
        <p:sp>
          <p:nvSpPr>
            <p:cNvPr id="1032" name="Google Shape;1032;p17"/>
            <p:cNvSpPr/>
            <p:nvPr/>
          </p:nvSpPr>
          <p:spPr>
            <a:xfrm>
              <a:off x="1460350" y="2402425"/>
              <a:ext cx="208950" cy="208950"/>
            </a:xfrm>
            <a:custGeom>
              <a:avLst/>
              <a:gdLst/>
              <a:ahLst/>
              <a:cxnLst/>
              <a:rect l="l" t="t" r="r" b="b"/>
              <a:pathLst>
                <a:path w="8358" h="8358" extrusionOk="0">
                  <a:moveTo>
                    <a:pt x="4035" y="1"/>
                  </a:moveTo>
                  <a:lnTo>
                    <a:pt x="3651" y="49"/>
                  </a:lnTo>
                  <a:lnTo>
                    <a:pt x="3218" y="97"/>
                  </a:lnTo>
                  <a:lnTo>
                    <a:pt x="2786" y="241"/>
                  </a:lnTo>
                  <a:lnTo>
                    <a:pt x="2402" y="385"/>
                  </a:lnTo>
                  <a:lnTo>
                    <a:pt x="2066" y="577"/>
                  </a:lnTo>
                  <a:lnTo>
                    <a:pt x="1682" y="817"/>
                  </a:lnTo>
                  <a:lnTo>
                    <a:pt x="1393" y="1058"/>
                  </a:lnTo>
                  <a:lnTo>
                    <a:pt x="1105" y="1346"/>
                  </a:lnTo>
                  <a:lnTo>
                    <a:pt x="865" y="1634"/>
                  </a:lnTo>
                  <a:lnTo>
                    <a:pt x="625" y="1970"/>
                  </a:lnTo>
                  <a:lnTo>
                    <a:pt x="433" y="2354"/>
                  </a:lnTo>
                  <a:lnTo>
                    <a:pt x="241" y="2690"/>
                  </a:lnTo>
                  <a:lnTo>
                    <a:pt x="145" y="3075"/>
                  </a:lnTo>
                  <a:lnTo>
                    <a:pt x="49" y="3459"/>
                  </a:lnTo>
                  <a:lnTo>
                    <a:pt x="1" y="3891"/>
                  </a:lnTo>
                  <a:lnTo>
                    <a:pt x="1" y="4323"/>
                  </a:lnTo>
                  <a:lnTo>
                    <a:pt x="49" y="4707"/>
                  </a:lnTo>
                  <a:lnTo>
                    <a:pt x="97" y="5140"/>
                  </a:lnTo>
                  <a:lnTo>
                    <a:pt x="241" y="5572"/>
                  </a:lnTo>
                  <a:lnTo>
                    <a:pt x="385" y="5956"/>
                  </a:lnTo>
                  <a:lnTo>
                    <a:pt x="577" y="6292"/>
                  </a:lnTo>
                  <a:lnTo>
                    <a:pt x="817" y="6628"/>
                  </a:lnTo>
                  <a:lnTo>
                    <a:pt x="1057" y="6965"/>
                  </a:lnTo>
                  <a:lnTo>
                    <a:pt x="1345" y="7253"/>
                  </a:lnTo>
                  <a:lnTo>
                    <a:pt x="1634" y="7493"/>
                  </a:lnTo>
                  <a:lnTo>
                    <a:pt x="1970" y="7733"/>
                  </a:lnTo>
                  <a:lnTo>
                    <a:pt x="2306" y="7925"/>
                  </a:lnTo>
                  <a:lnTo>
                    <a:pt x="2690" y="8069"/>
                  </a:lnTo>
                  <a:lnTo>
                    <a:pt x="3074" y="8213"/>
                  </a:lnTo>
                  <a:lnTo>
                    <a:pt x="3458" y="8309"/>
                  </a:lnTo>
                  <a:lnTo>
                    <a:pt x="3891" y="8357"/>
                  </a:lnTo>
                  <a:lnTo>
                    <a:pt x="4275" y="8357"/>
                  </a:lnTo>
                  <a:lnTo>
                    <a:pt x="4707" y="8309"/>
                  </a:lnTo>
                  <a:lnTo>
                    <a:pt x="5139" y="8261"/>
                  </a:lnTo>
                  <a:lnTo>
                    <a:pt x="5524" y="8117"/>
                  </a:lnTo>
                  <a:lnTo>
                    <a:pt x="5956" y="7973"/>
                  </a:lnTo>
                  <a:lnTo>
                    <a:pt x="6292" y="7781"/>
                  </a:lnTo>
                  <a:lnTo>
                    <a:pt x="6628" y="7541"/>
                  </a:lnTo>
                  <a:lnTo>
                    <a:pt x="6964" y="7301"/>
                  </a:lnTo>
                  <a:lnTo>
                    <a:pt x="7252" y="7013"/>
                  </a:lnTo>
                  <a:lnTo>
                    <a:pt x="7493" y="6724"/>
                  </a:lnTo>
                  <a:lnTo>
                    <a:pt x="7733" y="6388"/>
                  </a:lnTo>
                  <a:lnTo>
                    <a:pt x="7925" y="6004"/>
                  </a:lnTo>
                  <a:lnTo>
                    <a:pt x="8069" y="5668"/>
                  </a:lnTo>
                  <a:lnTo>
                    <a:pt x="8213" y="5284"/>
                  </a:lnTo>
                  <a:lnTo>
                    <a:pt x="8309" y="4900"/>
                  </a:lnTo>
                  <a:lnTo>
                    <a:pt x="8357" y="4467"/>
                  </a:lnTo>
                  <a:lnTo>
                    <a:pt x="8357" y="4035"/>
                  </a:lnTo>
                  <a:lnTo>
                    <a:pt x="8309" y="3651"/>
                  </a:lnTo>
                  <a:lnTo>
                    <a:pt x="8261" y="3219"/>
                  </a:lnTo>
                  <a:lnTo>
                    <a:pt x="8117" y="2786"/>
                  </a:lnTo>
                  <a:lnTo>
                    <a:pt x="7973" y="2402"/>
                  </a:lnTo>
                  <a:lnTo>
                    <a:pt x="7781" y="2066"/>
                  </a:lnTo>
                  <a:lnTo>
                    <a:pt x="7541" y="1730"/>
                  </a:lnTo>
                  <a:lnTo>
                    <a:pt x="7300" y="1394"/>
                  </a:lnTo>
                  <a:lnTo>
                    <a:pt x="7012" y="1106"/>
                  </a:lnTo>
                  <a:lnTo>
                    <a:pt x="6724" y="865"/>
                  </a:lnTo>
                  <a:lnTo>
                    <a:pt x="6388" y="625"/>
                  </a:lnTo>
                  <a:lnTo>
                    <a:pt x="6004" y="433"/>
                  </a:lnTo>
                  <a:lnTo>
                    <a:pt x="5668" y="289"/>
                  </a:lnTo>
                  <a:lnTo>
                    <a:pt x="5283" y="145"/>
                  </a:lnTo>
                  <a:lnTo>
                    <a:pt x="4851" y="49"/>
                  </a:lnTo>
                  <a:lnTo>
                    <a:pt x="446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17"/>
            <p:cNvSpPr/>
            <p:nvPr/>
          </p:nvSpPr>
          <p:spPr>
            <a:xfrm>
              <a:off x="1460350" y="2402425"/>
              <a:ext cx="208950" cy="208950"/>
            </a:xfrm>
            <a:custGeom>
              <a:avLst/>
              <a:gdLst/>
              <a:ahLst/>
              <a:cxnLst/>
              <a:rect l="l" t="t" r="r" b="b"/>
              <a:pathLst>
                <a:path w="8358" h="8358" fill="none" extrusionOk="0">
                  <a:moveTo>
                    <a:pt x="8261" y="3219"/>
                  </a:moveTo>
                  <a:lnTo>
                    <a:pt x="8261" y="3219"/>
                  </a:lnTo>
                  <a:lnTo>
                    <a:pt x="8309" y="3651"/>
                  </a:lnTo>
                  <a:lnTo>
                    <a:pt x="8357" y="4035"/>
                  </a:lnTo>
                  <a:lnTo>
                    <a:pt x="8357" y="4467"/>
                  </a:lnTo>
                  <a:lnTo>
                    <a:pt x="8309" y="4900"/>
                  </a:lnTo>
                  <a:lnTo>
                    <a:pt x="8213" y="5284"/>
                  </a:lnTo>
                  <a:lnTo>
                    <a:pt x="8069" y="5668"/>
                  </a:lnTo>
                  <a:lnTo>
                    <a:pt x="7925" y="6004"/>
                  </a:lnTo>
                  <a:lnTo>
                    <a:pt x="7733" y="6388"/>
                  </a:lnTo>
                  <a:lnTo>
                    <a:pt x="7493" y="6724"/>
                  </a:lnTo>
                  <a:lnTo>
                    <a:pt x="7252" y="7013"/>
                  </a:lnTo>
                  <a:lnTo>
                    <a:pt x="6964" y="7301"/>
                  </a:lnTo>
                  <a:lnTo>
                    <a:pt x="6628" y="7541"/>
                  </a:lnTo>
                  <a:lnTo>
                    <a:pt x="6292" y="7781"/>
                  </a:lnTo>
                  <a:lnTo>
                    <a:pt x="5956" y="7973"/>
                  </a:lnTo>
                  <a:lnTo>
                    <a:pt x="5524" y="8117"/>
                  </a:lnTo>
                  <a:lnTo>
                    <a:pt x="5139" y="8261"/>
                  </a:lnTo>
                  <a:lnTo>
                    <a:pt x="5139" y="8261"/>
                  </a:lnTo>
                  <a:lnTo>
                    <a:pt x="4707" y="8309"/>
                  </a:lnTo>
                  <a:lnTo>
                    <a:pt x="4275" y="8357"/>
                  </a:lnTo>
                  <a:lnTo>
                    <a:pt x="3891" y="8357"/>
                  </a:lnTo>
                  <a:lnTo>
                    <a:pt x="3458" y="8309"/>
                  </a:lnTo>
                  <a:lnTo>
                    <a:pt x="3074" y="8213"/>
                  </a:lnTo>
                  <a:lnTo>
                    <a:pt x="2690" y="8069"/>
                  </a:lnTo>
                  <a:lnTo>
                    <a:pt x="2306" y="7925"/>
                  </a:lnTo>
                  <a:lnTo>
                    <a:pt x="1970" y="7733"/>
                  </a:lnTo>
                  <a:lnTo>
                    <a:pt x="1634" y="7493"/>
                  </a:lnTo>
                  <a:lnTo>
                    <a:pt x="1345" y="7253"/>
                  </a:lnTo>
                  <a:lnTo>
                    <a:pt x="1057" y="6965"/>
                  </a:lnTo>
                  <a:lnTo>
                    <a:pt x="817" y="6628"/>
                  </a:lnTo>
                  <a:lnTo>
                    <a:pt x="577" y="6292"/>
                  </a:lnTo>
                  <a:lnTo>
                    <a:pt x="385" y="5956"/>
                  </a:lnTo>
                  <a:lnTo>
                    <a:pt x="241" y="5572"/>
                  </a:lnTo>
                  <a:lnTo>
                    <a:pt x="97" y="5140"/>
                  </a:lnTo>
                  <a:lnTo>
                    <a:pt x="97" y="5140"/>
                  </a:lnTo>
                  <a:lnTo>
                    <a:pt x="49" y="4707"/>
                  </a:lnTo>
                  <a:lnTo>
                    <a:pt x="1" y="4323"/>
                  </a:lnTo>
                  <a:lnTo>
                    <a:pt x="1" y="3891"/>
                  </a:lnTo>
                  <a:lnTo>
                    <a:pt x="49" y="3459"/>
                  </a:lnTo>
                  <a:lnTo>
                    <a:pt x="145" y="3075"/>
                  </a:lnTo>
                  <a:lnTo>
                    <a:pt x="241" y="2690"/>
                  </a:lnTo>
                  <a:lnTo>
                    <a:pt x="433" y="2354"/>
                  </a:lnTo>
                  <a:lnTo>
                    <a:pt x="625" y="1970"/>
                  </a:lnTo>
                  <a:lnTo>
                    <a:pt x="865" y="1634"/>
                  </a:lnTo>
                  <a:lnTo>
                    <a:pt x="1105" y="1346"/>
                  </a:lnTo>
                  <a:lnTo>
                    <a:pt x="1393" y="1058"/>
                  </a:lnTo>
                  <a:lnTo>
                    <a:pt x="1682" y="817"/>
                  </a:lnTo>
                  <a:lnTo>
                    <a:pt x="2066" y="577"/>
                  </a:lnTo>
                  <a:lnTo>
                    <a:pt x="2402" y="385"/>
                  </a:lnTo>
                  <a:lnTo>
                    <a:pt x="2786" y="241"/>
                  </a:lnTo>
                  <a:lnTo>
                    <a:pt x="3218" y="97"/>
                  </a:lnTo>
                  <a:lnTo>
                    <a:pt x="3218" y="97"/>
                  </a:lnTo>
                  <a:lnTo>
                    <a:pt x="3651" y="49"/>
                  </a:lnTo>
                  <a:lnTo>
                    <a:pt x="4035" y="1"/>
                  </a:lnTo>
                  <a:lnTo>
                    <a:pt x="4467" y="1"/>
                  </a:lnTo>
                  <a:lnTo>
                    <a:pt x="4851" y="49"/>
                  </a:lnTo>
                  <a:lnTo>
                    <a:pt x="5283" y="145"/>
                  </a:lnTo>
                  <a:lnTo>
                    <a:pt x="5668" y="289"/>
                  </a:lnTo>
                  <a:lnTo>
                    <a:pt x="6004" y="433"/>
                  </a:lnTo>
                  <a:lnTo>
                    <a:pt x="6388" y="625"/>
                  </a:lnTo>
                  <a:lnTo>
                    <a:pt x="6724" y="865"/>
                  </a:lnTo>
                  <a:lnTo>
                    <a:pt x="7012" y="1106"/>
                  </a:lnTo>
                  <a:lnTo>
                    <a:pt x="7300" y="1394"/>
                  </a:lnTo>
                  <a:lnTo>
                    <a:pt x="7541" y="1730"/>
                  </a:lnTo>
                  <a:lnTo>
                    <a:pt x="7781" y="2066"/>
                  </a:lnTo>
                  <a:lnTo>
                    <a:pt x="7973" y="2402"/>
                  </a:lnTo>
                  <a:lnTo>
                    <a:pt x="8117" y="2786"/>
                  </a:lnTo>
                  <a:lnTo>
                    <a:pt x="8261" y="3219"/>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17"/>
            <p:cNvSpPr/>
            <p:nvPr/>
          </p:nvSpPr>
          <p:spPr>
            <a:xfrm>
              <a:off x="1495175" y="2421650"/>
              <a:ext cx="122475" cy="91275"/>
            </a:xfrm>
            <a:custGeom>
              <a:avLst/>
              <a:gdLst/>
              <a:ahLst/>
              <a:cxnLst/>
              <a:rect l="l" t="t" r="r" b="b"/>
              <a:pathLst>
                <a:path w="4899" h="3651" extrusionOk="0">
                  <a:moveTo>
                    <a:pt x="2546" y="192"/>
                  </a:moveTo>
                  <a:lnTo>
                    <a:pt x="2786" y="240"/>
                  </a:lnTo>
                  <a:lnTo>
                    <a:pt x="3026" y="289"/>
                  </a:lnTo>
                  <a:lnTo>
                    <a:pt x="3266" y="385"/>
                  </a:lnTo>
                  <a:lnTo>
                    <a:pt x="3458" y="529"/>
                  </a:lnTo>
                  <a:lnTo>
                    <a:pt x="3554" y="673"/>
                  </a:lnTo>
                  <a:lnTo>
                    <a:pt x="3650" y="865"/>
                  </a:lnTo>
                  <a:lnTo>
                    <a:pt x="3650" y="1057"/>
                  </a:lnTo>
                  <a:lnTo>
                    <a:pt x="3506" y="1249"/>
                  </a:lnTo>
                  <a:lnTo>
                    <a:pt x="3362" y="1393"/>
                  </a:lnTo>
                  <a:lnTo>
                    <a:pt x="3170" y="1537"/>
                  </a:lnTo>
                  <a:lnTo>
                    <a:pt x="2930" y="1585"/>
                  </a:lnTo>
                  <a:lnTo>
                    <a:pt x="2690" y="1633"/>
                  </a:lnTo>
                  <a:lnTo>
                    <a:pt x="2450" y="1585"/>
                  </a:lnTo>
                  <a:lnTo>
                    <a:pt x="2210" y="1537"/>
                  </a:lnTo>
                  <a:lnTo>
                    <a:pt x="1969" y="1441"/>
                  </a:lnTo>
                  <a:lnTo>
                    <a:pt x="1777" y="1297"/>
                  </a:lnTo>
                  <a:lnTo>
                    <a:pt x="1633" y="1105"/>
                  </a:lnTo>
                  <a:lnTo>
                    <a:pt x="1585" y="961"/>
                  </a:lnTo>
                  <a:lnTo>
                    <a:pt x="1585" y="769"/>
                  </a:lnTo>
                  <a:lnTo>
                    <a:pt x="1681" y="577"/>
                  </a:lnTo>
                  <a:lnTo>
                    <a:pt x="1873" y="385"/>
                  </a:lnTo>
                  <a:lnTo>
                    <a:pt x="2065" y="289"/>
                  </a:lnTo>
                  <a:lnTo>
                    <a:pt x="2306" y="240"/>
                  </a:lnTo>
                  <a:lnTo>
                    <a:pt x="2546" y="192"/>
                  </a:lnTo>
                  <a:close/>
                  <a:moveTo>
                    <a:pt x="2306" y="0"/>
                  </a:moveTo>
                  <a:lnTo>
                    <a:pt x="1969" y="48"/>
                  </a:lnTo>
                  <a:lnTo>
                    <a:pt x="1585" y="144"/>
                  </a:lnTo>
                  <a:lnTo>
                    <a:pt x="1249" y="289"/>
                  </a:lnTo>
                  <a:lnTo>
                    <a:pt x="865" y="481"/>
                  </a:lnTo>
                  <a:lnTo>
                    <a:pt x="529" y="721"/>
                  </a:lnTo>
                  <a:lnTo>
                    <a:pt x="289" y="961"/>
                  </a:lnTo>
                  <a:lnTo>
                    <a:pt x="144" y="1249"/>
                  </a:lnTo>
                  <a:lnTo>
                    <a:pt x="48" y="1489"/>
                  </a:lnTo>
                  <a:lnTo>
                    <a:pt x="0" y="1777"/>
                  </a:lnTo>
                  <a:lnTo>
                    <a:pt x="0" y="2065"/>
                  </a:lnTo>
                  <a:lnTo>
                    <a:pt x="96" y="2354"/>
                  </a:lnTo>
                  <a:lnTo>
                    <a:pt x="192" y="2594"/>
                  </a:lnTo>
                  <a:lnTo>
                    <a:pt x="385" y="2882"/>
                  </a:lnTo>
                  <a:lnTo>
                    <a:pt x="577" y="3074"/>
                  </a:lnTo>
                  <a:lnTo>
                    <a:pt x="865" y="3266"/>
                  </a:lnTo>
                  <a:lnTo>
                    <a:pt x="1153" y="3458"/>
                  </a:lnTo>
                  <a:lnTo>
                    <a:pt x="1441" y="3554"/>
                  </a:lnTo>
                  <a:lnTo>
                    <a:pt x="1825" y="3650"/>
                  </a:lnTo>
                  <a:lnTo>
                    <a:pt x="2594" y="3650"/>
                  </a:lnTo>
                  <a:lnTo>
                    <a:pt x="2978" y="3554"/>
                  </a:lnTo>
                  <a:lnTo>
                    <a:pt x="3410" y="3410"/>
                  </a:lnTo>
                  <a:lnTo>
                    <a:pt x="3842" y="3170"/>
                  </a:lnTo>
                  <a:lnTo>
                    <a:pt x="4179" y="2978"/>
                  </a:lnTo>
                  <a:lnTo>
                    <a:pt x="4467" y="2690"/>
                  </a:lnTo>
                  <a:lnTo>
                    <a:pt x="4659" y="2450"/>
                  </a:lnTo>
                  <a:lnTo>
                    <a:pt x="4803" y="2210"/>
                  </a:lnTo>
                  <a:lnTo>
                    <a:pt x="4899" y="1921"/>
                  </a:lnTo>
                  <a:lnTo>
                    <a:pt x="4899" y="1633"/>
                  </a:lnTo>
                  <a:lnTo>
                    <a:pt x="4851" y="1393"/>
                  </a:lnTo>
                  <a:lnTo>
                    <a:pt x="4803" y="1153"/>
                  </a:lnTo>
                  <a:lnTo>
                    <a:pt x="4659" y="913"/>
                  </a:lnTo>
                  <a:lnTo>
                    <a:pt x="4467" y="673"/>
                  </a:lnTo>
                  <a:lnTo>
                    <a:pt x="4227" y="481"/>
                  </a:lnTo>
                  <a:lnTo>
                    <a:pt x="3986" y="337"/>
                  </a:lnTo>
                  <a:lnTo>
                    <a:pt x="3698" y="192"/>
                  </a:lnTo>
                  <a:lnTo>
                    <a:pt x="3362" y="48"/>
                  </a:lnTo>
                  <a:lnTo>
                    <a:pt x="3026" y="0"/>
                  </a:lnTo>
                  <a:close/>
                </a:path>
              </a:pathLst>
            </a:custGeom>
            <a:solidFill>
              <a:schemeClr val="dk1">
                <a:alpha val="33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17"/>
            <p:cNvSpPr/>
            <p:nvPr/>
          </p:nvSpPr>
          <p:spPr>
            <a:xfrm>
              <a:off x="1534800" y="2426450"/>
              <a:ext cx="51650" cy="36050"/>
            </a:xfrm>
            <a:custGeom>
              <a:avLst/>
              <a:gdLst/>
              <a:ahLst/>
              <a:cxnLst/>
              <a:rect l="l" t="t" r="r" b="b"/>
              <a:pathLst>
                <a:path w="2066" h="1442" fill="none" extrusionOk="0">
                  <a:moveTo>
                    <a:pt x="1105" y="1441"/>
                  </a:moveTo>
                  <a:lnTo>
                    <a:pt x="1105" y="1441"/>
                  </a:lnTo>
                  <a:lnTo>
                    <a:pt x="865" y="1393"/>
                  </a:lnTo>
                  <a:lnTo>
                    <a:pt x="625" y="1345"/>
                  </a:lnTo>
                  <a:lnTo>
                    <a:pt x="384" y="1249"/>
                  </a:lnTo>
                  <a:lnTo>
                    <a:pt x="192" y="1105"/>
                  </a:lnTo>
                  <a:lnTo>
                    <a:pt x="48" y="913"/>
                  </a:lnTo>
                  <a:lnTo>
                    <a:pt x="0" y="769"/>
                  </a:lnTo>
                  <a:lnTo>
                    <a:pt x="0" y="577"/>
                  </a:lnTo>
                  <a:lnTo>
                    <a:pt x="96" y="385"/>
                  </a:lnTo>
                  <a:lnTo>
                    <a:pt x="96" y="385"/>
                  </a:lnTo>
                  <a:lnTo>
                    <a:pt x="288" y="193"/>
                  </a:lnTo>
                  <a:lnTo>
                    <a:pt x="480" y="97"/>
                  </a:lnTo>
                  <a:lnTo>
                    <a:pt x="721" y="48"/>
                  </a:lnTo>
                  <a:lnTo>
                    <a:pt x="961" y="0"/>
                  </a:lnTo>
                  <a:lnTo>
                    <a:pt x="961" y="0"/>
                  </a:lnTo>
                  <a:lnTo>
                    <a:pt x="1201" y="48"/>
                  </a:lnTo>
                  <a:lnTo>
                    <a:pt x="1441" y="97"/>
                  </a:lnTo>
                  <a:lnTo>
                    <a:pt x="1681" y="193"/>
                  </a:lnTo>
                  <a:lnTo>
                    <a:pt x="1873" y="337"/>
                  </a:lnTo>
                  <a:lnTo>
                    <a:pt x="1969" y="481"/>
                  </a:lnTo>
                  <a:lnTo>
                    <a:pt x="2065" y="673"/>
                  </a:lnTo>
                  <a:lnTo>
                    <a:pt x="2065" y="865"/>
                  </a:lnTo>
                  <a:lnTo>
                    <a:pt x="1921" y="1057"/>
                  </a:lnTo>
                  <a:lnTo>
                    <a:pt x="1921" y="1057"/>
                  </a:lnTo>
                  <a:lnTo>
                    <a:pt x="1777" y="1201"/>
                  </a:lnTo>
                  <a:lnTo>
                    <a:pt x="1585" y="1345"/>
                  </a:lnTo>
                  <a:lnTo>
                    <a:pt x="1345" y="1393"/>
                  </a:lnTo>
                  <a:lnTo>
                    <a:pt x="1105" y="144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17"/>
            <p:cNvSpPr/>
            <p:nvPr/>
          </p:nvSpPr>
          <p:spPr>
            <a:xfrm>
              <a:off x="1495175" y="2421650"/>
              <a:ext cx="122475" cy="91275"/>
            </a:xfrm>
            <a:custGeom>
              <a:avLst/>
              <a:gdLst/>
              <a:ahLst/>
              <a:cxnLst/>
              <a:rect l="l" t="t" r="r" b="b"/>
              <a:pathLst>
                <a:path w="4899" h="3651" fill="none" extrusionOk="0">
                  <a:moveTo>
                    <a:pt x="2642" y="0"/>
                  </a:moveTo>
                  <a:lnTo>
                    <a:pt x="2642" y="0"/>
                  </a:lnTo>
                  <a:lnTo>
                    <a:pt x="2306" y="0"/>
                  </a:lnTo>
                  <a:lnTo>
                    <a:pt x="1969" y="48"/>
                  </a:lnTo>
                  <a:lnTo>
                    <a:pt x="1585" y="144"/>
                  </a:lnTo>
                  <a:lnTo>
                    <a:pt x="1249" y="289"/>
                  </a:lnTo>
                  <a:lnTo>
                    <a:pt x="1249" y="289"/>
                  </a:lnTo>
                  <a:lnTo>
                    <a:pt x="865" y="481"/>
                  </a:lnTo>
                  <a:lnTo>
                    <a:pt x="529" y="721"/>
                  </a:lnTo>
                  <a:lnTo>
                    <a:pt x="289" y="961"/>
                  </a:lnTo>
                  <a:lnTo>
                    <a:pt x="144" y="1249"/>
                  </a:lnTo>
                  <a:lnTo>
                    <a:pt x="48" y="1489"/>
                  </a:lnTo>
                  <a:lnTo>
                    <a:pt x="0" y="1777"/>
                  </a:lnTo>
                  <a:lnTo>
                    <a:pt x="0" y="2065"/>
                  </a:lnTo>
                  <a:lnTo>
                    <a:pt x="96" y="2354"/>
                  </a:lnTo>
                  <a:lnTo>
                    <a:pt x="192" y="2594"/>
                  </a:lnTo>
                  <a:lnTo>
                    <a:pt x="385" y="2882"/>
                  </a:lnTo>
                  <a:lnTo>
                    <a:pt x="577" y="3074"/>
                  </a:lnTo>
                  <a:lnTo>
                    <a:pt x="865" y="3266"/>
                  </a:lnTo>
                  <a:lnTo>
                    <a:pt x="1153" y="3458"/>
                  </a:lnTo>
                  <a:lnTo>
                    <a:pt x="1441" y="3554"/>
                  </a:lnTo>
                  <a:lnTo>
                    <a:pt x="1825" y="3650"/>
                  </a:lnTo>
                  <a:lnTo>
                    <a:pt x="2210" y="3650"/>
                  </a:lnTo>
                  <a:lnTo>
                    <a:pt x="2210" y="3650"/>
                  </a:lnTo>
                  <a:lnTo>
                    <a:pt x="2594" y="3650"/>
                  </a:lnTo>
                  <a:lnTo>
                    <a:pt x="2978" y="3554"/>
                  </a:lnTo>
                  <a:lnTo>
                    <a:pt x="3410" y="3410"/>
                  </a:lnTo>
                  <a:lnTo>
                    <a:pt x="3842" y="3170"/>
                  </a:lnTo>
                  <a:lnTo>
                    <a:pt x="3842" y="3170"/>
                  </a:lnTo>
                  <a:lnTo>
                    <a:pt x="4179" y="2978"/>
                  </a:lnTo>
                  <a:lnTo>
                    <a:pt x="4467" y="2690"/>
                  </a:lnTo>
                  <a:lnTo>
                    <a:pt x="4659" y="2450"/>
                  </a:lnTo>
                  <a:lnTo>
                    <a:pt x="4803" y="2210"/>
                  </a:lnTo>
                  <a:lnTo>
                    <a:pt x="4899" y="1921"/>
                  </a:lnTo>
                  <a:lnTo>
                    <a:pt x="4899" y="1633"/>
                  </a:lnTo>
                  <a:lnTo>
                    <a:pt x="4851" y="1393"/>
                  </a:lnTo>
                  <a:lnTo>
                    <a:pt x="4803" y="1153"/>
                  </a:lnTo>
                  <a:lnTo>
                    <a:pt x="4659" y="913"/>
                  </a:lnTo>
                  <a:lnTo>
                    <a:pt x="4467" y="673"/>
                  </a:lnTo>
                  <a:lnTo>
                    <a:pt x="4227" y="481"/>
                  </a:lnTo>
                  <a:lnTo>
                    <a:pt x="3986" y="337"/>
                  </a:lnTo>
                  <a:lnTo>
                    <a:pt x="3698" y="192"/>
                  </a:lnTo>
                  <a:lnTo>
                    <a:pt x="3362" y="48"/>
                  </a:lnTo>
                  <a:lnTo>
                    <a:pt x="3026" y="0"/>
                  </a:lnTo>
                  <a:lnTo>
                    <a:pt x="2642" y="0"/>
                  </a:lnTo>
                </a:path>
              </a:pathLst>
            </a:custGeom>
            <a:solidFill>
              <a:schemeClr val="dk1">
                <a:alpha val="33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17"/>
            <p:cNvSpPr/>
            <p:nvPr/>
          </p:nvSpPr>
          <p:spPr>
            <a:xfrm>
              <a:off x="1582825" y="2607750"/>
              <a:ext cx="10825" cy="2425"/>
            </a:xfrm>
            <a:custGeom>
              <a:avLst/>
              <a:gdLst/>
              <a:ahLst/>
              <a:cxnLst/>
              <a:rect l="l" t="t" r="r" b="b"/>
              <a:pathLst>
                <a:path w="433" h="97" extrusionOk="0">
                  <a:moveTo>
                    <a:pt x="0" y="96"/>
                  </a:moveTo>
                  <a:lnTo>
                    <a:pt x="0" y="96"/>
                  </a:lnTo>
                  <a:lnTo>
                    <a:pt x="0" y="96"/>
                  </a:lnTo>
                  <a:lnTo>
                    <a:pt x="0" y="96"/>
                  </a:lnTo>
                  <a:lnTo>
                    <a:pt x="0" y="96"/>
                  </a:lnTo>
                  <a:close/>
                  <a:moveTo>
                    <a:pt x="48" y="96"/>
                  </a:moveTo>
                  <a:lnTo>
                    <a:pt x="48" y="96"/>
                  </a:lnTo>
                  <a:lnTo>
                    <a:pt x="48" y="96"/>
                  </a:lnTo>
                  <a:lnTo>
                    <a:pt x="48" y="96"/>
                  </a:lnTo>
                  <a:lnTo>
                    <a:pt x="48" y="96"/>
                  </a:lnTo>
                  <a:close/>
                  <a:moveTo>
                    <a:pt x="240" y="48"/>
                  </a:moveTo>
                  <a:lnTo>
                    <a:pt x="240" y="48"/>
                  </a:lnTo>
                  <a:lnTo>
                    <a:pt x="48" y="96"/>
                  </a:lnTo>
                  <a:lnTo>
                    <a:pt x="48" y="96"/>
                  </a:lnTo>
                  <a:lnTo>
                    <a:pt x="240" y="48"/>
                  </a:lnTo>
                  <a:close/>
                  <a:moveTo>
                    <a:pt x="240" y="48"/>
                  </a:moveTo>
                  <a:lnTo>
                    <a:pt x="240" y="48"/>
                  </a:lnTo>
                  <a:lnTo>
                    <a:pt x="240" y="48"/>
                  </a:lnTo>
                  <a:lnTo>
                    <a:pt x="240" y="48"/>
                  </a:lnTo>
                  <a:lnTo>
                    <a:pt x="240" y="48"/>
                  </a:lnTo>
                  <a:close/>
                  <a:moveTo>
                    <a:pt x="240" y="48"/>
                  </a:moveTo>
                  <a:lnTo>
                    <a:pt x="240" y="48"/>
                  </a:lnTo>
                  <a:lnTo>
                    <a:pt x="240" y="48"/>
                  </a:lnTo>
                  <a:lnTo>
                    <a:pt x="240" y="48"/>
                  </a:lnTo>
                  <a:lnTo>
                    <a:pt x="240" y="48"/>
                  </a:lnTo>
                  <a:close/>
                  <a:moveTo>
                    <a:pt x="240" y="48"/>
                  </a:moveTo>
                  <a:lnTo>
                    <a:pt x="240" y="48"/>
                  </a:lnTo>
                  <a:lnTo>
                    <a:pt x="240" y="48"/>
                  </a:lnTo>
                  <a:lnTo>
                    <a:pt x="240" y="48"/>
                  </a:lnTo>
                  <a:lnTo>
                    <a:pt x="240" y="48"/>
                  </a:lnTo>
                  <a:close/>
                  <a:moveTo>
                    <a:pt x="288" y="0"/>
                  </a:moveTo>
                  <a:lnTo>
                    <a:pt x="288" y="0"/>
                  </a:lnTo>
                  <a:lnTo>
                    <a:pt x="288" y="48"/>
                  </a:lnTo>
                  <a:lnTo>
                    <a:pt x="288" y="48"/>
                  </a:lnTo>
                  <a:lnTo>
                    <a:pt x="288" y="0"/>
                  </a:lnTo>
                  <a:close/>
                  <a:moveTo>
                    <a:pt x="288" y="0"/>
                  </a:moveTo>
                  <a:lnTo>
                    <a:pt x="288" y="0"/>
                  </a:lnTo>
                  <a:lnTo>
                    <a:pt x="288" y="0"/>
                  </a:lnTo>
                  <a:lnTo>
                    <a:pt x="288" y="0"/>
                  </a:lnTo>
                  <a:lnTo>
                    <a:pt x="288" y="0"/>
                  </a:lnTo>
                  <a:close/>
                  <a:moveTo>
                    <a:pt x="288" y="0"/>
                  </a:moveTo>
                  <a:lnTo>
                    <a:pt x="288" y="0"/>
                  </a:lnTo>
                  <a:lnTo>
                    <a:pt x="288" y="0"/>
                  </a:lnTo>
                  <a:lnTo>
                    <a:pt x="288" y="0"/>
                  </a:lnTo>
                  <a:lnTo>
                    <a:pt x="288" y="0"/>
                  </a:lnTo>
                  <a:close/>
                  <a:moveTo>
                    <a:pt x="336" y="0"/>
                  </a:moveTo>
                  <a:lnTo>
                    <a:pt x="336" y="0"/>
                  </a:lnTo>
                  <a:lnTo>
                    <a:pt x="288" y="0"/>
                  </a:lnTo>
                  <a:lnTo>
                    <a:pt x="288" y="0"/>
                  </a:lnTo>
                  <a:lnTo>
                    <a:pt x="336" y="0"/>
                  </a:lnTo>
                  <a:close/>
                  <a:moveTo>
                    <a:pt x="336" y="0"/>
                  </a:moveTo>
                  <a:lnTo>
                    <a:pt x="336" y="0"/>
                  </a:lnTo>
                  <a:lnTo>
                    <a:pt x="336" y="0"/>
                  </a:lnTo>
                  <a:lnTo>
                    <a:pt x="336" y="0"/>
                  </a:lnTo>
                  <a:lnTo>
                    <a:pt x="336" y="0"/>
                  </a:lnTo>
                  <a:close/>
                  <a:moveTo>
                    <a:pt x="336" y="0"/>
                  </a:moveTo>
                  <a:lnTo>
                    <a:pt x="336" y="0"/>
                  </a:lnTo>
                  <a:lnTo>
                    <a:pt x="336" y="0"/>
                  </a:lnTo>
                  <a:lnTo>
                    <a:pt x="336" y="0"/>
                  </a:lnTo>
                  <a:lnTo>
                    <a:pt x="336" y="0"/>
                  </a:lnTo>
                  <a:close/>
                  <a:moveTo>
                    <a:pt x="336" y="0"/>
                  </a:moveTo>
                  <a:lnTo>
                    <a:pt x="336" y="0"/>
                  </a:lnTo>
                  <a:lnTo>
                    <a:pt x="336" y="0"/>
                  </a:lnTo>
                  <a:lnTo>
                    <a:pt x="336" y="0"/>
                  </a:lnTo>
                  <a:lnTo>
                    <a:pt x="336" y="0"/>
                  </a:lnTo>
                  <a:close/>
                  <a:moveTo>
                    <a:pt x="384" y="0"/>
                  </a:moveTo>
                  <a:lnTo>
                    <a:pt x="384" y="0"/>
                  </a:lnTo>
                  <a:lnTo>
                    <a:pt x="336" y="0"/>
                  </a:lnTo>
                  <a:lnTo>
                    <a:pt x="336" y="0"/>
                  </a:lnTo>
                  <a:lnTo>
                    <a:pt x="384" y="0"/>
                  </a:lnTo>
                  <a:close/>
                  <a:moveTo>
                    <a:pt x="384" y="0"/>
                  </a:moveTo>
                  <a:lnTo>
                    <a:pt x="384" y="0"/>
                  </a:lnTo>
                  <a:lnTo>
                    <a:pt x="384" y="0"/>
                  </a:lnTo>
                  <a:lnTo>
                    <a:pt x="384" y="0"/>
                  </a:lnTo>
                  <a:lnTo>
                    <a:pt x="384" y="0"/>
                  </a:lnTo>
                  <a:close/>
                  <a:moveTo>
                    <a:pt x="384" y="0"/>
                  </a:moveTo>
                  <a:lnTo>
                    <a:pt x="384" y="0"/>
                  </a:lnTo>
                  <a:lnTo>
                    <a:pt x="384" y="0"/>
                  </a:lnTo>
                  <a:lnTo>
                    <a:pt x="384" y="0"/>
                  </a:lnTo>
                  <a:lnTo>
                    <a:pt x="384" y="0"/>
                  </a:lnTo>
                  <a:close/>
                  <a:moveTo>
                    <a:pt x="432" y="0"/>
                  </a:moveTo>
                  <a:lnTo>
                    <a:pt x="432" y="0"/>
                  </a:lnTo>
                  <a:lnTo>
                    <a:pt x="432" y="0"/>
                  </a:lnTo>
                  <a:lnTo>
                    <a:pt x="432" y="0"/>
                  </a:lnTo>
                  <a:lnTo>
                    <a:pt x="432" y="0"/>
                  </a:lnTo>
                  <a:close/>
                  <a:moveTo>
                    <a:pt x="432" y="0"/>
                  </a:moveTo>
                  <a:lnTo>
                    <a:pt x="432" y="0"/>
                  </a:lnTo>
                  <a:lnTo>
                    <a:pt x="432" y="0"/>
                  </a:lnTo>
                  <a:lnTo>
                    <a:pt x="432" y="0"/>
                  </a:lnTo>
                  <a:lnTo>
                    <a:pt x="43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17"/>
            <p:cNvSpPr/>
            <p:nvPr/>
          </p:nvSpPr>
          <p:spPr>
            <a:xfrm>
              <a:off x="1582825" y="2610150"/>
              <a:ext cx="25" cy="25"/>
            </a:xfrm>
            <a:custGeom>
              <a:avLst/>
              <a:gdLst/>
              <a:ahLst/>
              <a:cxnLst/>
              <a:rect l="l" t="t" r="r" b="b"/>
              <a:pathLst>
                <a:path w="1" h="1" fill="none" extrusionOk="0">
                  <a:moveTo>
                    <a:pt x="0" y="0"/>
                  </a:moveTo>
                  <a:lnTo>
                    <a:pt x="0" y="0"/>
                  </a:lnTo>
                  <a:lnTo>
                    <a:pt x="0" y="0"/>
                  </a:lnTo>
                  <a:lnTo>
                    <a:pt x="0" y="0"/>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17"/>
            <p:cNvSpPr/>
            <p:nvPr/>
          </p:nvSpPr>
          <p:spPr>
            <a:xfrm>
              <a:off x="1584025" y="2610150"/>
              <a:ext cx="25" cy="25"/>
            </a:xfrm>
            <a:custGeom>
              <a:avLst/>
              <a:gdLst/>
              <a:ahLst/>
              <a:cxnLst/>
              <a:rect l="l" t="t" r="r" b="b"/>
              <a:pathLst>
                <a:path w="1" h="1" fill="none" extrusionOk="0">
                  <a:moveTo>
                    <a:pt x="0" y="0"/>
                  </a:moveTo>
                  <a:lnTo>
                    <a:pt x="0" y="0"/>
                  </a:lnTo>
                  <a:lnTo>
                    <a:pt x="0" y="0"/>
                  </a:lnTo>
                  <a:lnTo>
                    <a:pt x="0" y="0"/>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17"/>
            <p:cNvSpPr/>
            <p:nvPr/>
          </p:nvSpPr>
          <p:spPr>
            <a:xfrm>
              <a:off x="1584025" y="2608950"/>
              <a:ext cx="4825" cy="1225"/>
            </a:xfrm>
            <a:custGeom>
              <a:avLst/>
              <a:gdLst/>
              <a:ahLst/>
              <a:cxnLst/>
              <a:rect l="l" t="t" r="r" b="b"/>
              <a:pathLst>
                <a:path w="193" h="49" fill="none" extrusionOk="0">
                  <a:moveTo>
                    <a:pt x="192" y="0"/>
                  </a:moveTo>
                  <a:lnTo>
                    <a:pt x="192" y="0"/>
                  </a:lnTo>
                  <a:lnTo>
                    <a:pt x="0" y="48"/>
                  </a:lnTo>
                  <a:lnTo>
                    <a:pt x="0" y="48"/>
                  </a:lnTo>
                  <a:lnTo>
                    <a:pt x="192"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17"/>
            <p:cNvSpPr/>
            <p:nvPr/>
          </p:nvSpPr>
          <p:spPr>
            <a:xfrm>
              <a:off x="1588825" y="2608950"/>
              <a:ext cx="25" cy="25"/>
            </a:xfrm>
            <a:custGeom>
              <a:avLst/>
              <a:gdLst/>
              <a:ahLst/>
              <a:cxnLst/>
              <a:rect l="l" t="t" r="r" b="b"/>
              <a:pathLst>
                <a:path w="1" h="1" fill="none" extrusionOk="0">
                  <a:moveTo>
                    <a:pt x="0" y="0"/>
                  </a:moveTo>
                  <a:lnTo>
                    <a:pt x="0" y="0"/>
                  </a:lnTo>
                  <a:lnTo>
                    <a:pt x="0" y="0"/>
                  </a:lnTo>
                  <a:lnTo>
                    <a:pt x="0" y="0"/>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17"/>
            <p:cNvSpPr/>
            <p:nvPr/>
          </p:nvSpPr>
          <p:spPr>
            <a:xfrm>
              <a:off x="1588825" y="2608950"/>
              <a:ext cx="25" cy="25"/>
            </a:xfrm>
            <a:custGeom>
              <a:avLst/>
              <a:gdLst/>
              <a:ahLst/>
              <a:cxnLst/>
              <a:rect l="l" t="t" r="r" b="b"/>
              <a:pathLst>
                <a:path w="1" h="1" fill="none" extrusionOk="0">
                  <a:moveTo>
                    <a:pt x="0" y="0"/>
                  </a:moveTo>
                  <a:lnTo>
                    <a:pt x="0" y="0"/>
                  </a:lnTo>
                  <a:lnTo>
                    <a:pt x="0" y="0"/>
                  </a:lnTo>
                  <a:lnTo>
                    <a:pt x="0" y="0"/>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17"/>
            <p:cNvSpPr/>
            <p:nvPr/>
          </p:nvSpPr>
          <p:spPr>
            <a:xfrm>
              <a:off x="1588825" y="2608950"/>
              <a:ext cx="25" cy="25"/>
            </a:xfrm>
            <a:custGeom>
              <a:avLst/>
              <a:gdLst/>
              <a:ahLst/>
              <a:cxnLst/>
              <a:rect l="l" t="t" r="r" b="b"/>
              <a:pathLst>
                <a:path w="1" h="1" fill="none" extrusionOk="0">
                  <a:moveTo>
                    <a:pt x="0" y="0"/>
                  </a:moveTo>
                  <a:lnTo>
                    <a:pt x="0" y="0"/>
                  </a:lnTo>
                  <a:lnTo>
                    <a:pt x="0" y="0"/>
                  </a:lnTo>
                  <a:lnTo>
                    <a:pt x="0" y="0"/>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17"/>
            <p:cNvSpPr/>
            <p:nvPr/>
          </p:nvSpPr>
          <p:spPr>
            <a:xfrm>
              <a:off x="1590025" y="2607750"/>
              <a:ext cx="25" cy="1225"/>
            </a:xfrm>
            <a:custGeom>
              <a:avLst/>
              <a:gdLst/>
              <a:ahLst/>
              <a:cxnLst/>
              <a:rect l="l" t="t" r="r" b="b"/>
              <a:pathLst>
                <a:path w="1" h="49" fill="none" extrusionOk="0">
                  <a:moveTo>
                    <a:pt x="0" y="0"/>
                  </a:moveTo>
                  <a:lnTo>
                    <a:pt x="0" y="0"/>
                  </a:lnTo>
                  <a:lnTo>
                    <a:pt x="0" y="48"/>
                  </a:lnTo>
                  <a:lnTo>
                    <a:pt x="0" y="48"/>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17"/>
            <p:cNvSpPr/>
            <p:nvPr/>
          </p:nvSpPr>
          <p:spPr>
            <a:xfrm>
              <a:off x="1590025" y="2607750"/>
              <a:ext cx="25" cy="25"/>
            </a:xfrm>
            <a:custGeom>
              <a:avLst/>
              <a:gdLst/>
              <a:ahLst/>
              <a:cxnLst/>
              <a:rect l="l" t="t" r="r" b="b"/>
              <a:pathLst>
                <a:path w="1" h="1" fill="none" extrusionOk="0">
                  <a:moveTo>
                    <a:pt x="0" y="0"/>
                  </a:moveTo>
                  <a:lnTo>
                    <a:pt x="0" y="0"/>
                  </a:lnTo>
                  <a:lnTo>
                    <a:pt x="0" y="0"/>
                  </a:lnTo>
                  <a:lnTo>
                    <a:pt x="0" y="0"/>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17"/>
            <p:cNvSpPr/>
            <p:nvPr/>
          </p:nvSpPr>
          <p:spPr>
            <a:xfrm>
              <a:off x="1590025" y="2607750"/>
              <a:ext cx="25" cy="25"/>
            </a:xfrm>
            <a:custGeom>
              <a:avLst/>
              <a:gdLst/>
              <a:ahLst/>
              <a:cxnLst/>
              <a:rect l="l" t="t" r="r" b="b"/>
              <a:pathLst>
                <a:path w="1" h="1" fill="none" extrusionOk="0">
                  <a:moveTo>
                    <a:pt x="0" y="0"/>
                  </a:moveTo>
                  <a:lnTo>
                    <a:pt x="0" y="0"/>
                  </a:lnTo>
                  <a:lnTo>
                    <a:pt x="0" y="0"/>
                  </a:lnTo>
                  <a:lnTo>
                    <a:pt x="0" y="0"/>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17"/>
            <p:cNvSpPr/>
            <p:nvPr/>
          </p:nvSpPr>
          <p:spPr>
            <a:xfrm>
              <a:off x="1590025" y="2607750"/>
              <a:ext cx="1225" cy="25"/>
            </a:xfrm>
            <a:custGeom>
              <a:avLst/>
              <a:gdLst/>
              <a:ahLst/>
              <a:cxnLst/>
              <a:rect l="l" t="t" r="r" b="b"/>
              <a:pathLst>
                <a:path w="49" h="1" fill="none" extrusionOk="0">
                  <a:moveTo>
                    <a:pt x="48" y="0"/>
                  </a:moveTo>
                  <a:lnTo>
                    <a:pt x="48" y="0"/>
                  </a:lnTo>
                  <a:lnTo>
                    <a:pt x="0" y="0"/>
                  </a:lnTo>
                  <a:lnTo>
                    <a:pt x="0" y="0"/>
                  </a:lnTo>
                  <a:lnTo>
                    <a:pt x="48"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17"/>
            <p:cNvSpPr/>
            <p:nvPr/>
          </p:nvSpPr>
          <p:spPr>
            <a:xfrm>
              <a:off x="1591225" y="2607750"/>
              <a:ext cx="25" cy="25"/>
            </a:xfrm>
            <a:custGeom>
              <a:avLst/>
              <a:gdLst/>
              <a:ahLst/>
              <a:cxnLst/>
              <a:rect l="l" t="t" r="r" b="b"/>
              <a:pathLst>
                <a:path w="1" h="1" fill="none" extrusionOk="0">
                  <a:moveTo>
                    <a:pt x="0" y="0"/>
                  </a:moveTo>
                  <a:lnTo>
                    <a:pt x="0" y="0"/>
                  </a:lnTo>
                  <a:lnTo>
                    <a:pt x="0" y="0"/>
                  </a:lnTo>
                  <a:lnTo>
                    <a:pt x="0" y="0"/>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17"/>
            <p:cNvSpPr/>
            <p:nvPr/>
          </p:nvSpPr>
          <p:spPr>
            <a:xfrm>
              <a:off x="1591225" y="2607750"/>
              <a:ext cx="25" cy="25"/>
            </a:xfrm>
            <a:custGeom>
              <a:avLst/>
              <a:gdLst/>
              <a:ahLst/>
              <a:cxnLst/>
              <a:rect l="l" t="t" r="r" b="b"/>
              <a:pathLst>
                <a:path w="1" h="1" fill="none" extrusionOk="0">
                  <a:moveTo>
                    <a:pt x="0" y="0"/>
                  </a:moveTo>
                  <a:lnTo>
                    <a:pt x="0" y="0"/>
                  </a:lnTo>
                  <a:lnTo>
                    <a:pt x="0" y="0"/>
                  </a:lnTo>
                  <a:lnTo>
                    <a:pt x="0" y="0"/>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17"/>
            <p:cNvSpPr/>
            <p:nvPr/>
          </p:nvSpPr>
          <p:spPr>
            <a:xfrm>
              <a:off x="1591225" y="2607750"/>
              <a:ext cx="25" cy="25"/>
            </a:xfrm>
            <a:custGeom>
              <a:avLst/>
              <a:gdLst/>
              <a:ahLst/>
              <a:cxnLst/>
              <a:rect l="l" t="t" r="r" b="b"/>
              <a:pathLst>
                <a:path w="1" h="1" fill="none" extrusionOk="0">
                  <a:moveTo>
                    <a:pt x="0" y="0"/>
                  </a:moveTo>
                  <a:lnTo>
                    <a:pt x="0" y="0"/>
                  </a:lnTo>
                  <a:lnTo>
                    <a:pt x="0" y="0"/>
                  </a:lnTo>
                  <a:lnTo>
                    <a:pt x="0" y="0"/>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17"/>
            <p:cNvSpPr/>
            <p:nvPr/>
          </p:nvSpPr>
          <p:spPr>
            <a:xfrm>
              <a:off x="1591225" y="2607750"/>
              <a:ext cx="1225" cy="25"/>
            </a:xfrm>
            <a:custGeom>
              <a:avLst/>
              <a:gdLst/>
              <a:ahLst/>
              <a:cxnLst/>
              <a:rect l="l" t="t" r="r" b="b"/>
              <a:pathLst>
                <a:path w="49" h="1" fill="none" extrusionOk="0">
                  <a:moveTo>
                    <a:pt x="48" y="0"/>
                  </a:moveTo>
                  <a:lnTo>
                    <a:pt x="48" y="0"/>
                  </a:lnTo>
                  <a:lnTo>
                    <a:pt x="0" y="0"/>
                  </a:lnTo>
                  <a:lnTo>
                    <a:pt x="0" y="0"/>
                  </a:lnTo>
                  <a:lnTo>
                    <a:pt x="48"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17"/>
            <p:cNvSpPr/>
            <p:nvPr/>
          </p:nvSpPr>
          <p:spPr>
            <a:xfrm>
              <a:off x="1592425" y="2607750"/>
              <a:ext cx="25" cy="25"/>
            </a:xfrm>
            <a:custGeom>
              <a:avLst/>
              <a:gdLst/>
              <a:ahLst/>
              <a:cxnLst/>
              <a:rect l="l" t="t" r="r" b="b"/>
              <a:pathLst>
                <a:path w="1" h="1" fill="none" extrusionOk="0">
                  <a:moveTo>
                    <a:pt x="0" y="0"/>
                  </a:moveTo>
                  <a:lnTo>
                    <a:pt x="0" y="0"/>
                  </a:lnTo>
                  <a:lnTo>
                    <a:pt x="0" y="0"/>
                  </a:lnTo>
                  <a:lnTo>
                    <a:pt x="0" y="0"/>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17"/>
            <p:cNvSpPr/>
            <p:nvPr/>
          </p:nvSpPr>
          <p:spPr>
            <a:xfrm>
              <a:off x="1592425" y="2607750"/>
              <a:ext cx="25" cy="25"/>
            </a:xfrm>
            <a:custGeom>
              <a:avLst/>
              <a:gdLst/>
              <a:ahLst/>
              <a:cxnLst/>
              <a:rect l="l" t="t" r="r" b="b"/>
              <a:pathLst>
                <a:path w="1" h="1" fill="none" extrusionOk="0">
                  <a:moveTo>
                    <a:pt x="0" y="0"/>
                  </a:moveTo>
                  <a:lnTo>
                    <a:pt x="0" y="0"/>
                  </a:lnTo>
                  <a:lnTo>
                    <a:pt x="0" y="0"/>
                  </a:lnTo>
                  <a:lnTo>
                    <a:pt x="0" y="0"/>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17"/>
            <p:cNvSpPr/>
            <p:nvPr/>
          </p:nvSpPr>
          <p:spPr>
            <a:xfrm>
              <a:off x="1593625" y="2607750"/>
              <a:ext cx="25" cy="25"/>
            </a:xfrm>
            <a:custGeom>
              <a:avLst/>
              <a:gdLst/>
              <a:ahLst/>
              <a:cxnLst/>
              <a:rect l="l" t="t" r="r" b="b"/>
              <a:pathLst>
                <a:path w="1" h="1" fill="none" extrusionOk="0">
                  <a:moveTo>
                    <a:pt x="0" y="0"/>
                  </a:moveTo>
                  <a:lnTo>
                    <a:pt x="0" y="0"/>
                  </a:lnTo>
                  <a:lnTo>
                    <a:pt x="0" y="0"/>
                  </a:lnTo>
                  <a:lnTo>
                    <a:pt x="0" y="0"/>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17"/>
            <p:cNvSpPr/>
            <p:nvPr/>
          </p:nvSpPr>
          <p:spPr>
            <a:xfrm>
              <a:off x="1593625" y="2607750"/>
              <a:ext cx="25" cy="25"/>
            </a:xfrm>
            <a:custGeom>
              <a:avLst/>
              <a:gdLst/>
              <a:ahLst/>
              <a:cxnLst/>
              <a:rect l="l" t="t" r="r" b="b"/>
              <a:pathLst>
                <a:path w="1" h="1" fill="none" extrusionOk="0">
                  <a:moveTo>
                    <a:pt x="0" y="0"/>
                  </a:moveTo>
                  <a:lnTo>
                    <a:pt x="0" y="0"/>
                  </a:lnTo>
                  <a:lnTo>
                    <a:pt x="0" y="0"/>
                  </a:lnTo>
                  <a:lnTo>
                    <a:pt x="0" y="0"/>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17"/>
            <p:cNvSpPr/>
            <p:nvPr/>
          </p:nvSpPr>
          <p:spPr>
            <a:xfrm>
              <a:off x="1477175" y="2515300"/>
              <a:ext cx="192125" cy="96075"/>
            </a:xfrm>
            <a:custGeom>
              <a:avLst/>
              <a:gdLst/>
              <a:ahLst/>
              <a:cxnLst/>
              <a:rect l="l" t="t" r="r" b="b"/>
              <a:pathLst>
                <a:path w="7685" h="3843" fill="none" extrusionOk="0">
                  <a:moveTo>
                    <a:pt x="7684" y="0"/>
                  </a:moveTo>
                  <a:lnTo>
                    <a:pt x="7684" y="0"/>
                  </a:lnTo>
                  <a:lnTo>
                    <a:pt x="7204" y="721"/>
                  </a:lnTo>
                  <a:lnTo>
                    <a:pt x="6724" y="1297"/>
                  </a:lnTo>
                  <a:lnTo>
                    <a:pt x="6195" y="1777"/>
                  </a:lnTo>
                  <a:lnTo>
                    <a:pt x="5667" y="2161"/>
                  </a:lnTo>
                  <a:lnTo>
                    <a:pt x="5091" y="2450"/>
                  </a:lnTo>
                  <a:lnTo>
                    <a:pt x="4514" y="2594"/>
                  </a:lnTo>
                  <a:lnTo>
                    <a:pt x="3938" y="2738"/>
                  </a:lnTo>
                  <a:lnTo>
                    <a:pt x="3314" y="2738"/>
                  </a:lnTo>
                  <a:lnTo>
                    <a:pt x="3314" y="2738"/>
                  </a:lnTo>
                  <a:lnTo>
                    <a:pt x="2882" y="2738"/>
                  </a:lnTo>
                  <a:lnTo>
                    <a:pt x="2449" y="2690"/>
                  </a:lnTo>
                  <a:lnTo>
                    <a:pt x="1585" y="2498"/>
                  </a:lnTo>
                  <a:lnTo>
                    <a:pt x="768" y="2258"/>
                  </a:lnTo>
                  <a:lnTo>
                    <a:pt x="0" y="1969"/>
                  </a:lnTo>
                  <a:lnTo>
                    <a:pt x="0" y="1969"/>
                  </a:lnTo>
                  <a:lnTo>
                    <a:pt x="336" y="2354"/>
                  </a:lnTo>
                  <a:lnTo>
                    <a:pt x="672" y="2738"/>
                  </a:lnTo>
                  <a:lnTo>
                    <a:pt x="1057" y="3074"/>
                  </a:lnTo>
                  <a:lnTo>
                    <a:pt x="1489" y="3314"/>
                  </a:lnTo>
                  <a:lnTo>
                    <a:pt x="1969" y="3554"/>
                  </a:lnTo>
                  <a:lnTo>
                    <a:pt x="2449" y="3698"/>
                  </a:lnTo>
                  <a:lnTo>
                    <a:pt x="2978" y="3794"/>
                  </a:lnTo>
                  <a:lnTo>
                    <a:pt x="3506" y="3842"/>
                  </a:lnTo>
                  <a:lnTo>
                    <a:pt x="3506" y="3842"/>
                  </a:lnTo>
                  <a:lnTo>
                    <a:pt x="3890" y="3842"/>
                  </a:lnTo>
                  <a:lnTo>
                    <a:pt x="4226" y="3794"/>
                  </a:lnTo>
                  <a:lnTo>
                    <a:pt x="4226" y="3794"/>
                  </a:lnTo>
                  <a:lnTo>
                    <a:pt x="4226" y="3794"/>
                  </a:lnTo>
                  <a:lnTo>
                    <a:pt x="4226" y="3794"/>
                  </a:lnTo>
                  <a:lnTo>
                    <a:pt x="4274" y="3794"/>
                  </a:lnTo>
                  <a:lnTo>
                    <a:pt x="4274" y="3794"/>
                  </a:lnTo>
                  <a:lnTo>
                    <a:pt x="4274" y="3794"/>
                  </a:lnTo>
                  <a:lnTo>
                    <a:pt x="4274" y="3794"/>
                  </a:lnTo>
                  <a:lnTo>
                    <a:pt x="4274" y="3794"/>
                  </a:lnTo>
                  <a:lnTo>
                    <a:pt x="4274" y="3794"/>
                  </a:lnTo>
                  <a:lnTo>
                    <a:pt x="4466" y="3746"/>
                  </a:lnTo>
                  <a:lnTo>
                    <a:pt x="4466" y="3746"/>
                  </a:lnTo>
                  <a:lnTo>
                    <a:pt x="4466" y="3746"/>
                  </a:lnTo>
                  <a:lnTo>
                    <a:pt x="4466" y="3746"/>
                  </a:lnTo>
                  <a:lnTo>
                    <a:pt x="4466" y="3746"/>
                  </a:lnTo>
                  <a:lnTo>
                    <a:pt x="4466" y="3746"/>
                  </a:lnTo>
                  <a:lnTo>
                    <a:pt x="4466" y="3746"/>
                  </a:lnTo>
                  <a:lnTo>
                    <a:pt x="4466" y="3746"/>
                  </a:lnTo>
                  <a:lnTo>
                    <a:pt x="4466" y="3746"/>
                  </a:lnTo>
                  <a:lnTo>
                    <a:pt x="4466" y="3746"/>
                  </a:lnTo>
                  <a:lnTo>
                    <a:pt x="4466" y="3746"/>
                  </a:lnTo>
                  <a:lnTo>
                    <a:pt x="4466" y="3746"/>
                  </a:lnTo>
                  <a:lnTo>
                    <a:pt x="4466" y="3746"/>
                  </a:lnTo>
                  <a:lnTo>
                    <a:pt x="4466" y="3746"/>
                  </a:lnTo>
                  <a:lnTo>
                    <a:pt x="4514" y="3746"/>
                  </a:lnTo>
                  <a:lnTo>
                    <a:pt x="4514" y="3746"/>
                  </a:lnTo>
                  <a:lnTo>
                    <a:pt x="4514" y="3698"/>
                  </a:lnTo>
                  <a:lnTo>
                    <a:pt x="4514" y="3698"/>
                  </a:lnTo>
                  <a:lnTo>
                    <a:pt x="4514" y="3698"/>
                  </a:lnTo>
                  <a:lnTo>
                    <a:pt x="4514" y="3698"/>
                  </a:lnTo>
                  <a:lnTo>
                    <a:pt x="4514" y="3698"/>
                  </a:lnTo>
                  <a:lnTo>
                    <a:pt x="4514" y="3698"/>
                  </a:lnTo>
                  <a:lnTo>
                    <a:pt x="4514" y="3698"/>
                  </a:lnTo>
                  <a:lnTo>
                    <a:pt x="4514" y="3698"/>
                  </a:lnTo>
                  <a:lnTo>
                    <a:pt x="4514" y="3698"/>
                  </a:lnTo>
                  <a:lnTo>
                    <a:pt x="4514" y="3698"/>
                  </a:lnTo>
                  <a:lnTo>
                    <a:pt x="4514" y="3698"/>
                  </a:lnTo>
                  <a:lnTo>
                    <a:pt x="4514" y="3698"/>
                  </a:lnTo>
                  <a:lnTo>
                    <a:pt x="4562" y="3698"/>
                  </a:lnTo>
                  <a:lnTo>
                    <a:pt x="4562" y="3698"/>
                  </a:lnTo>
                  <a:lnTo>
                    <a:pt x="4562" y="3698"/>
                  </a:lnTo>
                  <a:lnTo>
                    <a:pt x="4562" y="3698"/>
                  </a:lnTo>
                  <a:lnTo>
                    <a:pt x="4562" y="3698"/>
                  </a:lnTo>
                  <a:lnTo>
                    <a:pt x="4562" y="3698"/>
                  </a:lnTo>
                  <a:lnTo>
                    <a:pt x="4562" y="3698"/>
                  </a:lnTo>
                  <a:lnTo>
                    <a:pt x="4562" y="3698"/>
                  </a:lnTo>
                  <a:lnTo>
                    <a:pt x="4562" y="3698"/>
                  </a:lnTo>
                  <a:lnTo>
                    <a:pt x="4562" y="3698"/>
                  </a:lnTo>
                  <a:lnTo>
                    <a:pt x="4562" y="3698"/>
                  </a:lnTo>
                  <a:lnTo>
                    <a:pt x="4562" y="3698"/>
                  </a:lnTo>
                  <a:lnTo>
                    <a:pt x="4562" y="3698"/>
                  </a:lnTo>
                  <a:lnTo>
                    <a:pt x="4562" y="3698"/>
                  </a:lnTo>
                  <a:lnTo>
                    <a:pt x="4562" y="3698"/>
                  </a:lnTo>
                  <a:lnTo>
                    <a:pt x="4562" y="3698"/>
                  </a:lnTo>
                  <a:lnTo>
                    <a:pt x="4610" y="3698"/>
                  </a:lnTo>
                  <a:lnTo>
                    <a:pt x="4610" y="3698"/>
                  </a:lnTo>
                  <a:lnTo>
                    <a:pt x="4610" y="3698"/>
                  </a:lnTo>
                  <a:lnTo>
                    <a:pt x="4610" y="3698"/>
                  </a:lnTo>
                  <a:lnTo>
                    <a:pt x="4610" y="3698"/>
                  </a:lnTo>
                  <a:lnTo>
                    <a:pt x="4610" y="3698"/>
                  </a:lnTo>
                  <a:lnTo>
                    <a:pt x="4610" y="3698"/>
                  </a:lnTo>
                  <a:lnTo>
                    <a:pt x="4610" y="3698"/>
                  </a:lnTo>
                  <a:lnTo>
                    <a:pt x="4610" y="3698"/>
                  </a:lnTo>
                  <a:lnTo>
                    <a:pt x="4610" y="3698"/>
                  </a:lnTo>
                  <a:lnTo>
                    <a:pt x="4658" y="3698"/>
                  </a:lnTo>
                  <a:lnTo>
                    <a:pt x="4658" y="3698"/>
                  </a:lnTo>
                  <a:lnTo>
                    <a:pt x="4658" y="3698"/>
                  </a:lnTo>
                  <a:lnTo>
                    <a:pt x="4658" y="3698"/>
                  </a:lnTo>
                  <a:lnTo>
                    <a:pt x="4658" y="3698"/>
                  </a:lnTo>
                  <a:lnTo>
                    <a:pt x="4658" y="3698"/>
                  </a:lnTo>
                  <a:lnTo>
                    <a:pt x="4658" y="3698"/>
                  </a:lnTo>
                  <a:lnTo>
                    <a:pt x="4658" y="3698"/>
                  </a:lnTo>
                  <a:lnTo>
                    <a:pt x="5283" y="3458"/>
                  </a:lnTo>
                  <a:lnTo>
                    <a:pt x="5811" y="3122"/>
                  </a:lnTo>
                  <a:lnTo>
                    <a:pt x="6339" y="2738"/>
                  </a:lnTo>
                  <a:lnTo>
                    <a:pt x="6724" y="2306"/>
                  </a:lnTo>
                  <a:lnTo>
                    <a:pt x="7108" y="1777"/>
                  </a:lnTo>
                  <a:lnTo>
                    <a:pt x="7396" y="1249"/>
                  </a:lnTo>
                  <a:lnTo>
                    <a:pt x="7588" y="625"/>
                  </a:lnTo>
                  <a:lnTo>
                    <a:pt x="768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17"/>
            <p:cNvSpPr/>
            <p:nvPr/>
          </p:nvSpPr>
          <p:spPr>
            <a:xfrm>
              <a:off x="1534800" y="2426450"/>
              <a:ext cx="51650" cy="36050"/>
            </a:xfrm>
            <a:custGeom>
              <a:avLst/>
              <a:gdLst/>
              <a:ahLst/>
              <a:cxnLst/>
              <a:rect l="l" t="t" r="r" b="b"/>
              <a:pathLst>
                <a:path w="2066" h="1442" extrusionOk="0">
                  <a:moveTo>
                    <a:pt x="961" y="0"/>
                  </a:moveTo>
                  <a:lnTo>
                    <a:pt x="721" y="48"/>
                  </a:lnTo>
                  <a:lnTo>
                    <a:pt x="480" y="97"/>
                  </a:lnTo>
                  <a:lnTo>
                    <a:pt x="288" y="193"/>
                  </a:lnTo>
                  <a:lnTo>
                    <a:pt x="96" y="385"/>
                  </a:lnTo>
                  <a:lnTo>
                    <a:pt x="0" y="577"/>
                  </a:lnTo>
                  <a:lnTo>
                    <a:pt x="0" y="769"/>
                  </a:lnTo>
                  <a:lnTo>
                    <a:pt x="48" y="913"/>
                  </a:lnTo>
                  <a:lnTo>
                    <a:pt x="192" y="1105"/>
                  </a:lnTo>
                  <a:lnTo>
                    <a:pt x="384" y="1249"/>
                  </a:lnTo>
                  <a:lnTo>
                    <a:pt x="625" y="1345"/>
                  </a:lnTo>
                  <a:lnTo>
                    <a:pt x="865" y="1393"/>
                  </a:lnTo>
                  <a:lnTo>
                    <a:pt x="1105" y="1441"/>
                  </a:lnTo>
                  <a:lnTo>
                    <a:pt x="1345" y="1393"/>
                  </a:lnTo>
                  <a:lnTo>
                    <a:pt x="1585" y="1345"/>
                  </a:lnTo>
                  <a:lnTo>
                    <a:pt x="1777" y="1201"/>
                  </a:lnTo>
                  <a:lnTo>
                    <a:pt x="1921" y="1057"/>
                  </a:lnTo>
                  <a:lnTo>
                    <a:pt x="2065" y="865"/>
                  </a:lnTo>
                  <a:lnTo>
                    <a:pt x="2065" y="673"/>
                  </a:lnTo>
                  <a:lnTo>
                    <a:pt x="1969" y="481"/>
                  </a:lnTo>
                  <a:lnTo>
                    <a:pt x="1873" y="337"/>
                  </a:lnTo>
                  <a:lnTo>
                    <a:pt x="1681" y="193"/>
                  </a:lnTo>
                  <a:lnTo>
                    <a:pt x="1441" y="97"/>
                  </a:lnTo>
                  <a:lnTo>
                    <a:pt x="1201" y="48"/>
                  </a:lnTo>
                  <a:lnTo>
                    <a:pt x="961" y="0"/>
                  </a:lnTo>
                  <a:close/>
                </a:path>
              </a:pathLst>
            </a:custGeom>
            <a:solidFill>
              <a:srgbClr val="FFFFFF">
                <a:alpha val="24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17"/>
            <p:cNvSpPr/>
            <p:nvPr/>
          </p:nvSpPr>
          <p:spPr>
            <a:xfrm>
              <a:off x="1534800" y="2426450"/>
              <a:ext cx="51650" cy="36050"/>
            </a:xfrm>
            <a:custGeom>
              <a:avLst/>
              <a:gdLst/>
              <a:ahLst/>
              <a:cxnLst/>
              <a:rect l="l" t="t" r="r" b="b"/>
              <a:pathLst>
                <a:path w="2066" h="1442" fill="none" extrusionOk="0">
                  <a:moveTo>
                    <a:pt x="961" y="0"/>
                  </a:moveTo>
                  <a:lnTo>
                    <a:pt x="961" y="0"/>
                  </a:lnTo>
                  <a:lnTo>
                    <a:pt x="721" y="48"/>
                  </a:lnTo>
                  <a:lnTo>
                    <a:pt x="480" y="97"/>
                  </a:lnTo>
                  <a:lnTo>
                    <a:pt x="288" y="193"/>
                  </a:lnTo>
                  <a:lnTo>
                    <a:pt x="96" y="385"/>
                  </a:lnTo>
                  <a:lnTo>
                    <a:pt x="96" y="385"/>
                  </a:lnTo>
                  <a:lnTo>
                    <a:pt x="0" y="577"/>
                  </a:lnTo>
                  <a:lnTo>
                    <a:pt x="0" y="769"/>
                  </a:lnTo>
                  <a:lnTo>
                    <a:pt x="48" y="913"/>
                  </a:lnTo>
                  <a:lnTo>
                    <a:pt x="192" y="1105"/>
                  </a:lnTo>
                  <a:lnTo>
                    <a:pt x="384" y="1249"/>
                  </a:lnTo>
                  <a:lnTo>
                    <a:pt x="625" y="1345"/>
                  </a:lnTo>
                  <a:lnTo>
                    <a:pt x="865" y="1393"/>
                  </a:lnTo>
                  <a:lnTo>
                    <a:pt x="1105" y="1441"/>
                  </a:lnTo>
                  <a:lnTo>
                    <a:pt x="1105" y="1441"/>
                  </a:lnTo>
                  <a:lnTo>
                    <a:pt x="1345" y="1393"/>
                  </a:lnTo>
                  <a:lnTo>
                    <a:pt x="1585" y="1345"/>
                  </a:lnTo>
                  <a:lnTo>
                    <a:pt x="1777" y="1201"/>
                  </a:lnTo>
                  <a:lnTo>
                    <a:pt x="1921" y="1057"/>
                  </a:lnTo>
                  <a:lnTo>
                    <a:pt x="1921" y="1057"/>
                  </a:lnTo>
                  <a:lnTo>
                    <a:pt x="2065" y="865"/>
                  </a:lnTo>
                  <a:lnTo>
                    <a:pt x="2065" y="673"/>
                  </a:lnTo>
                  <a:lnTo>
                    <a:pt x="1969" y="481"/>
                  </a:lnTo>
                  <a:lnTo>
                    <a:pt x="1873" y="337"/>
                  </a:lnTo>
                  <a:lnTo>
                    <a:pt x="1681" y="193"/>
                  </a:lnTo>
                  <a:lnTo>
                    <a:pt x="1441" y="97"/>
                  </a:lnTo>
                  <a:lnTo>
                    <a:pt x="1201" y="48"/>
                  </a:lnTo>
                  <a:lnTo>
                    <a:pt x="96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17"/>
            <p:cNvSpPr/>
            <p:nvPr/>
          </p:nvSpPr>
          <p:spPr>
            <a:xfrm>
              <a:off x="1477175" y="2515300"/>
              <a:ext cx="192125" cy="96075"/>
            </a:xfrm>
            <a:custGeom>
              <a:avLst/>
              <a:gdLst/>
              <a:ahLst/>
              <a:cxnLst/>
              <a:rect l="l" t="t" r="r" b="b"/>
              <a:pathLst>
                <a:path w="7685" h="3843" extrusionOk="0">
                  <a:moveTo>
                    <a:pt x="7684" y="0"/>
                  </a:moveTo>
                  <a:lnTo>
                    <a:pt x="7204" y="721"/>
                  </a:lnTo>
                  <a:lnTo>
                    <a:pt x="6724" y="1297"/>
                  </a:lnTo>
                  <a:lnTo>
                    <a:pt x="6195" y="1777"/>
                  </a:lnTo>
                  <a:lnTo>
                    <a:pt x="5667" y="2161"/>
                  </a:lnTo>
                  <a:lnTo>
                    <a:pt x="5091" y="2450"/>
                  </a:lnTo>
                  <a:lnTo>
                    <a:pt x="4514" y="2594"/>
                  </a:lnTo>
                  <a:lnTo>
                    <a:pt x="3938" y="2738"/>
                  </a:lnTo>
                  <a:lnTo>
                    <a:pt x="2882" y="2738"/>
                  </a:lnTo>
                  <a:lnTo>
                    <a:pt x="2449" y="2690"/>
                  </a:lnTo>
                  <a:lnTo>
                    <a:pt x="1585" y="2498"/>
                  </a:lnTo>
                  <a:lnTo>
                    <a:pt x="768" y="2258"/>
                  </a:lnTo>
                  <a:lnTo>
                    <a:pt x="0" y="1969"/>
                  </a:lnTo>
                  <a:lnTo>
                    <a:pt x="336" y="2354"/>
                  </a:lnTo>
                  <a:lnTo>
                    <a:pt x="672" y="2738"/>
                  </a:lnTo>
                  <a:lnTo>
                    <a:pt x="1057" y="3074"/>
                  </a:lnTo>
                  <a:lnTo>
                    <a:pt x="1489" y="3314"/>
                  </a:lnTo>
                  <a:lnTo>
                    <a:pt x="1969" y="3554"/>
                  </a:lnTo>
                  <a:lnTo>
                    <a:pt x="2449" y="3698"/>
                  </a:lnTo>
                  <a:lnTo>
                    <a:pt x="2978" y="3794"/>
                  </a:lnTo>
                  <a:lnTo>
                    <a:pt x="3506" y="3842"/>
                  </a:lnTo>
                  <a:lnTo>
                    <a:pt x="3890" y="3842"/>
                  </a:lnTo>
                  <a:lnTo>
                    <a:pt x="4226" y="3794"/>
                  </a:lnTo>
                  <a:lnTo>
                    <a:pt x="4274" y="3794"/>
                  </a:lnTo>
                  <a:lnTo>
                    <a:pt x="4466" y="3746"/>
                  </a:lnTo>
                  <a:lnTo>
                    <a:pt x="4514" y="3746"/>
                  </a:lnTo>
                  <a:lnTo>
                    <a:pt x="4514" y="3698"/>
                  </a:lnTo>
                  <a:lnTo>
                    <a:pt x="4658" y="3698"/>
                  </a:lnTo>
                  <a:lnTo>
                    <a:pt x="5283" y="3458"/>
                  </a:lnTo>
                  <a:lnTo>
                    <a:pt x="5811" y="3122"/>
                  </a:lnTo>
                  <a:lnTo>
                    <a:pt x="6339" y="2738"/>
                  </a:lnTo>
                  <a:lnTo>
                    <a:pt x="6724" y="2306"/>
                  </a:lnTo>
                  <a:lnTo>
                    <a:pt x="7108" y="1777"/>
                  </a:lnTo>
                  <a:lnTo>
                    <a:pt x="7396" y="1249"/>
                  </a:lnTo>
                  <a:lnTo>
                    <a:pt x="7588" y="625"/>
                  </a:lnTo>
                  <a:lnTo>
                    <a:pt x="7684" y="0"/>
                  </a:lnTo>
                  <a:close/>
                </a:path>
              </a:pathLst>
            </a:custGeom>
            <a:solidFill>
              <a:schemeClr val="dk1">
                <a:alpha val="33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3">
  <p:cSld name="TITLE_ONLY_3">
    <p:spTree>
      <p:nvGrpSpPr>
        <p:cNvPr id="1" name="Shape 1575"/>
        <p:cNvGrpSpPr/>
        <p:nvPr/>
      </p:nvGrpSpPr>
      <p:grpSpPr>
        <a:xfrm>
          <a:off x="0" y="0"/>
          <a:ext cx="0" cy="0"/>
          <a:chOff x="0" y="0"/>
          <a:chExt cx="0" cy="0"/>
        </a:xfrm>
      </p:grpSpPr>
      <p:grpSp>
        <p:nvGrpSpPr>
          <p:cNvPr id="1576" name="Google Shape;1576;p26"/>
          <p:cNvGrpSpPr/>
          <p:nvPr/>
        </p:nvGrpSpPr>
        <p:grpSpPr>
          <a:xfrm rot="10800000">
            <a:off x="168" y="3449289"/>
            <a:ext cx="2862466" cy="1695774"/>
            <a:chOff x="238125" y="3383650"/>
            <a:chExt cx="1287775" cy="762900"/>
          </a:xfrm>
        </p:grpSpPr>
        <p:sp>
          <p:nvSpPr>
            <p:cNvPr id="1577" name="Google Shape;1577;p26"/>
            <p:cNvSpPr/>
            <p:nvPr/>
          </p:nvSpPr>
          <p:spPr>
            <a:xfrm>
              <a:off x="598125" y="3383650"/>
              <a:ext cx="927775" cy="557175"/>
            </a:xfrm>
            <a:custGeom>
              <a:avLst/>
              <a:gdLst/>
              <a:ahLst/>
              <a:cxnLst/>
              <a:rect l="l" t="t" r="r" b="b"/>
              <a:pathLst>
                <a:path w="37111" h="22287" extrusionOk="0">
                  <a:moveTo>
                    <a:pt x="37050" y="0"/>
                  </a:moveTo>
                  <a:lnTo>
                    <a:pt x="0" y="101"/>
                  </a:lnTo>
                  <a:lnTo>
                    <a:pt x="1090" y="161"/>
                  </a:lnTo>
                  <a:lnTo>
                    <a:pt x="2118" y="242"/>
                  </a:lnTo>
                  <a:lnTo>
                    <a:pt x="3127" y="343"/>
                  </a:lnTo>
                  <a:lnTo>
                    <a:pt x="4095" y="464"/>
                  </a:lnTo>
                  <a:lnTo>
                    <a:pt x="5002" y="585"/>
                  </a:lnTo>
                  <a:lnTo>
                    <a:pt x="5890" y="726"/>
                  </a:lnTo>
                  <a:lnTo>
                    <a:pt x="6737" y="867"/>
                  </a:lnTo>
                  <a:lnTo>
                    <a:pt x="7523" y="1029"/>
                  </a:lnTo>
                  <a:lnTo>
                    <a:pt x="8310" y="1210"/>
                  </a:lnTo>
                  <a:lnTo>
                    <a:pt x="9036" y="1412"/>
                  </a:lnTo>
                  <a:lnTo>
                    <a:pt x="9742" y="1613"/>
                  </a:lnTo>
                  <a:lnTo>
                    <a:pt x="10407" y="1835"/>
                  </a:lnTo>
                  <a:lnTo>
                    <a:pt x="11033" y="2077"/>
                  </a:lnTo>
                  <a:lnTo>
                    <a:pt x="11658" y="2340"/>
                  </a:lnTo>
                  <a:lnTo>
                    <a:pt x="12223" y="2602"/>
                  </a:lnTo>
                  <a:lnTo>
                    <a:pt x="12767" y="2884"/>
                  </a:lnTo>
                  <a:lnTo>
                    <a:pt x="13292" y="3187"/>
                  </a:lnTo>
                  <a:lnTo>
                    <a:pt x="13796" y="3509"/>
                  </a:lnTo>
                  <a:lnTo>
                    <a:pt x="14260" y="3852"/>
                  </a:lnTo>
                  <a:lnTo>
                    <a:pt x="14724" y="4195"/>
                  </a:lnTo>
                  <a:lnTo>
                    <a:pt x="15147" y="4558"/>
                  </a:lnTo>
                  <a:lnTo>
                    <a:pt x="15551" y="4941"/>
                  </a:lnTo>
                  <a:lnTo>
                    <a:pt x="15934" y="5345"/>
                  </a:lnTo>
                  <a:lnTo>
                    <a:pt x="16297" y="5768"/>
                  </a:lnTo>
                  <a:lnTo>
                    <a:pt x="16660" y="6192"/>
                  </a:lnTo>
                  <a:lnTo>
                    <a:pt x="16982" y="6656"/>
                  </a:lnTo>
                  <a:lnTo>
                    <a:pt x="17305" y="7120"/>
                  </a:lnTo>
                  <a:lnTo>
                    <a:pt x="17608" y="7624"/>
                  </a:lnTo>
                  <a:lnTo>
                    <a:pt x="17910" y="8128"/>
                  </a:lnTo>
                  <a:lnTo>
                    <a:pt x="18172" y="8652"/>
                  </a:lnTo>
                  <a:lnTo>
                    <a:pt x="18455" y="9197"/>
                  </a:lnTo>
                  <a:lnTo>
                    <a:pt x="18717" y="9762"/>
                  </a:lnTo>
                  <a:lnTo>
                    <a:pt x="19241" y="11032"/>
                  </a:lnTo>
                  <a:lnTo>
                    <a:pt x="19786" y="12343"/>
                  </a:lnTo>
                  <a:lnTo>
                    <a:pt x="20351" y="13695"/>
                  </a:lnTo>
                  <a:lnTo>
                    <a:pt x="20653" y="14360"/>
                  </a:lnTo>
                  <a:lnTo>
                    <a:pt x="20956" y="15026"/>
                  </a:lnTo>
                  <a:lnTo>
                    <a:pt x="21258" y="15671"/>
                  </a:lnTo>
                  <a:lnTo>
                    <a:pt x="21601" y="16316"/>
                  </a:lnTo>
                  <a:lnTo>
                    <a:pt x="21944" y="16962"/>
                  </a:lnTo>
                  <a:lnTo>
                    <a:pt x="22327" y="17567"/>
                  </a:lnTo>
                  <a:lnTo>
                    <a:pt x="22710" y="18152"/>
                  </a:lnTo>
                  <a:lnTo>
                    <a:pt x="23134" y="18717"/>
                  </a:lnTo>
                  <a:lnTo>
                    <a:pt x="23578" y="19261"/>
                  </a:lnTo>
                  <a:lnTo>
                    <a:pt x="24042" y="19765"/>
                  </a:lnTo>
                  <a:lnTo>
                    <a:pt x="24284" y="20007"/>
                  </a:lnTo>
                  <a:lnTo>
                    <a:pt x="24546" y="20229"/>
                  </a:lnTo>
                  <a:lnTo>
                    <a:pt x="24808" y="20451"/>
                  </a:lnTo>
                  <a:lnTo>
                    <a:pt x="25070" y="20653"/>
                  </a:lnTo>
                  <a:lnTo>
                    <a:pt x="25352" y="20854"/>
                  </a:lnTo>
                  <a:lnTo>
                    <a:pt x="25635" y="21036"/>
                  </a:lnTo>
                  <a:lnTo>
                    <a:pt x="25937" y="21217"/>
                  </a:lnTo>
                  <a:lnTo>
                    <a:pt x="26240" y="21379"/>
                  </a:lnTo>
                  <a:lnTo>
                    <a:pt x="26563" y="21540"/>
                  </a:lnTo>
                  <a:lnTo>
                    <a:pt x="26885" y="21681"/>
                  </a:lnTo>
                  <a:lnTo>
                    <a:pt x="27228" y="21802"/>
                  </a:lnTo>
                  <a:lnTo>
                    <a:pt x="27571" y="21923"/>
                  </a:lnTo>
                  <a:lnTo>
                    <a:pt x="27934" y="22024"/>
                  </a:lnTo>
                  <a:lnTo>
                    <a:pt x="28297" y="22105"/>
                  </a:lnTo>
                  <a:lnTo>
                    <a:pt x="28680" y="22165"/>
                  </a:lnTo>
                  <a:lnTo>
                    <a:pt x="29064" y="22226"/>
                  </a:lnTo>
                  <a:lnTo>
                    <a:pt x="29467" y="22266"/>
                  </a:lnTo>
                  <a:lnTo>
                    <a:pt x="29890" y="22286"/>
                  </a:lnTo>
                  <a:lnTo>
                    <a:pt x="30758" y="22286"/>
                  </a:lnTo>
                  <a:lnTo>
                    <a:pt x="31201" y="22266"/>
                  </a:lnTo>
                  <a:lnTo>
                    <a:pt x="31665" y="22206"/>
                  </a:lnTo>
                  <a:lnTo>
                    <a:pt x="32149" y="22145"/>
                  </a:lnTo>
                  <a:lnTo>
                    <a:pt x="32654" y="22065"/>
                  </a:lnTo>
                  <a:lnTo>
                    <a:pt x="33158" y="21964"/>
                  </a:lnTo>
                  <a:lnTo>
                    <a:pt x="33682" y="21843"/>
                  </a:lnTo>
                  <a:lnTo>
                    <a:pt x="34207" y="21701"/>
                  </a:lnTo>
                  <a:lnTo>
                    <a:pt x="34751" y="21540"/>
                  </a:lnTo>
                  <a:lnTo>
                    <a:pt x="35316" y="21359"/>
                  </a:lnTo>
                  <a:lnTo>
                    <a:pt x="35901" y="21157"/>
                  </a:lnTo>
                  <a:lnTo>
                    <a:pt x="36506" y="20935"/>
                  </a:lnTo>
                  <a:lnTo>
                    <a:pt x="37111" y="20673"/>
                  </a:lnTo>
                  <a:lnTo>
                    <a:pt x="3705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26"/>
            <p:cNvSpPr/>
            <p:nvPr/>
          </p:nvSpPr>
          <p:spPr>
            <a:xfrm>
              <a:off x="238125" y="3425500"/>
              <a:ext cx="780025" cy="218350"/>
            </a:xfrm>
            <a:custGeom>
              <a:avLst/>
              <a:gdLst/>
              <a:ahLst/>
              <a:cxnLst/>
              <a:rect l="l" t="t" r="r" b="b"/>
              <a:pathLst>
                <a:path w="31201" h="8734" extrusionOk="0">
                  <a:moveTo>
                    <a:pt x="13453" y="0"/>
                  </a:moveTo>
                  <a:lnTo>
                    <a:pt x="12787" y="20"/>
                  </a:lnTo>
                  <a:lnTo>
                    <a:pt x="12121" y="40"/>
                  </a:lnTo>
                  <a:lnTo>
                    <a:pt x="11456" y="81"/>
                  </a:lnTo>
                  <a:lnTo>
                    <a:pt x="10790" y="141"/>
                  </a:lnTo>
                  <a:lnTo>
                    <a:pt x="10125" y="202"/>
                  </a:lnTo>
                  <a:lnTo>
                    <a:pt x="9459" y="303"/>
                  </a:lnTo>
                  <a:lnTo>
                    <a:pt x="8794" y="383"/>
                  </a:lnTo>
                  <a:lnTo>
                    <a:pt x="8128" y="504"/>
                  </a:lnTo>
                  <a:lnTo>
                    <a:pt x="7462" y="625"/>
                  </a:lnTo>
                  <a:lnTo>
                    <a:pt x="6111" y="908"/>
                  </a:lnTo>
                  <a:lnTo>
                    <a:pt x="4760" y="1230"/>
                  </a:lnTo>
                  <a:lnTo>
                    <a:pt x="3388" y="1613"/>
                  </a:lnTo>
                  <a:lnTo>
                    <a:pt x="2924" y="1755"/>
                  </a:lnTo>
                  <a:lnTo>
                    <a:pt x="2481" y="1936"/>
                  </a:lnTo>
                  <a:lnTo>
                    <a:pt x="2077" y="2138"/>
                  </a:lnTo>
                  <a:lnTo>
                    <a:pt x="1714" y="2340"/>
                  </a:lnTo>
                  <a:lnTo>
                    <a:pt x="1392" y="2561"/>
                  </a:lnTo>
                  <a:lnTo>
                    <a:pt x="1109" y="2803"/>
                  </a:lnTo>
                  <a:lnTo>
                    <a:pt x="847" y="3045"/>
                  </a:lnTo>
                  <a:lnTo>
                    <a:pt x="625" y="3308"/>
                  </a:lnTo>
                  <a:lnTo>
                    <a:pt x="444" y="3570"/>
                  </a:lnTo>
                  <a:lnTo>
                    <a:pt x="282" y="3832"/>
                  </a:lnTo>
                  <a:lnTo>
                    <a:pt x="161" y="4114"/>
                  </a:lnTo>
                  <a:lnTo>
                    <a:pt x="81" y="4377"/>
                  </a:lnTo>
                  <a:lnTo>
                    <a:pt x="20" y="4659"/>
                  </a:lnTo>
                  <a:lnTo>
                    <a:pt x="0" y="4921"/>
                  </a:lnTo>
                  <a:lnTo>
                    <a:pt x="20" y="5183"/>
                  </a:lnTo>
                  <a:lnTo>
                    <a:pt x="40" y="5425"/>
                  </a:lnTo>
                  <a:lnTo>
                    <a:pt x="121" y="5667"/>
                  </a:lnTo>
                  <a:lnTo>
                    <a:pt x="222" y="5909"/>
                  </a:lnTo>
                  <a:lnTo>
                    <a:pt x="343" y="6111"/>
                  </a:lnTo>
                  <a:lnTo>
                    <a:pt x="484" y="6313"/>
                  </a:lnTo>
                  <a:lnTo>
                    <a:pt x="666" y="6494"/>
                  </a:lnTo>
                  <a:lnTo>
                    <a:pt x="887" y="6656"/>
                  </a:lnTo>
                  <a:lnTo>
                    <a:pt x="1109" y="6797"/>
                  </a:lnTo>
                  <a:lnTo>
                    <a:pt x="1371" y="6918"/>
                  </a:lnTo>
                  <a:lnTo>
                    <a:pt x="1654" y="6999"/>
                  </a:lnTo>
                  <a:lnTo>
                    <a:pt x="1977" y="7059"/>
                  </a:lnTo>
                  <a:lnTo>
                    <a:pt x="2299" y="7099"/>
                  </a:lnTo>
                  <a:lnTo>
                    <a:pt x="2662" y="7079"/>
                  </a:lnTo>
                  <a:lnTo>
                    <a:pt x="3045" y="7059"/>
                  </a:lnTo>
                  <a:lnTo>
                    <a:pt x="3449" y="6978"/>
                  </a:lnTo>
                  <a:lnTo>
                    <a:pt x="3872" y="6857"/>
                  </a:lnTo>
                  <a:lnTo>
                    <a:pt x="4316" y="6716"/>
                  </a:lnTo>
                  <a:lnTo>
                    <a:pt x="5224" y="6373"/>
                  </a:lnTo>
                  <a:lnTo>
                    <a:pt x="6131" y="6051"/>
                  </a:lnTo>
                  <a:lnTo>
                    <a:pt x="7019" y="5748"/>
                  </a:lnTo>
                  <a:lnTo>
                    <a:pt x="7886" y="5466"/>
                  </a:lnTo>
                  <a:lnTo>
                    <a:pt x="8773" y="5224"/>
                  </a:lnTo>
                  <a:lnTo>
                    <a:pt x="9641" y="5002"/>
                  </a:lnTo>
                  <a:lnTo>
                    <a:pt x="10508" y="4800"/>
                  </a:lnTo>
                  <a:lnTo>
                    <a:pt x="11395" y="4619"/>
                  </a:lnTo>
                  <a:lnTo>
                    <a:pt x="12283" y="4477"/>
                  </a:lnTo>
                  <a:lnTo>
                    <a:pt x="13170" y="4356"/>
                  </a:lnTo>
                  <a:lnTo>
                    <a:pt x="14078" y="4256"/>
                  </a:lnTo>
                  <a:lnTo>
                    <a:pt x="15006" y="4195"/>
                  </a:lnTo>
                  <a:lnTo>
                    <a:pt x="15933" y="4175"/>
                  </a:lnTo>
                  <a:lnTo>
                    <a:pt x="16901" y="4175"/>
                  </a:lnTo>
                  <a:lnTo>
                    <a:pt x="17890" y="4215"/>
                  </a:lnTo>
                  <a:lnTo>
                    <a:pt x="18898" y="4296"/>
                  </a:lnTo>
                  <a:lnTo>
                    <a:pt x="19422" y="4356"/>
                  </a:lnTo>
                  <a:lnTo>
                    <a:pt x="19906" y="4437"/>
                  </a:lnTo>
                  <a:lnTo>
                    <a:pt x="20391" y="4538"/>
                  </a:lnTo>
                  <a:lnTo>
                    <a:pt x="20875" y="4659"/>
                  </a:lnTo>
                  <a:lnTo>
                    <a:pt x="21338" y="4800"/>
                  </a:lnTo>
                  <a:lnTo>
                    <a:pt x="21802" y="4961"/>
                  </a:lnTo>
                  <a:lnTo>
                    <a:pt x="22246" y="5123"/>
                  </a:lnTo>
                  <a:lnTo>
                    <a:pt x="22670" y="5304"/>
                  </a:lnTo>
                  <a:lnTo>
                    <a:pt x="23093" y="5506"/>
                  </a:lnTo>
                  <a:lnTo>
                    <a:pt x="23517" y="5708"/>
                  </a:lnTo>
                  <a:lnTo>
                    <a:pt x="24323" y="6131"/>
                  </a:lnTo>
                  <a:lnTo>
                    <a:pt x="25090" y="6555"/>
                  </a:lnTo>
                  <a:lnTo>
                    <a:pt x="25816" y="6999"/>
                  </a:lnTo>
                  <a:lnTo>
                    <a:pt x="26502" y="7422"/>
                  </a:lnTo>
                  <a:lnTo>
                    <a:pt x="27147" y="7805"/>
                  </a:lnTo>
                  <a:lnTo>
                    <a:pt x="27772" y="8128"/>
                  </a:lnTo>
                  <a:lnTo>
                    <a:pt x="28075" y="8289"/>
                  </a:lnTo>
                  <a:lnTo>
                    <a:pt x="28357" y="8410"/>
                  </a:lnTo>
                  <a:lnTo>
                    <a:pt x="28640" y="8511"/>
                  </a:lnTo>
                  <a:lnTo>
                    <a:pt x="28902" y="8612"/>
                  </a:lnTo>
                  <a:lnTo>
                    <a:pt x="29164" y="8673"/>
                  </a:lnTo>
                  <a:lnTo>
                    <a:pt x="29426" y="8713"/>
                  </a:lnTo>
                  <a:lnTo>
                    <a:pt x="29668" y="8733"/>
                  </a:lnTo>
                  <a:lnTo>
                    <a:pt x="29910" y="8713"/>
                  </a:lnTo>
                  <a:lnTo>
                    <a:pt x="30152" y="8673"/>
                  </a:lnTo>
                  <a:lnTo>
                    <a:pt x="30374" y="8592"/>
                  </a:lnTo>
                  <a:lnTo>
                    <a:pt x="30576" y="8511"/>
                  </a:lnTo>
                  <a:lnTo>
                    <a:pt x="30757" y="8390"/>
                  </a:lnTo>
                  <a:lnTo>
                    <a:pt x="30898" y="8269"/>
                  </a:lnTo>
                  <a:lnTo>
                    <a:pt x="31019" y="8128"/>
                  </a:lnTo>
                  <a:lnTo>
                    <a:pt x="31100" y="7987"/>
                  </a:lnTo>
                  <a:lnTo>
                    <a:pt x="31161" y="7825"/>
                  </a:lnTo>
                  <a:lnTo>
                    <a:pt x="31201" y="7664"/>
                  </a:lnTo>
                  <a:lnTo>
                    <a:pt x="31201" y="7483"/>
                  </a:lnTo>
                  <a:lnTo>
                    <a:pt x="31201" y="7301"/>
                  </a:lnTo>
                  <a:lnTo>
                    <a:pt x="31140" y="7120"/>
                  </a:lnTo>
                  <a:lnTo>
                    <a:pt x="31080" y="6918"/>
                  </a:lnTo>
                  <a:lnTo>
                    <a:pt x="30999" y="6716"/>
                  </a:lnTo>
                  <a:lnTo>
                    <a:pt x="30878" y="6514"/>
                  </a:lnTo>
                  <a:lnTo>
                    <a:pt x="30737" y="6293"/>
                  </a:lnTo>
                  <a:lnTo>
                    <a:pt x="30576" y="6071"/>
                  </a:lnTo>
                  <a:lnTo>
                    <a:pt x="30394" y="5849"/>
                  </a:lnTo>
                  <a:lnTo>
                    <a:pt x="30213" y="5627"/>
                  </a:lnTo>
                  <a:lnTo>
                    <a:pt x="29991" y="5405"/>
                  </a:lnTo>
                  <a:lnTo>
                    <a:pt x="29487" y="4961"/>
                  </a:lnTo>
                  <a:lnTo>
                    <a:pt x="28922" y="4498"/>
                  </a:lnTo>
                  <a:lnTo>
                    <a:pt x="28297" y="4054"/>
                  </a:lnTo>
                  <a:lnTo>
                    <a:pt x="27611" y="3610"/>
                  </a:lnTo>
                  <a:lnTo>
                    <a:pt x="26865" y="3207"/>
                  </a:lnTo>
                  <a:lnTo>
                    <a:pt x="26078" y="2803"/>
                  </a:lnTo>
                  <a:lnTo>
                    <a:pt x="25251" y="2420"/>
                  </a:lnTo>
                  <a:lnTo>
                    <a:pt x="24505" y="2138"/>
                  </a:lnTo>
                  <a:lnTo>
                    <a:pt x="23779" y="1856"/>
                  </a:lnTo>
                  <a:lnTo>
                    <a:pt x="23053" y="1593"/>
                  </a:lnTo>
                  <a:lnTo>
                    <a:pt x="22347" y="1371"/>
                  </a:lnTo>
                  <a:lnTo>
                    <a:pt x="21641" y="1150"/>
                  </a:lnTo>
                  <a:lnTo>
                    <a:pt x="20935" y="948"/>
                  </a:lnTo>
                  <a:lnTo>
                    <a:pt x="20229" y="787"/>
                  </a:lnTo>
                  <a:lnTo>
                    <a:pt x="19543" y="625"/>
                  </a:lnTo>
                  <a:lnTo>
                    <a:pt x="18858" y="484"/>
                  </a:lnTo>
                  <a:lnTo>
                    <a:pt x="18172" y="363"/>
                  </a:lnTo>
                  <a:lnTo>
                    <a:pt x="17486" y="262"/>
                  </a:lnTo>
                  <a:lnTo>
                    <a:pt x="16801" y="182"/>
                  </a:lnTo>
                  <a:lnTo>
                    <a:pt x="16135" y="101"/>
                  </a:lnTo>
                  <a:lnTo>
                    <a:pt x="15469" y="61"/>
                  </a:lnTo>
                  <a:lnTo>
                    <a:pt x="14784" y="20"/>
                  </a:lnTo>
                  <a:lnTo>
                    <a:pt x="141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26"/>
            <p:cNvSpPr/>
            <p:nvPr/>
          </p:nvSpPr>
          <p:spPr>
            <a:xfrm>
              <a:off x="1086700" y="3869200"/>
              <a:ext cx="392825" cy="277350"/>
            </a:xfrm>
            <a:custGeom>
              <a:avLst/>
              <a:gdLst/>
              <a:ahLst/>
              <a:cxnLst/>
              <a:rect l="l" t="t" r="r" b="b"/>
              <a:pathLst>
                <a:path w="15713" h="11094" extrusionOk="0">
                  <a:moveTo>
                    <a:pt x="929" y="0"/>
                  </a:moveTo>
                  <a:lnTo>
                    <a:pt x="727" y="21"/>
                  </a:lnTo>
                  <a:lnTo>
                    <a:pt x="545" y="61"/>
                  </a:lnTo>
                  <a:lnTo>
                    <a:pt x="384" y="142"/>
                  </a:lnTo>
                  <a:lnTo>
                    <a:pt x="263" y="242"/>
                  </a:lnTo>
                  <a:lnTo>
                    <a:pt x="162" y="384"/>
                  </a:lnTo>
                  <a:lnTo>
                    <a:pt x="82" y="525"/>
                  </a:lnTo>
                  <a:lnTo>
                    <a:pt x="41" y="706"/>
                  </a:lnTo>
                  <a:lnTo>
                    <a:pt x="1" y="908"/>
                  </a:lnTo>
                  <a:lnTo>
                    <a:pt x="1" y="1130"/>
                  </a:lnTo>
                  <a:lnTo>
                    <a:pt x="21" y="1352"/>
                  </a:lnTo>
                  <a:lnTo>
                    <a:pt x="61" y="1614"/>
                  </a:lnTo>
                  <a:lnTo>
                    <a:pt x="122" y="1876"/>
                  </a:lnTo>
                  <a:lnTo>
                    <a:pt x="203" y="2158"/>
                  </a:lnTo>
                  <a:lnTo>
                    <a:pt x="303" y="2461"/>
                  </a:lnTo>
                  <a:lnTo>
                    <a:pt x="445" y="2764"/>
                  </a:lnTo>
                  <a:lnTo>
                    <a:pt x="586" y="3086"/>
                  </a:lnTo>
                  <a:lnTo>
                    <a:pt x="747" y="3429"/>
                  </a:lnTo>
                  <a:lnTo>
                    <a:pt x="929" y="3752"/>
                  </a:lnTo>
                  <a:lnTo>
                    <a:pt x="1130" y="4115"/>
                  </a:lnTo>
                  <a:lnTo>
                    <a:pt x="1352" y="4458"/>
                  </a:lnTo>
                  <a:lnTo>
                    <a:pt x="1574" y="4821"/>
                  </a:lnTo>
                  <a:lnTo>
                    <a:pt x="2098" y="5527"/>
                  </a:lnTo>
                  <a:lnTo>
                    <a:pt x="2381" y="5890"/>
                  </a:lnTo>
                  <a:lnTo>
                    <a:pt x="2683" y="6253"/>
                  </a:lnTo>
                  <a:lnTo>
                    <a:pt x="3006" y="6616"/>
                  </a:lnTo>
                  <a:lnTo>
                    <a:pt x="3329" y="6979"/>
                  </a:lnTo>
                  <a:lnTo>
                    <a:pt x="3672" y="7322"/>
                  </a:lnTo>
                  <a:lnTo>
                    <a:pt x="4014" y="7665"/>
                  </a:lnTo>
                  <a:lnTo>
                    <a:pt x="4398" y="8007"/>
                  </a:lnTo>
                  <a:lnTo>
                    <a:pt x="4761" y="8350"/>
                  </a:lnTo>
                  <a:lnTo>
                    <a:pt x="5144" y="8653"/>
                  </a:lnTo>
                  <a:lnTo>
                    <a:pt x="5527" y="8955"/>
                  </a:lnTo>
                  <a:lnTo>
                    <a:pt x="5890" y="9217"/>
                  </a:lnTo>
                  <a:lnTo>
                    <a:pt x="6233" y="9460"/>
                  </a:lnTo>
                  <a:lnTo>
                    <a:pt x="6596" y="9681"/>
                  </a:lnTo>
                  <a:lnTo>
                    <a:pt x="6919" y="9883"/>
                  </a:lnTo>
                  <a:lnTo>
                    <a:pt x="7262" y="10065"/>
                  </a:lnTo>
                  <a:lnTo>
                    <a:pt x="7584" y="10246"/>
                  </a:lnTo>
                  <a:lnTo>
                    <a:pt x="7907" y="10387"/>
                  </a:lnTo>
                  <a:lnTo>
                    <a:pt x="8210" y="10528"/>
                  </a:lnTo>
                  <a:lnTo>
                    <a:pt x="8512" y="10629"/>
                  </a:lnTo>
                  <a:lnTo>
                    <a:pt x="8815" y="10730"/>
                  </a:lnTo>
                  <a:lnTo>
                    <a:pt x="9400" y="10891"/>
                  </a:lnTo>
                  <a:lnTo>
                    <a:pt x="9964" y="10992"/>
                  </a:lnTo>
                  <a:lnTo>
                    <a:pt x="10509" y="11053"/>
                  </a:lnTo>
                  <a:lnTo>
                    <a:pt x="11033" y="11093"/>
                  </a:lnTo>
                  <a:lnTo>
                    <a:pt x="11558" y="11073"/>
                  </a:lnTo>
                  <a:lnTo>
                    <a:pt x="12062" y="11053"/>
                  </a:lnTo>
                  <a:lnTo>
                    <a:pt x="12586" y="10992"/>
                  </a:lnTo>
                  <a:lnTo>
                    <a:pt x="13090" y="10932"/>
                  </a:lnTo>
                  <a:lnTo>
                    <a:pt x="14099" y="10811"/>
                  </a:lnTo>
                  <a:lnTo>
                    <a:pt x="14341" y="10770"/>
                  </a:lnTo>
                  <a:lnTo>
                    <a:pt x="14563" y="10730"/>
                  </a:lnTo>
                  <a:lnTo>
                    <a:pt x="14764" y="10649"/>
                  </a:lnTo>
                  <a:lnTo>
                    <a:pt x="14946" y="10589"/>
                  </a:lnTo>
                  <a:lnTo>
                    <a:pt x="15107" y="10508"/>
                  </a:lnTo>
                  <a:lnTo>
                    <a:pt x="15248" y="10407"/>
                  </a:lnTo>
                  <a:lnTo>
                    <a:pt x="15369" y="10307"/>
                  </a:lnTo>
                  <a:lnTo>
                    <a:pt x="15470" y="10206"/>
                  </a:lnTo>
                  <a:lnTo>
                    <a:pt x="15551" y="10085"/>
                  </a:lnTo>
                  <a:lnTo>
                    <a:pt x="15611" y="9964"/>
                  </a:lnTo>
                  <a:lnTo>
                    <a:pt x="15672" y="9843"/>
                  </a:lnTo>
                  <a:lnTo>
                    <a:pt x="15692" y="9722"/>
                  </a:lnTo>
                  <a:lnTo>
                    <a:pt x="15712" y="9601"/>
                  </a:lnTo>
                  <a:lnTo>
                    <a:pt x="15692" y="9480"/>
                  </a:lnTo>
                  <a:lnTo>
                    <a:pt x="15672" y="9339"/>
                  </a:lnTo>
                  <a:lnTo>
                    <a:pt x="15632" y="9217"/>
                  </a:lnTo>
                  <a:lnTo>
                    <a:pt x="15571" y="9096"/>
                  </a:lnTo>
                  <a:lnTo>
                    <a:pt x="15490" y="8975"/>
                  </a:lnTo>
                  <a:lnTo>
                    <a:pt x="15390" y="8854"/>
                  </a:lnTo>
                  <a:lnTo>
                    <a:pt x="15289" y="8754"/>
                  </a:lnTo>
                  <a:lnTo>
                    <a:pt x="15168" y="8633"/>
                  </a:lnTo>
                  <a:lnTo>
                    <a:pt x="15027" y="8552"/>
                  </a:lnTo>
                  <a:lnTo>
                    <a:pt x="14865" y="8451"/>
                  </a:lnTo>
                  <a:lnTo>
                    <a:pt x="14684" y="8370"/>
                  </a:lnTo>
                  <a:lnTo>
                    <a:pt x="14502" y="8310"/>
                  </a:lnTo>
                  <a:lnTo>
                    <a:pt x="14301" y="8249"/>
                  </a:lnTo>
                  <a:lnTo>
                    <a:pt x="14079" y="8209"/>
                  </a:lnTo>
                  <a:lnTo>
                    <a:pt x="13857" y="8169"/>
                  </a:lnTo>
                  <a:lnTo>
                    <a:pt x="13615" y="8149"/>
                  </a:lnTo>
                  <a:lnTo>
                    <a:pt x="13353" y="8149"/>
                  </a:lnTo>
                  <a:lnTo>
                    <a:pt x="13070" y="8169"/>
                  </a:lnTo>
                  <a:lnTo>
                    <a:pt x="12788" y="8189"/>
                  </a:lnTo>
                  <a:lnTo>
                    <a:pt x="12163" y="8270"/>
                  </a:lnTo>
                  <a:lnTo>
                    <a:pt x="11477" y="8310"/>
                  </a:lnTo>
                  <a:lnTo>
                    <a:pt x="10731" y="8330"/>
                  </a:lnTo>
                  <a:lnTo>
                    <a:pt x="10347" y="8310"/>
                  </a:lnTo>
                  <a:lnTo>
                    <a:pt x="9964" y="8290"/>
                  </a:lnTo>
                  <a:lnTo>
                    <a:pt x="9561" y="8249"/>
                  </a:lnTo>
                  <a:lnTo>
                    <a:pt x="9157" y="8189"/>
                  </a:lnTo>
                  <a:lnTo>
                    <a:pt x="8734" y="8128"/>
                  </a:lnTo>
                  <a:lnTo>
                    <a:pt x="8310" y="8028"/>
                  </a:lnTo>
                  <a:lnTo>
                    <a:pt x="7887" y="7907"/>
                  </a:lnTo>
                  <a:lnTo>
                    <a:pt x="7463" y="7786"/>
                  </a:lnTo>
                  <a:lnTo>
                    <a:pt x="7040" y="7624"/>
                  </a:lnTo>
                  <a:lnTo>
                    <a:pt x="6636" y="7443"/>
                  </a:lnTo>
                  <a:lnTo>
                    <a:pt x="6213" y="7221"/>
                  </a:lnTo>
                  <a:lnTo>
                    <a:pt x="5789" y="6999"/>
                  </a:lnTo>
                  <a:lnTo>
                    <a:pt x="5386" y="6717"/>
                  </a:lnTo>
                  <a:lnTo>
                    <a:pt x="4983" y="6434"/>
                  </a:lnTo>
                  <a:lnTo>
                    <a:pt x="4579" y="6112"/>
                  </a:lnTo>
                  <a:lnTo>
                    <a:pt x="4196" y="5748"/>
                  </a:lnTo>
                  <a:lnTo>
                    <a:pt x="3833" y="5345"/>
                  </a:lnTo>
                  <a:lnTo>
                    <a:pt x="3470" y="4922"/>
                  </a:lnTo>
                  <a:lnTo>
                    <a:pt x="3107" y="4438"/>
                  </a:lnTo>
                  <a:lnTo>
                    <a:pt x="2784" y="3933"/>
                  </a:lnTo>
                  <a:lnTo>
                    <a:pt x="2461" y="3389"/>
                  </a:lnTo>
                  <a:lnTo>
                    <a:pt x="2159" y="2804"/>
                  </a:lnTo>
                  <a:lnTo>
                    <a:pt x="1877" y="2179"/>
                  </a:lnTo>
                  <a:lnTo>
                    <a:pt x="1614" y="1493"/>
                  </a:lnTo>
                  <a:lnTo>
                    <a:pt x="1372" y="767"/>
                  </a:lnTo>
                  <a:lnTo>
                    <a:pt x="115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80" name="Google Shape;1580;p26"/>
          <p:cNvGrpSpPr/>
          <p:nvPr/>
        </p:nvGrpSpPr>
        <p:grpSpPr>
          <a:xfrm rot="5400000">
            <a:off x="7804222" y="-584584"/>
            <a:ext cx="1175451" cy="2324553"/>
            <a:chOff x="961675" y="1958725"/>
            <a:chExt cx="563225" cy="1113825"/>
          </a:xfrm>
        </p:grpSpPr>
        <p:sp>
          <p:nvSpPr>
            <p:cNvPr id="1581" name="Google Shape;1581;p26"/>
            <p:cNvSpPr/>
            <p:nvPr/>
          </p:nvSpPr>
          <p:spPr>
            <a:xfrm>
              <a:off x="961675" y="1958725"/>
              <a:ext cx="284400" cy="1113825"/>
            </a:xfrm>
            <a:custGeom>
              <a:avLst/>
              <a:gdLst/>
              <a:ahLst/>
              <a:cxnLst/>
              <a:rect l="l" t="t" r="r" b="b"/>
              <a:pathLst>
                <a:path w="11376" h="44553" extrusionOk="0">
                  <a:moveTo>
                    <a:pt x="0" y="0"/>
                  </a:moveTo>
                  <a:lnTo>
                    <a:pt x="0" y="44553"/>
                  </a:lnTo>
                  <a:lnTo>
                    <a:pt x="645" y="44392"/>
                  </a:lnTo>
                  <a:lnTo>
                    <a:pt x="1251" y="44210"/>
                  </a:lnTo>
                  <a:lnTo>
                    <a:pt x="1835" y="43988"/>
                  </a:lnTo>
                  <a:lnTo>
                    <a:pt x="2400" y="43766"/>
                  </a:lnTo>
                  <a:lnTo>
                    <a:pt x="2925" y="43504"/>
                  </a:lnTo>
                  <a:lnTo>
                    <a:pt x="3429" y="43202"/>
                  </a:lnTo>
                  <a:lnTo>
                    <a:pt x="3913" y="42899"/>
                  </a:lnTo>
                  <a:lnTo>
                    <a:pt x="4357" y="42556"/>
                  </a:lnTo>
                  <a:lnTo>
                    <a:pt x="4800" y="42213"/>
                  </a:lnTo>
                  <a:lnTo>
                    <a:pt x="5204" y="41830"/>
                  </a:lnTo>
                  <a:lnTo>
                    <a:pt x="5567" y="41427"/>
                  </a:lnTo>
                  <a:lnTo>
                    <a:pt x="5930" y="41023"/>
                  </a:lnTo>
                  <a:lnTo>
                    <a:pt x="6252" y="40580"/>
                  </a:lnTo>
                  <a:lnTo>
                    <a:pt x="6555" y="40136"/>
                  </a:lnTo>
                  <a:lnTo>
                    <a:pt x="6837" y="39692"/>
                  </a:lnTo>
                  <a:lnTo>
                    <a:pt x="7099" y="39208"/>
                  </a:lnTo>
                  <a:lnTo>
                    <a:pt x="7341" y="38724"/>
                  </a:lnTo>
                  <a:lnTo>
                    <a:pt x="7563" y="38220"/>
                  </a:lnTo>
                  <a:lnTo>
                    <a:pt x="7745" y="37716"/>
                  </a:lnTo>
                  <a:lnTo>
                    <a:pt x="7926" y="37212"/>
                  </a:lnTo>
                  <a:lnTo>
                    <a:pt x="8068" y="36687"/>
                  </a:lnTo>
                  <a:lnTo>
                    <a:pt x="8189" y="36163"/>
                  </a:lnTo>
                  <a:lnTo>
                    <a:pt x="8310" y="35618"/>
                  </a:lnTo>
                  <a:lnTo>
                    <a:pt x="8390" y="35094"/>
                  </a:lnTo>
                  <a:lnTo>
                    <a:pt x="8451" y="34549"/>
                  </a:lnTo>
                  <a:lnTo>
                    <a:pt x="8491" y="34005"/>
                  </a:lnTo>
                  <a:lnTo>
                    <a:pt x="8531" y="33460"/>
                  </a:lnTo>
                  <a:lnTo>
                    <a:pt x="8531" y="32916"/>
                  </a:lnTo>
                  <a:lnTo>
                    <a:pt x="8511" y="32391"/>
                  </a:lnTo>
                  <a:lnTo>
                    <a:pt x="8491" y="31847"/>
                  </a:lnTo>
                  <a:lnTo>
                    <a:pt x="8451" y="31322"/>
                  </a:lnTo>
                  <a:lnTo>
                    <a:pt x="8370" y="30798"/>
                  </a:lnTo>
                  <a:lnTo>
                    <a:pt x="8269" y="30193"/>
                  </a:lnTo>
                  <a:lnTo>
                    <a:pt x="8128" y="29628"/>
                  </a:lnTo>
                  <a:lnTo>
                    <a:pt x="7967" y="29063"/>
                  </a:lnTo>
                  <a:lnTo>
                    <a:pt x="7785" y="28519"/>
                  </a:lnTo>
                  <a:lnTo>
                    <a:pt x="7583" y="27994"/>
                  </a:lnTo>
                  <a:lnTo>
                    <a:pt x="7341" y="27470"/>
                  </a:lnTo>
                  <a:lnTo>
                    <a:pt x="7099" y="26946"/>
                  </a:lnTo>
                  <a:lnTo>
                    <a:pt x="6857" y="26421"/>
                  </a:lnTo>
                  <a:lnTo>
                    <a:pt x="6313" y="25393"/>
                  </a:lnTo>
                  <a:lnTo>
                    <a:pt x="5768" y="24324"/>
                  </a:lnTo>
                  <a:lnTo>
                    <a:pt x="5224" y="23235"/>
                  </a:lnTo>
                  <a:lnTo>
                    <a:pt x="4962" y="22650"/>
                  </a:lnTo>
                  <a:lnTo>
                    <a:pt x="4720" y="22065"/>
                  </a:lnTo>
                  <a:lnTo>
                    <a:pt x="4478" y="21460"/>
                  </a:lnTo>
                  <a:lnTo>
                    <a:pt x="4276" y="20835"/>
                  </a:lnTo>
                  <a:lnTo>
                    <a:pt x="4074" y="20169"/>
                  </a:lnTo>
                  <a:lnTo>
                    <a:pt x="3913" y="19483"/>
                  </a:lnTo>
                  <a:lnTo>
                    <a:pt x="3772" y="18777"/>
                  </a:lnTo>
                  <a:lnTo>
                    <a:pt x="3651" y="18031"/>
                  </a:lnTo>
                  <a:lnTo>
                    <a:pt x="3570" y="17245"/>
                  </a:lnTo>
                  <a:lnTo>
                    <a:pt x="3530" y="16418"/>
                  </a:lnTo>
                  <a:lnTo>
                    <a:pt x="3530" y="15550"/>
                  </a:lnTo>
                  <a:lnTo>
                    <a:pt x="3570" y="14643"/>
                  </a:lnTo>
                  <a:lnTo>
                    <a:pt x="3651" y="13695"/>
                  </a:lnTo>
                  <a:lnTo>
                    <a:pt x="3772" y="12686"/>
                  </a:lnTo>
                  <a:lnTo>
                    <a:pt x="3953" y="11638"/>
                  </a:lnTo>
                  <a:lnTo>
                    <a:pt x="4195" y="10528"/>
                  </a:lnTo>
                  <a:lnTo>
                    <a:pt x="4478" y="9379"/>
                  </a:lnTo>
                  <a:lnTo>
                    <a:pt x="4841" y="8149"/>
                  </a:lnTo>
                  <a:lnTo>
                    <a:pt x="5083" y="7463"/>
                  </a:lnTo>
                  <a:lnTo>
                    <a:pt x="5345" y="6777"/>
                  </a:lnTo>
                  <a:lnTo>
                    <a:pt x="5627" y="6132"/>
                  </a:lnTo>
                  <a:lnTo>
                    <a:pt x="5950" y="5506"/>
                  </a:lnTo>
                  <a:lnTo>
                    <a:pt x="6293" y="4922"/>
                  </a:lnTo>
                  <a:lnTo>
                    <a:pt x="6656" y="4357"/>
                  </a:lnTo>
                  <a:lnTo>
                    <a:pt x="7039" y="3812"/>
                  </a:lnTo>
                  <a:lnTo>
                    <a:pt x="7462" y="3308"/>
                  </a:lnTo>
                  <a:lnTo>
                    <a:pt x="7886" y="2804"/>
                  </a:lnTo>
                  <a:lnTo>
                    <a:pt x="8330" y="2340"/>
                  </a:lnTo>
                  <a:lnTo>
                    <a:pt x="8814" y="1896"/>
                  </a:lnTo>
                  <a:lnTo>
                    <a:pt x="9298" y="1473"/>
                  </a:lnTo>
                  <a:lnTo>
                    <a:pt x="9782" y="1069"/>
                  </a:lnTo>
                  <a:lnTo>
                    <a:pt x="10306" y="706"/>
                  </a:lnTo>
                  <a:lnTo>
                    <a:pt x="10831" y="343"/>
                  </a:lnTo>
                  <a:lnTo>
                    <a:pt x="1137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26"/>
            <p:cNvSpPr/>
            <p:nvPr/>
          </p:nvSpPr>
          <p:spPr>
            <a:xfrm>
              <a:off x="1145700" y="1958725"/>
              <a:ext cx="379200" cy="552150"/>
            </a:xfrm>
            <a:custGeom>
              <a:avLst/>
              <a:gdLst/>
              <a:ahLst/>
              <a:cxnLst/>
              <a:rect l="l" t="t" r="r" b="b"/>
              <a:pathLst>
                <a:path w="15168" h="22086" extrusionOk="0">
                  <a:moveTo>
                    <a:pt x="7181" y="0"/>
                  </a:moveTo>
                  <a:lnTo>
                    <a:pt x="6475" y="908"/>
                  </a:lnTo>
                  <a:lnTo>
                    <a:pt x="5749" y="1876"/>
                  </a:lnTo>
                  <a:lnTo>
                    <a:pt x="5043" y="2884"/>
                  </a:lnTo>
                  <a:lnTo>
                    <a:pt x="4337" y="3933"/>
                  </a:lnTo>
                  <a:lnTo>
                    <a:pt x="3671" y="5022"/>
                  </a:lnTo>
                  <a:lnTo>
                    <a:pt x="3349" y="5587"/>
                  </a:lnTo>
                  <a:lnTo>
                    <a:pt x="3046" y="6172"/>
                  </a:lnTo>
                  <a:lnTo>
                    <a:pt x="2723" y="6757"/>
                  </a:lnTo>
                  <a:lnTo>
                    <a:pt x="2441" y="7342"/>
                  </a:lnTo>
                  <a:lnTo>
                    <a:pt x="2159" y="7947"/>
                  </a:lnTo>
                  <a:lnTo>
                    <a:pt x="1897" y="8572"/>
                  </a:lnTo>
                  <a:lnTo>
                    <a:pt x="1634" y="9197"/>
                  </a:lnTo>
                  <a:lnTo>
                    <a:pt x="1392" y="9823"/>
                  </a:lnTo>
                  <a:lnTo>
                    <a:pt x="1170" y="10448"/>
                  </a:lnTo>
                  <a:lnTo>
                    <a:pt x="969" y="11093"/>
                  </a:lnTo>
                  <a:lnTo>
                    <a:pt x="767" y="11759"/>
                  </a:lnTo>
                  <a:lnTo>
                    <a:pt x="606" y="12404"/>
                  </a:lnTo>
                  <a:lnTo>
                    <a:pt x="444" y="13070"/>
                  </a:lnTo>
                  <a:lnTo>
                    <a:pt x="323" y="13755"/>
                  </a:lnTo>
                  <a:lnTo>
                    <a:pt x="202" y="14421"/>
                  </a:lnTo>
                  <a:lnTo>
                    <a:pt x="122" y="15107"/>
                  </a:lnTo>
                  <a:lnTo>
                    <a:pt x="61" y="15813"/>
                  </a:lnTo>
                  <a:lnTo>
                    <a:pt x="21" y="16498"/>
                  </a:lnTo>
                  <a:lnTo>
                    <a:pt x="1" y="17204"/>
                  </a:lnTo>
                  <a:lnTo>
                    <a:pt x="21" y="17910"/>
                  </a:lnTo>
                  <a:lnTo>
                    <a:pt x="61" y="18616"/>
                  </a:lnTo>
                  <a:lnTo>
                    <a:pt x="122" y="19322"/>
                  </a:lnTo>
                  <a:lnTo>
                    <a:pt x="202" y="19745"/>
                  </a:lnTo>
                  <a:lnTo>
                    <a:pt x="303" y="20109"/>
                  </a:lnTo>
                  <a:lnTo>
                    <a:pt x="404" y="20451"/>
                  </a:lnTo>
                  <a:lnTo>
                    <a:pt x="505" y="20774"/>
                  </a:lnTo>
                  <a:lnTo>
                    <a:pt x="606" y="21036"/>
                  </a:lnTo>
                  <a:lnTo>
                    <a:pt x="727" y="21278"/>
                  </a:lnTo>
                  <a:lnTo>
                    <a:pt x="828" y="21480"/>
                  </a:lnTo>
                  <a:lnTo>
                    <a:pt x="949" y="21662"/>
                  </a:lnTo>
                  <a:lnTo>
                    <a:pt x="1070" y="21803"/>
                  </a:lnTo>
                  <a:lnTo>
                    <a:pt x="1211" y="21924"/>
                  </a:lnTo>
                  <a:lnTo>
                    <a:pt x="1332" y="22004"/>
                  </a:lnTo>
                  <a:lnTo>
                    <a:pt x="1453" y="22065"/>
                  </a:lnTo>
                  <a:lnTo>
                    <a:pt x="1574" y="22085"/>
                  </a:lnTo>
                  <a:lnTo>
                    <a:pt x="1715" y="22085"/>
                  </a:lnTo>
                  <a:lnTo>
                    <a:pt x="1836" y="22065"/>
                  </a:lnTo>
                  <a:lnTo>
                    <a:pt x="1957" y="22004"/>
                  </a:lnTo>
                  <a:lnTo>
                    <a:pt x="2078" y="21944"/>
                  </a:lnTo>
                  <a:lnTo>
                    <a:pt x="2199" y="21843"/>
                  </a:lnTo>
                  <a:lnTo>
                    <a:pt x="2320" y="21702"/>
                  </a:lnTo>
                  <a:lnTo>
                    <a:pt x="2421" y="21561"/>
                  </a:lnTo>
                  <a:lnTo>
                    <a:pt x="2542" y="21399"/>
                  </a:lnTo>
                  <a:lnTo>
                    <a:pt x="2623" y="21198"/>
                  </a:lnTo>
                  <a:lnTo>
                    <a:pt x="2723" y="20996"/>
                  </a:lnTo>
                  <a:lnTo>
                    <a:pt x="2804" y="20774"/>
                  </a:lnTo>
                  <a:lnTo>
                    <a:pt x="2885" y="20512"/>
                  </a:lnTo>
                  <a:lnTo>
                    <a:pt x="2965" y="20250"/>
                  </a:lnTo>
                  <a:lnTo>
                    <a:pt x="3026" y="19967"/>
                  </a:lnTo>
                  <a:lnTo>
                    <a:pt x="3066" y="19665"/>
                  </a:lnTo>
                  <a:lnTo>
                    <a:pt x="3107" y="19342"/>
                  </a:lnTo>
                  <a:lnTo>
                    <a:pt x="3147" y="19019"/>
                  </a:lnTo>
                  <a:lnTo>
                    <a:pt x="3167" y="18677"/>
                  </a:lnTo>
                  <a:lnTo>
                    <a:pt x="3167" y="18314"/>
                  </a:lnTo>
                  <a:lnTo>
                    <a:pt x="3167" y="17991"/>
                  </a:lnTo>
                  <a:lnTo>
                    <a:pt x="3207" y="17648"/>
                  </a:lnTo>
                  <a:lnTo>
                    <a:pt x="3248" y="17285"/>
                  </a:lnTo>
                  <a:lnTo>
                    <a:pt x="3308" y="16882"/>
                  </a:lnTo>
                  <a:lnTo>
                    <a:pt x="3409" y="16458"/>
                  </a:lnTo>
                  <a:lnTo>
                    <a:pt x="3510" y="15994"/>
                  </a:lnTo>
                  <a:lnTo>
                    <a:pt x="3651" y="15510"/>
                  </a:lnTo>
                  <a:lnTo>
                    <a:pt x="3792" y="15006"/>
                  </a:lnTo>
                  <a:lnTo>
                    <a:pt x="3974" y="14502"/>
                  </a:lnTo>
                  <a:lnTo>
                    <a:pt x="4176" y="13957"/>
                  </a:lnTo>
                  <a:lnTo>
                    <a:pt x="4397" y="13392"/>
                  </a:lnTo>
                  <a:lnTo>
                    <a:pt x="4639" y="12807"/>
                  </a:lnTo>
                  <a:lnTo>
                    <a:pt x="4902" y="12223"/>
                  </a:lnTo>
                  <a:lnTo>
                    <a:pt x="5204" y="11618"/>
                  </a:lnTo>
                  <a:lnTo>
                    <a:pt x="5507" y="10992"/>
                  </a:lnTo>
                  <a:lnTo>
                    <a:pt x="5850" y="10367"/>
                  </a:lnTo>
                  <a:lnTo>
                    <a:pt x="6233" y="9722"/>
                  </a:lnTo>
                  <a:lnTo>
                    <a:pt x="6616" y="9076"/>
                  </a:lnTo>
                  <a:lnTo>
                    <a:pt x="7040" y="8431"/>
                  </a:lnTo>
                  <a:lnTo>
                    <a:pt x="7503" y="7765"/>
                  </a:lnTo>
                  <a:lnTo>
                    <a:pt x="7967" y="7120"/>
                  </a:lnTo>
                  <a:lnTo>
                    <a:pt x="8471" y="6454"/>
                  </a:lnTo>
                  <a:lnTo>
                    <a:pt x="9016" y="5789"/>
                  </a:lnTo>
                  <a:lnTo>
                    <a:pt x="9581" y="5123"/>
                  </a:lnTo>
                  <a:lnTo>
                    <a:pt x="10166" y="4458"/>
                  </a:lnTo>
                  <a:lnTo>
                    <a:pt x="10791" y="3792"/>
                  </a:lnTo>
                  <a:lnTo>
                    <a:pt x="11436" y="3147"/>
                  </a:lnTo>
                  <a:lnTo>
                    <a:pt x="12122" y="2501"/>
                  </a:lnTo>
                  <a:lnTo>
                    <a:pt x="12848" y="1856"/>
                  </a:lnTo>
                  <a:lnTo>
                    <a:pt x="13574" y="1231"/>
                  </a:lnTo>
                  <a:lnTo>
                    <a:pt x="14361" y="605"/>
                  </a:lnTo>
                  <a:lnTo>
                    <a:pt x="1516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83" name="Google Shape;1583;p2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584" name="Google Shape;1584;p26"/>
          <p:cNvSpPr/>
          <p:nvPr/>
        </p:nvSpPr>
        <p:spPr>
          <a:xfrm>
            <a:off x="-195060" y="2445157"/>
            <a:ext cx="475354" cy="442198"/>
          </a:xfrm>
          <a:custGeom>
            <a:avLst/>
            <a:gdLst/>
            <a:ahLst/>
            <a:cxnLst/>
            <a:rect l="l" t="t" r="r" b="b"/>
            <a:pathLst>
              <a:path w="5524" h="5139" extrusionOk="0">
                <a:moveTo>
                  <a:pt x="3122" y="0"/>
                </a:moveTo>
                <a:lnTo>
                  <a:pt x="2978" y="48"/>
                </a:lnTo>
                <a:lnTo>
                  <a:pt x="2594" y="288"/>
                </a:lnTo>
                <a:lnTo>
                  <a:pt x="2258" y="576"/>
                </a:lnTo>
                <a:lnTo>
                  <a:pt x="2018" y="817"/>
                </a:lnTo>
                <a:lnTo>
                  <a:pt x="2018" y="865"/>
                </a:lnTo>
                <a:lnTo>
                  <a:pt x="2066" y="913"/>
                </a:lnTo>
                <a:lnTo>
                  <a:pt x="2210" y="1057"/>
                </a:lnTo>
                <a:lnTo>
                  <a:pt x="2594" y="1345"/>
                </a:lnTo>
                <a:lnTo>
                  <a:pt x="2738" y="1489"/>
                </a:lnTo>
                <a:lnTo>
                  <a:pt x="2786" y="1585"/>
                </a:lnTo>
                <a:lnTo>
                  <a:pt x="2786" y="1681"/>
                </a:lnTo>
                <a:lnTo>
                  <a:pt x="2786" y="1777"/>
                </a:lnTo>
                <a:lnTo>
                  <a:pt x="2738" y="1873"/>
                </a:lnTo>
                <a:lnTo>
                  <a:pt x="2642" y="1969"/>
                </a:lnTo>
                <a:lnTo>
                  <a:pt x="2498" y="2065"/>
                </a:lnTo>
                <a:lnTo>
                  <a:pt x="2162" y="2209"/>
                </a:lnTo>
                <a:lnTo>
                  <a:pt x="1921" y="2209"/>
                </a:lnTo>
                <a:lnTo>
                  <a:pt x="1777" y="2113"/>
                </a:lnTo>
                <a:lnTo>
                  <a:pt x="1633" y="1969"/>
                </a:lnTo>
                <a:lnTo>
                  <a:pt x="1585" y="1777"/>
                </a:lnTo>
                <a:lnTo>
                  <a:pt x="1537" y="1585"/>
                </a:lnTo>
                <a:lnTo>
                  <a:pt x="1489" y="1393"/>
                </a:lnTo>
                <a:lnTo>
                  <a:pt x="1393" y="1297"/>
                </a:lnTo>
                <a:lnTo>
                  <a:pt x="1297" y="1249"/>
                </a:lnTo>
                <a:lnTo>
                  <a:pt x="1201" y="1249"/>
                </a:lnTo>
                <a:lnTo>
                  <a:pt x="1009" y="1297"/>
                </a:lnTo>
                <a:lnTo>
                  <a:pt x="865" y="1393"/>
                </a:lnTo>
                <a:lnTo>
                  <a:pt x="481" y="1681"/>
                </a:lnTo>
                <a:lnTo>
                  <a:pt x="337" y="1825"/>
                </a:lnTo>
                <a:lnTo>
                  <a:pt x="241" y="1969"/>
                </a:lnTo>
                <a:lnTo>
                  <a:pt x="193" y="2065"/>
                </a:lnTo>
                <a:lnTo>
                  <a:pt x="241" y="2113"/>
                </a:lnTo>
                <a:lnTo>
                  <a:pt x="289" y="2305"/>
                </a:lnTo>
                <a:lnTo>
                  <a:pt x="481" y="2546"/>
                </a:lnTo>
                <a:lnTo>
                  <a:pt x="673" y="2738"/>
                </a:lnTo>
                <a:lnTo>
                  <a:pt x="961" y="3074"/>
                </a:lnTo>
                <a:lnTo>
                  <a:pt x="1009" y="3170"/>
                </a:lnTo>
                <a:lnTo>
                  <a:pt x="961" y="3218"/>
                </a:lnTo>
                <a:lnTo>
                  <a:pt x="913" y="3218"/>
                </a:lnTo>
                <a:lnTo>
                  <a:pt x="529" y="3314"/>
                </a:lnTo>
                <a:lnTo>
                  <a:pt x="337" y="3362"/>
                </a:lnTo>
                <a:lnTo>
                  <a:pt x="193" y="3458"/>
                </a:lnTo>
                <a:lnTo>
                  <a:pt x="49" y="3602"/>
                </a:lnTo>
                <a:lnTo>
                  <a:pt x="0" y="3746"/>
                </a:lnTo>
                <a:lnTo>
                  <a:pt x="49" y="3890"/>
                </a:lnTo>
                <a:lnTo>
                  <a:pt x="145" y="4130"/>
                </a:lnTo>
                <a:lnTo>
                  <a:pt x="385" y="4370"/>
                </a:lnTo>
                <a:lnTo>
                  <a:pt x="625" y="4467"/>
                </a:lnTo>
                <a:lnTo>
                  <a:pt x="817" y="4467"/>
                </a:lnTo>
                <a:lnTo>
                  <a:pt x="1009" y="4370"/>
                </a:lnTo>
                <a:lnTo>
                  <a:pt x="1153" y="4274"/>
                </a:lnTo>
                <a:lnTo>
                  <a:pt x="1249" y="4130"/>
                </a:lnTo>
                <a:lnTo>
                  <a:pt x="1441" y="3890"/>
                </a:lnTo>
                <a:lnTo>
                  <a:pt x="1537" y="3938"/>
                </a:lnTo>
                <a:lnTo>
                  <a:pt x="1585" y="4034"/>
                </a:lnTo>
                <a:lnTo>
                  <a:pt x="1777" y="4418"/>
                </a:lnTo>
                <a:lnTo>
                  <a:pt x="1970" y="4851"/>
                </a:lnTo>
                <a:lnTo>
                  <a:pt x="2066" y="5043"/>
                </a:lnTo>
                <a:lnTo>
                  <a:pt x="2162" y="5139"/>
                </a:lnTo>
                <a:lnTo>
                  <a:pt x="2258" y="5139"/>
                </a:lnTo>
                <a:lnTo>
                  <a:pt x="2402" y="5043"/>
                </a:lnTo>
                <a:lnTo>
                  <a:pt x="2738" y="4803"/>
                </a:lnTo>
                <a:lnTo>
                  <a:pt x="3074" y="4515"/>
                </a:lnTo>
                <a:lnTo>
                  <a:pt x="3266" y="4322"/>
                </a:lnTo>
                <a:lnTo>
                  <a:pt x="3314" y="4226"/>
                </a:lnTo>
                <a:lnTo>
                  <a:pt x="3266" y="4178"/>
                </a:lnTo>
                <a:lnTo>
                  <a:pt x="3170" y="4034"/>
                </a:lnTo>
                <a:lnTo>
                  <a:pt x="3026" y="3890"/>
                </a:lnTo>
                <a:lnTo>
                  <a:pt x="2834" y="3650"/>
                </a:lnTo>
                <a:lnTo>
                  <a:pt x="2786" y="3506"/>
                </a:lnTo>
                <a:lnTo>
                  <a:pt x="2786" y="3362"/>
                </a:lnTo>
                <a:lnTo>
                  <a:pt x="2882" y="3218"/>
                </a:lnTo>
                <a:lnTo>
                  <a:pt x="3026" y="3122"/>
                </a:lnTo>
                <a:lnTo>
                  <a:pt x="3170" y="3074"/>
                </a:lnTo>
                <a:lnTo>
                  <a:pt x="3314" y="3026"/>
                </a:lnTo>
                <a:lnTo>
                  <a:pt x="3458" y="3026"/>
                </a:lnTo>
                <a:lnTo>
                  <a:pt x="3602" y="3074"/>
                </a:lnTo>
                <a:lnTo>
                  <a:pt x="3698" y="3170"/>
                </a:lnTo>
                <a:lnTo>
                  <a:pt x="3746" y="3266"/>
                </a:lnTo>
                <a:lnTo>
                  <a:pt x="3843" y="3506"/>
                </a:lnTo>
                <a:lnTo>
                  <a:pt x="3891" y="3746"/>
                </a:lnTo>
                <a:lnTo>
                  <a:pt x="3987" y="3938"/>
                </a:lnTo>
                <a:lnTo>
                  <a:pt x="4227" y="3938"/>
                </a:lnTo>
                <a:lnTo>
                  <a:pt x="4611" y="3698"/>
                </a:lnTo>
                <a:lnTo>
                  <a:pt x="5043" y="3410"/>
                </a:lnTo>
                <a:lnTo>
                  <a:pt x="5235" y="3218"/>
                </a:lnTo>
                <a:lnTo>
                  <a:pt x="5283" y="3170"/>
                </a:lnTo>
                <a:lnTo>
                  <a:pt x="5235" y="3074"/>
                </a:lnTo>
                <a:lnTo>
                  <a:pt x="5139" y="2834"/>
                </a:lnTo>
                <a:lnTo>
                  <a:pt x="4707" y="2257"/>
                </a:lnTo>
                <a:lnTo>
                  <a:pt x="4563" y="2017"/>
                </a:lnTo>
                <a:lnTo>
                  <a:pt x="4515" y="1969"/>
                </a:lnTo>
                <a:lnTo>
                  <a:pt x="4563" y="1921"/>
                </a:lnTo>
                <a:lnTo>
                  <a:pt x="4755" y="1873"/>
                </a:lnTo>
                <a:lnTo>
                  <a:pt x="5139" y="1729"/>
                </a:lnTo>
                <a:lnTo>
                  <a:pt x="5331" y="1585"/>
                </a:lnTo>
                <a:lnTo>
                  <a:pt x="5475" y="1393"/>
                </a:lnTo>
                <a:lnTo>
                  <a:pt x="5523" y="1249"/>
                </a:lnTo>
                <a:lnTo>
                  <a:pt x="5523" y="1057"/>
                </a:lnTo>
                <a:lnTo>
                  <a:pt x="5427" y="865"/>
                </a:lnTo>
                <a:lnTo>
                  <a:pt x="5283" y="673"/>
                </a:lnTo>
                <a:lnTo>
                  <a:pt x="5139" y="528"/>
                </a:lnTo>
                <a:lnTo>
                  <a:pt x="4947" y="432"/>
                </a:lnTo>
                <a:lnTo>
                  <a:pt x="4755" y="432"/>
                </a:lnTo>
                <a:lnTo>
                  <a:pt x="4611" y="480"/>
                </a:lnTo>
                <a:lnTo>
                  <a:pt x="4515" y="576"/>
                </a:lnTo>
                <a:lnTo>
                  <a:pt x="4419" y="673"/>
                </a:lnTo>
                <a:lnTo>
                  <a:pt x="4227" y="913"/>
                </a:lnTo>
                <a:lnTo>
                  <a:pt x="4131" y="1057"/>
                </a:lnTo>
                <a:lnTo>
                  <a:pt x="4035" y="1105"/>
                </a:lnTo>
                <a:lnTo>
                  <a:pt x="3939" y="1105"/>
                </a:lnTo>
                <a:lnTo>
                  <a:pt x="3843" y="1009"/>
                </a:lnTo>
                <a:lnTo>
                  <a:pt x="3602" y="625"/>
                </a:lnTo>
                <a:lnTo>
                  <a:pt x="3410" y="240"/>
                </a:lnTo>
                <a:lnTo>
                  <a:pt x="3314" y="96"/>
                </a:lnTo>
                <a:lnTo>
                  <a:pt x="321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85" name="Google Shape;1585;p26"/>
          <p:cNvGrpSpPr/>
          <p:nvPr/>
        </p:nvGrpSpPr>
        <p:grpSpPr>
          <a:xfrm>
            <a:off x="8911887" y="3433500"/>
            <a:ext cx="475779" cy="475800"/>
            <a:chOff x="1460350" y="2402425"/>
            <a:chExt cx="208950" cy="208950"/>
          </a:xfrm>
        </p:grpSpPr>
        <p:sp>
          <p:nvSpPr>
            <p:cNvPr id="1586" name="Google Shape;1586;p26"/>
            <p:cNvSpPr/>
            <p:nvPr/>
          </p:nvSpPr>
          <p:spPr>
            <a:xfrm>
              <a:off x="1460350" y="2402425"/>
              <a:ext cx="208950" cy="208950"/>
            </a:xfrm>
            <a:custGeom>
              <a:avLst/>
              <a:gdLst/>
              <a:ahLst/>
              <a:cxnLst/>
              <a:rect l="l" t="t" r="r" b="b"/>
              <a:pathLst>
                <a:path w="8358" h="8358" extrusionOk="0">
                  <a:moveTo>
                    <a:pt x="4035" y="1"/>
                  </a:moveTo>
                  <a:lnTo>
                    <a:pt x="3651" y="49"/>
                  </a:lnTo>
                  <a:lnTo>
                    <a:pt x="3218" y="97"/>
                  </a:lnTo>
                  <a:lnTo>
                    <a:pt x="2786" y="241"/>
                  </a:lnTo>
                  <a:lnTo>
                    <a:pt x="2402" y="385"/>
                  </a:lnTo>
                  <a:lnTo>
                    <a:pt x="2066" y="577"/>
                  </a:lnTo>
                  <a:lnTo>
                    <a:pt x="1682" y="817"/>
                  </a:lnTo>
                  <a:lnTo>
                    <a:pt x="1393" y="1058"/>
                  </a:lnTo>
                  <a:lnTo>
                    <a:pt x="1105" y="1346"/>
                  </a:lnTo>
                  <a:lnTo>
                    <a:pt x="865" y="1634"/>
                  </a:lnTo>
                  <a:lnTo>
                    <a:pt x="625" y="1970"/>
                  </a:lnTo>
                  <a:lnTo>
                    <a:pt x="433" y="2354"/>
                  </a:lnTo>
                  <a:lnTo>
                    <a:pt x="241" y="2690"/>
                  </a:lnTo>
                  <a:lnTo>
                    <a:pt x="145" y="3075"/>
                  </a:lnTo>
                  <a:lnTo>
                    <a:pt x="49" y="3459"/>
                  </a:lnTo>
                  <a:lnTo>
                    <a:pt x="1" y="3891"/>
                  </a:lnTo>
                  <a:lnTo>
                    <a:pt x="1" y="4323"/>
                  </a:lnTo>
                  <a:lnTo>
                    <a:pt x="49" y="4707"/>
                  </a:lnTo>
                  <a:lnTo>
                    <a:pt x="97" y="5140"/>
                  </a:lnTo>
                  <a:lnTo>
                    <a:pt x="241" y="5572"/>
                  </a:lnTo>
                  <a:lnTo>
                    <a:pt x="385" y="5956"/>
                  </a:lnTo>
                  <a:lnTo>
                    <a:pt x="577" y="6292"/>
                  </a:lnTo>
                  <a:lnTo>
                    <a:pt x="817" y="6628"/>
                  </a:lnTo>
                  <a:lnTo>
                    <a:pt x="1057" y="6965"/>
                  </a:lnTo>
                  <a:lnTo>
                    <a:pt x="1345" y="7253"/>
                  </a:lnTo>
                  <a:lnTo>
                    <a:pt x="1634" y="7493"/>
                  </a:lnTo>
                  <a:lnTo>
                    <a:pt x="1970" y="7733"/>
                  </a:lnTo>
                  <a:lnTo>
                    <a:pt x="2306" y="7925"/>
                  </a:lnTo>
                  <a:lnTo>
                    <a:pt x="2690" y="8069"/>
                  </a:lnTo>
                  <a:lnTo>
                    <a:pt x="3074" y="8213"/>
                  </a:lnTo>
                  <a:lnTo>
                    <a:pt x="3458" y="8309"/>
                  </a:lnTo>
                  <a:lnTo>
                    <a:pt x="3891" y="8357"/>
                  </a:lnTo>
                  <a:lnTo>
                    <a:pt x="4275" y="8357"/>
                  </a:lnTo>
                  <a:lnTo>
                    <a:pt x="4707" y="8309"/>
                  </a:lnTo>
                  <a:lnTo>
                    <a:pt x="5139" y="8261"/>
                  </a:lnTo>
                  <a:lnTo>
                    <a:pt x="5524" y="8117"/>
                  </a:lnTo>
                  <a:lnTo>
                    <a:pt x="5956" y="7973"/>
                  </a:lnTo>
                  <a:lnTo>
                    <a:pt x="6292" y="7781"/>
                  </a:lnTo>
                  <a:lnTo>
                    <a:pt x="6628" y="7541"/>
                  </a:lnTo>
                  <a:lnTo>
                    <a:pt x="6964" y="7301"/>
                  </a:lnTo>
                  <a:lnTo>
                    <a:pt x="7252" y="7013"/>
                  </a:lnTo>
                  <a:lnTo>
                    <a:pt x="7493" y="6724"/>
                  </a:lnTo>
                  <a:lnTo>
                    <a:pt x="7733" y="6388"/>
                  </a:lnTo>
                  <a:lnTo>
                    <a:pt x="7925" y="6004"/>
                  </a:lnTo>
                  <a:lnTo>
                    <a:pt x="8069" y="5668"/>
                  </a:lnTo>
                  <a:lnTo>
                    <a:pt x="8213" y="5284"/>
                  </a:lnTo>
                  <a:lnTo>
                    <a:pt x="8309" y="4900"/>
                  </a:lnTo>
                  <a:lnTo>
                    <a:pt x="8357" y="4467"/>
                  </a:lnTo>
                  <a:lnTo>
                    <a:pt x="8357" y="4035"/>
                  </a:lnTo>
                  <a:lnTo>
                    <a:pt x="8309" y="3651"/>
                  </a:lnTo>
                  <a:lnTo>
                    <a:pt x="8261" y="3219"/>
                  </a:lnTo>
                  <a:lnTo>
                    <a:pt x="8117" y="2786"/>
                  </a:lnTo>
                  <a:lnTo>
                    <a:pt x="7973" y="2402"/>
                  </a:lnTo>
                  <a:lnTo>
                    <a:pt x="7781" y="2066"/>
                  </a:lnTo>
                  <a:lnTo>
                    <a:pt x="7541" y="1730"/>
                  </a:lnTo>
                  <a:lnTo>
                    <a:pt x="7300" y="1394"/>
                  </a:lnTo>
                  <a:lnTo>
                    <a:pt x="7012" y="1106"/>
                  </a:lnTo>
                  <a:lnTo>
                    <a:pt x="6724" y="865"/>
                  </a:lnTo>
                  <a:lnTo>
                    <a:pt x="6388" y="625"/>
                  </a:lnTo>
                  <a:lnTo>
                    <a:pt x="6004" y="433"/>
                  </a:lnTo>
                  <a:lnTo>
                    <a:pt x="5668" y="289"/>
                  </a:lnTo>
                  <a:lnTo>
                    <a:pt x="5283" y="145"/>
                  </a:lnTo>
                  <a:lnTo>
                    <a:pt x="4851" y="49"/>
                  </a:lnTo>
                  <a:lnTo>
                    <a:pt x="446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26"/>
            <p:cNvSpPr/>
            <p:nvPr/>
          </p:nvSpPr>
          <p:spPr>
            <a:xfrm>
              <a:off x="1460350" y="2402425"/>
              <a:ext cx="208950" cy="208950"/>
            </a:xfrm>
            <a:custGeom>
              <a:avLst/>
              <a:gdLst/>
              <a:ahLst/>
              <a:cxnLst/>
              <a:rect l="l" t="t" r="r" b="b"/>
              <a:pathLst>
                <a:path w="8358" h="8358" fill="none" extrusionOk="0">
                  <a:moveTo>
                    <a:pt x="8261" y="3219"/>
                  </a:moveTo>
                  <a:lnTo>
                    <a:pt x="8261" y="3219"/>
                  </a:lnTo>
                  <a:lnTo>
                    <a:pt x="8309" y="3651"/>
                  </a:lnTo>
                  <a:lnTo>
                    <a:pt x="8357" y="4035"/>
                  </a:lnTo>
                  <a:lnTo>
                    <a:pt x="8357" y="4467"/>
                  </a:lnTo>
                  <a:lnTo>
                    <a:pt x="8309" y="4900"/>
                  </a:lnTo>
                  <a:lnTo>
                    <a:pt x="8213" y="5284"/>
                  </a:lnTo>
                  <a:lnTo>
                    <a:pt x="8069" y="5668"/>
                  </a:lnTo>
                  <a:lnTo>
                    <a:pt x="7925" y="6004"/>
                  </a:lnTo>
                  <a:lnTo>
                    <a:pt x="7733" y="6388"/>
                  </a:lnTo>
                  <a:lnTo>
                    <a:pt x="7493" y="6724"/>
                  </a:lnTo>
                  <a:lnTo>
                    <a:pt x="7252" y="7013"/>
                  </a:lnTo>
                  <a:lnTo>
                    <a:pt x="6964" y="7301"/>
                  </a:lnTo>
                  <a:lnTo>
                    <a:pt x="6628" y="7541"/>
                  </a:lnTo>
                  <a:lnTo>
                    <a:pt x="6292" y="7781"/>
                  </a:lnTo>
                  <a:lnTo>
                    <a:pt x="5956" y="7973"/>
                  </a:lnTo>
                  <a:lnTo>
                    <a:pt x="5524" y="8117"/>
                  </a:lnTo>
                  <a:lnTo>
                    <a:pt x="5139" y="8261"/>
                  </a:lnTo>
                  <a:lnTo>
                    <a:pt x="5139" y="8261"/>
                  </a:lnTo>
                  <a:lnTo>
                    <a:pt x="4707" y="8309"/>
                  </a:lnTo>
                  <a:lnTo>
                    <a:pt x="4275" y="8357"/>
                  </a:lnTo>
                  <a:lnTo>
                    <a:pt x="3891" y="8357"/>
                  </a:lnTo>
                  <a:lnTo>
                    <a:pt x="3458" y="8309"/>
                  </a:lnTo>
                  <a:lnTo>
                    <a:pt x="3074" y="8213"/>
                  </a:lnTo>
                  <a:lnTo>
                    <a:pt x="2690" y="8069"/>
                  </a:lnTo>
                  <a:lnTo>
                    <a:pt x="2306" y="7925"/>
                  </a:lnTo>
                  <a:lnTo>
                    <a:pt x="1970" y="7733"/>
                  </a:lnTo>
                  <a:lnTo>
                    <a:pt x="1634" y="7493"/>
                  </a:lnTo>
                  <a:lnTo>
                    <a:pt x="1345" y="7253"/>
                  </a:lnTo>
                  <a:lnTo>
                    <a:pt x="1057" y="6965"/>
                  </a:lnTo>
                  <a:lnTo>
                    <a:pt x="817" y="6628"/>
                  </a:lnTo>
                  <a:lnTo>
                    <a:pt x="577" y="6292"/>
                  </a:lnTo>
                  <a:lnTo>
                    <a:pt x="385" y="5956"/>
                  </a:lnTo>
                  <a:lnTo>
                    <a:pt x="241" y="5572"/>
                  </a:lnTo>
                  <a:lnTo>
                    <a:pt x="97" y="5140"/>
                  </a:lnTo>
                  <a:lnTo>
                    <a:pt x="97" y="5140"/>
                  </a:lnTo>
                  <a:lnTo>
                    <a:pt x="49" y="4707"/>
                  </a:lnTo>
                  <a:lnTo>
                    <a:pt x="1" y="4323"/>
                  </a:lnTo>
                  <a:lnTo>
                    <a:pt x="1" y="3891"/>
                  </a:lnTo>
                  <a:lnTo>
                    <a:pt x="49" y="3459"/>
                  </a:lnTo>
                  <a:lnTo>
                    <a:pt x="145" y="3075"/>
                  </a:lnTo>
                  <a:lnTo>
                    <a:pt x="241" y="2690"/>
                  </a:lnTo>
                  <a:lnTo>
                    <a:pt x="433" y="2354"/>
                  </a:lnTo>
                  <a:lnTo>
                    <a:pt x="625" y="1970"/>
                  </a:lnTo>
                  <a:lnTo>
                    <a:pt x="865" y="1634"/>
                  </a:lnTo>
                  <a:lnTo>
                    <a:pt x="1105" y="1346"/>
                  </a:lnTo>
                  <a:lnTo>
                    <a:pt x="1393" y="1058"/>
                  </a:lnTo>
                  <a:lnTo>
                    <a:pt x="1682" y="817"/>
                  </a:lnTo>
                  <a:lnTo>
                    <a:pt x="2066" y="577"/>
                  </a:lnTo>
                  <a:lnTo>
                    <a:pt x="2402" y="385"/>
                  </a:lnTo>
                  <a:lnTo>
                    <a:pt x="2786" y="241"/>
                  </a:lnTo>
                  <a:lnTo>
                    <a:pt x="3218" y="97"/>
                  </a:lnTo>
                  <a:lnTo>
                    <a:pt x="3218" y="97"/>
                  </a:lnTo>
                  <a:lnTo>
                    <a:pt x="3651" y="49"/>
                  </a:lnTo>
                  <a:lnTo>
                    <a:pt x="4035" y="1"/>
                  </a:lnTo>
                  <a:lnTo>
                    <a:pt x="4467" y="1"/>
                  </a:lnTo>
                  <a:lnTo>
                    <a:pt x="4851" y="49"/>
                  </a:lnTo>
                  <a:lnTo>
                    <a:pt x="5283" y="145"/>
                  </a:lnTo>
                  <a:lnTo>
                    <a:pt x="5668" y="289"/>
                  </a:lnTo>
                  <a:lnTo>
                    <a:pt x="6004" y="433"/>
                  </a:lnTo>
                  <a:lnTo>
                    <a:pt x="6388" y="625"/>
                  </a:lnTo>
                  <a:lnTo>
                    <a:pt x="6724" y="865"/>
                  </a:lnTo>
                  <a:lnTo>
                    <a:pt x="7012" y="1106"/>
                  </a:lnTo>
                  <a:lnTo>
                    <a:pt x="7300" y="1394"/>
                  </a:lnTo>
                  <a:lnTo>
                    <a:pt x="7541" y="1730"/>
                  </a:lnTo>
                  <a:lnTo>
                    <a:pt x="7781" y="2066"/>
                  </a:lnTo>
                  <a:lnTo>
                    <a:pt x="7973" y="2402"/>
                  </a:lnTo>
                  <a:lnTo>
                    <a:pt x="8117" y="2786"/>
                  </a:lnTo>
                  <a:lnTo>
                    <a:pt x="8261" y="3219"/>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26"/>
            <p:cNvSpPr/>
            <p:nvPr/>
          </p:nvSpPr>
          <p:spPr>
            <a:xfrm>
              <a:off x="1495175" y="2421650"/>
              <a:ext cx="122475" cy="91275"/>
            </a:xfrm>
            <a:custGeom>
              <a:avLst/>
              <a:gdLst/>
              <a:ahLst/>
              <a:cxnLst/>
              <a:rect l="l" t="t" r="r" b="b"/>
              <a:pathLst>
                <a:path w="4899" h="3651" extrusionOk="0">
                  <a:moveTo>
                    <a:pt x="2546" y="192"/>
                  </a:moveTo>
                  <a:lnTo>
                    <a:pt x="2786" y="240"/>
                  </a:lnTo>
                  <a:lnTo>
                    <a:pt x="3026" y="289"/>
                  </a:lnTo>
                  <a:lnTo>
                    <a:pt x="3266" y="385"/>
                  </a:lnTo>
                  <a:lnTo>
                    <a:pt x="3458" y="529"/>
                  </a:lnTo>
                  <a:lnTo>
                    <a:pt x="3554" y="673"/>
                  </a:lnTo>
                  <a:lnTo>
                    <a:pt x="3650" y="865"/>
                  </a:lnTo>
                  <a:lnTo>
                    <a:pt x="3650" y="1057"/>
                  </a:lnTo>
                  <a:lnTo>
                    <a:pt x="3506" y="1249"/>
                  </a:lnTo>
                  <a:lnTo>
                    <a:pt x="3362" y="1393"/>
                  </a:lnTo>
                  <a:lnTo>
                    <a:pt x="3170" y="1537"/>
                  </a:lnTo>
                  <a:lnTo>
                    <a:pt x="2930" y="1585"/>
                  </a:lnTo>
                  <a:lnTo>
                    <a:pt x="2690" y="1633"/>
                  </a:lnTo>
                  <a:lnTo>
                    <a:pt x="2450" y="1585"/>
                  </a:lnTo>
                  <a:lnTo>
                    <a:pt x="2210" y="1537"/>
                  </a:lnTo>
                  <a:lnTo>
                    <a:pt x="1969" y="1441"/>
                  </a:lnTo>
                  <a:lnTo>
                    <a:pt x="1777" y="1297"/>
                  </a:lnTo>
                  <a:lnTo>
                    <a:pt x="1633" y="1105"/>
                  </a:lnTo>
                  <a:lnTo>
                    <a:pt x="1585" y="961"/>
                  </a:lnTo>
                  <a:lnTo>
                    <a:pt x="1585" y="769"/>
                  </a:lnTo>
                  <a:lnTo>
                    <a:pt x="1681" y="577"/>
                  </a:lnTo>
                  <a:lnTo>
                    <a:pt x="1873" y="385"/>
                  </a:lnTo>
                  <a:lnTo>
                    <a:pt x="2065" y="289"/>
                  </a:lnTo>
                  <a:lnTo>
                    <a:pt x="2306" y="240"/>
                  </a:lnTo>
                  <a:lnTo>
                    <a:pt x="2546" y="192"/>
                  </a:lnTo>
                  <a:close/>
                  <a:moveTo>
                    <a:pt x="2306" y="0"/>
                  </a:moveTo>
                  <a:lnTo>
                    <a:pt x="1969" y="48"/>
                  </a:lnTo>
                  <a:lnTo>
                    <a:pt x="1585" y="144"/>
                  </a:lnTo>
                  <a:lnTo>
                    <a:pt x="1249" y="289"/>
                  </a:lnTo>
                  <a:lnTo>
                    <a:pt x="865" y="481"/>
                  </a:lnTo>
                  <a:lnTo>
                    <a:pt x="529" y="721"/>
                  </a:lnTo>
                  <a:lnTo>
                    <a:pt x="289" y="961"/>
                  </a:lnTo>
                  <a:lnTo>
                    <a:pt x="144" y="1249"/>
                  </a:lnTo>
                  <a:lnTo>
                    <a:pt x="48" y="1489"/>
                  </a:lnTo>
                  <a:lnTo>
                    <a:pt x="0" y="1777"/>
                  </a:lnTo>
                  <a:lnTo>
                    <a:pt x="0" y="2065"/>
                  </a:lnTo>
                  <a:lnTo>
                    <a:pt x="96" y="2354"/>
                  </a:lnTo>
                  <a:lnTo>
                    <a:pt x="192" y="2594"/>
                  </a:lnTo>
                  <a:lnTo>
                    <a:pt x="385" y="2882"/>
                  </a:lnTo>
                  <a:lnTo>
                    <a:pt x="577" y="3074"/>
                  </a:lnTo>
                  <a:lnTo>
                    <a:pt x="865" y="3266"/>
                  </a:lnTo>
                  <a:lnTo>
                    <a:pt x="1153" y="3458"/>
                  </a:lnTo>
                  <a:lnTo>
                    <a:pt x="1441" y="3554"/>
                  </a:lnTo>
                  <a:lnTo>
                    <a:pt x="1825" y="3650"/>
                  </a:lnTo>
                  <a:lnTo>
                    <a:pt x="2594" y="3650"/>
                  </a:lnTo>
                  <a:lnTo>
                    <a:pt x="2978" y="3554"/>
                  </a:lnTo>
                  <a:lnTo>
                    <a:pt x="3410" y="3410"/>
                  </a:lnTo>
                  <a:lnTo>
                    <a:pt x="3842" y="3170"/>
                  </a:lnTo>
                  <a:lnTo>
                    <a:pt x="4179" y="2978"/>
                  </a:lnTo>
                  <a:lnTo>
                    <a:pt x="4467" y="2690"/>
                  </a:lnTo>
                  <a:lnTo>
                    <a:pt x="4659" y="2450"/>
                  </a:lnTo>
                  <a:lnTo>
                    <a:pt x="4803" y="2210"/>
                  </a:lnTo>
                  <a:lnTo>
                    <a:pt x="4899" y="1921"/>
                  </a:lnTo>
                  <a:lnTo>
                    <a:pt x="4899" y="1633"/>
                  </a:lnTo>
                  <a:lnTo>
                    <a:pt x="4851" y="1393"/>
                  </a:lnTo>
                  <a:lnTo>
                    <a:pt x="4803" y="1153"/>
                  </a:lnTo>
                  <a:lnTo>
                    <a:pt x="4659" y="913"/>
                  </a:lnTo>
                  <a:lnTo>
                    <a:pt x="4467" y="673"/>
                  </a:lnTo>
                  <a:lnTo>
                    <a:pt x="4227" y="481"/>
                  </a:lnTo>
                  <a:lnTo>
                    <a:pt x="3986" y="337"/>
                  </a:lnTo>
                  <a:lnTo>
                    <a:pt x="3698" y="192"/>
                  </a:lnTo>
                  <a:lnTo>
                    <a:pt x="3362" y="48"/>
                  </a:lnTo>
                  <a:lnTo>
                    <a:pt x="3026" y="0"/>
                  </a:lnTo>
                  <a:close/>
                </a:path>
              </a:pathLst>
            </a:custGeom>
            <a:solidFill>
              <a:schemeClr val="dk1">
                <a:alpha val="33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26"/>
            <p:cNvSpPr/>
            <p:nvPr/>
          </p:nvSpPr>
          <p:spPr>
            <a:xfrm>
              <a:off x="1534800" y="2426450"/>
              <a:ext cx="51650" cy="36050"/>
            </a:xfrm>
            <a:custGeom>
              <a:avLst/>
              <a:gdLst/>
              <a:ahLst/>
              <a:cxnLst/>
              <a:rect l="l" t="t" r="r" b="b"/>
              <a:pathLst>
                <a:path w="2066" h="1442" fill="none" extrusionOk="0">
                  <a:moveTo>
                    <a:pt x="1105" y="1441"/>
                  </a:moveTo>
                  <a:lnTo>
                    <a:pt x="1105" y="1441"/>
                  </a:lnTo>
                  <a:lnTo>
                    <a:pt x="865" y="1393"/>
                  </a:lnTo>
                  <a:lnTo>
                    <a:pt x="625" y="1345"/>
                  </a:lnTo>
                  <a:lnTo>
                    <a:pt x="384" y="1249"/>
                  </a:lnTo>
                  <a:lnTo>
                    <a:pt x="192" y="1105"/>
                  </a:lnTo>
                  <a:lnTo>
                    <a:pt x="48" y="913"/>
                  </a:lnTo>
                  <a:lnTo>
                    <a:pt x="0" y="769"/>
                  </a:lnTo>
                  <a:lnTo>
                    <a:pt x="0" y="577"/>
                  </a:lnTo>
                  <a:lnTo>
                    <a:pt x="96" y="385"/>
                  </a:lnTo>
                  <a:lnTo>
                    <a:pt x="96" y="385"/>
                  </a:lnTo>
                  <a:lnTo>
                    <a:pt x="288" y="193"/>
                  </a:lnTo>
                  <a:lnTo>
                    <a:pt x="480" y="97"/>
                  </a:lnTo>
                  <a:lnTo>
                    <a:pt x="721" y="48"/>
                  </a:lnTo>
                  <a:lnTo>
                    <a:pt x="961" y="0"/>
                  </a:lnTo>
                  <a:lnTo>
                    <a:pt x="961" y="0"/>
                  </a:lnTo>
                  <a:lnTo>
                    <a:pt x="1201" y="48"/>
                  </a:lnTo>
                  <a:lnTo>
                    <a:pt x="1441" y="97"/>
                  </a:lnTo>
                  <a:lnTo>
                    <a:pt x="1681" y="193"/>
                  </a:lnTo>
                  <a:lnTo>
                    <a:pt x="1873" y="337"/>
                  </a:lnTo>
                  <a:lnTo>
                    <a:pt x="1969" y="481"/>
                  </a:lnTo>
                  <a:lnTo>
                    <a:pt x="2065" y="673"/>
                  </a:lnTo>
                  <a:lnTo>
                    <a:pt x="2065" y="865"/>
                  </a:lnTo>
                  <a:lnTo>
                    <a:pt x="1921" y="1057"/>
                  </a:lnTo>
                  <a:lnTo>
                    <a:pt x="1921" y="1057"/>
                  </a:lnTo>
                  <a:lnTo>
                    <a:pt x="1777" y="1201"/>
                  </a:lnTo>
                  <a:lnTo>
                    <a:pt x="1585" y="1345"/>
                  </a:lnTo>
                  <a:lnTo>
                    <a:pt x="1345" y="1393"/>
                  </a:lnTo>
                  <a:lnTo>
                    <a:pt x="1105" y="144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26"/>
            <p:cNvSpPr/>
            <p:nvPr/>
          </p:nvSpPr>
          <p:spPr>
            <a:xfrm>
              <a:off x="1495175" y="2421650"/>
              <a:ext cx="122475" cy="91275"/>
            </a:xfrm>
            <a:custGeom>
              <a:avLst/>
              <a:gdLst/>
              <a:ahLst/>
              <a:cxnLst/>
              <a:rect l="l" t="t" r="r" b="b"/>
              <a:pathLst>
                <a:path w="4899" h="3651" fill="none" extrusionOk="0">
                  <a:moveTo>
                    <a:pt x="2642" y="0"/>
                  </a:moveTo>
                  <a:lnTo>
                    <a:pt x="2642" y="0"/>
                  </a:lnTo>
                  <a:lnTo>
                    <a:pt x="2306" y="0"/>
                  </a:lnTo>
                  <a:lnTo>
                    <a:pt x="1969" y="48"/>
                  </a:lnTo>
                  <a:lnTo>
                    <a:pt x="1585" y="144"/>
                  </a:lnTo>
                  <a:lnTo>
                    <a:pt x="1249" y="289"/>
                  </a:lnTo>
                  <a:lnTo>
                    <a:pt x="1249" y="289"/>
                  </a:lnTo>
                  <a:lnTo>
                    <a:pt x="865" y="481"/>
                  </a:lnTo>
                  <a:lnTo>
                    <a:pt x="529" y="721"/>
                  </a:lnTo>
                  <a:lnTo>
                    <a:pt x="289" y="961"/>
                  </a:lnTo>
                  <a:lnTo>
                    <a:pt x="144" y="1249"/>
                  </a:lnTo>
                  <a:lnTo>
                    <a:pt x="48" y="1489"/>
                  </a:lnTo>
                  <a:lnTo>
                    <a:pt x="0" y="1777"/>
                  </a:lnTo>
                  <a:lnTo>
                    <a:pt x="0" y="2065"/>
                  </a:lnTo>
                  <a:lnTo>
                    <a:pt x="96" y="2354"/>
                  </a:lnTo>
                  <a:lnTo>
                    <a:pt x="192" y="2594"/>
                  </a:lnTo>
                  <a:lnTo>
                    <a:pt x="385" y="2882"/>
                  </a:lnTo>
                  <a:lnTo>
                    <a:pt x="577" y="3074"/>
                  </a:lnTo>
                  <a:lnTo>
                    <a:pt x="865" y="3266"/>
                  </a:lnTo>
                  <a:lnTo>
                    <a:pt x="1153" y="3458"/>
                  </a:lnTo>
                  <a:lnTo>
                    <a:pt x="1441" y="3554"/>
                  </a:lnTo>
                  <a:lnTo>
                    <a:pt x="1825" y="3650"/>
                  </a:lnTo>
                  <a:lnTo>
                    <a:pt x="2210" y="3650"/>
                  </a:lnTo>
                  <a:lnTo>
                    <a:pt x="2210" y="3650"/>
                  </a:lnTo>
                  <a:lnTo>
                    <a:pt x="2594" y="3650"/>
                  </a:lnTo>
                  <a:lnTo>
                    <a:pt x="2978" y="3554"/>
                  </a:lnTo>
                  <a:lnTo>
                    <a:pt x="3410" y="3410"/>
                  </a:lnTo>
                  <a:lnTo>
                    <a:pt x="3842" y="3170"/>
                  </a:lnTo>
                  <a:lnTo>
                    <a:pt x="3842" y="3170"/>
                  </a:lnTo>
                  <a:lnTo>
                    <a:pt x="4179" y="2978"/>
                  </a:lnTo>
                  <a:lnTo>
                    <a:pt x="4467" y="2690"/>
                  </a:lnTo>
                  <a:lnTo>
                    <a:pt x="4659" y="2450"/>
                  </a:lnTo>
                  <a:lnTo>
                    <a:pt x="4803" y="2210"/>
                  </a:lnTo>
                  <a:lnTo>
                    <a:pt x="4899" y="1921"/>
                  </a:lnTo>
                  <a:lnTo>
                    <a:pt x="4899" y="1633"/>
                  </a:lnTo>
                  <a:lnTo>
                    <a:pt x="4851" y="1393"/>
                  </a:lnTo>
                  <a:lnTo>
                    <a:pt x="4803" y="1153"/>
                  </a:lnTo>
                  <a:lnTo>
                    <a:pt x="4659" y="913"/>
                  </a:lnTo>
                  <a:lnTo>
                    <a:pt x="4467" y="673"/>
                  </a:lnTo>
                  <a:lnTo>
                    <a:pt x="4227" y="481"/>
                  </a:lnTo>
                  <a:lnTo>
                    <a:pt x="3986" y="337"/>
                  </a:lnTo>
                  <a:lnTo>
                    <a:pt x="3698" y="192"/>
                  </a:lnTo>
                  <a:lnTo>
                    <a:pt x="3362" y="48"/>
                  </a:lnTo>
                  <a:lnTo>
                    <a:pt x="3026" y="0"/>
                  </a:lnTo>
                  <a:lnTo>
                    <a:pt x="2642" y="0"/>
                  </a:lnTo>
                </a:path>
              </a:pathLst>
            </a:custGeom>
            <a:solidFill>
              <a:schemeClr val="dk1">
                <a:alpha val="33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26"/>
            <p:cNvSpPr/>
            <p:nvPr/>
          </p:nvSpPr>
          <p:spPr>
            <a:xfrm>
              <a:off x="1582825" y="2607750"/>
              <a:ext cx="10825" cy="2425"/>
            </a:xfrm>
            <a:custGeom>
              <a:avLst/>
              <a:gdLst/>
              <a:ahLst/>
              <a:cxnLst/>
              <a:rect l="l" t="t" r="r" b="b"/>
              <a:pathLst>
                <a:path w="433" h="97" extrusionOk="0">
                  <a:moveTo>
                    <a:pt x="0" y="96"/>
                  </a:moveTo>
                  <a:lnTo>
                    <a:pt x="0" y="96"/>
                  </a:lnTo>
                  <a:lnTo>
                    <a:pt x="0" y="96"/>
                  </a:lnTo>
                  <a:lnTo>
                    <a:pt x="0" y="96"/>
                  </a:lnTo>
                  <a:lnTo>
                    <a:pt x="0" y="96"/>
                  </a:lnTo>
                  <a:close/>
                  <a:moveTo>
                    <a:pt x="48" y="96"/>
                  </a:moveTo>
                  <a:lnTo>
                    <a:pt x="48" y="96"/>
                  </a:lnTo>
                  <a:lnTo>
                    <a:pt x="48" y="96"/>
                  </a:lnTo>
                  <a:lnTo>
                    <a:pt x="48" y="96"/>
                  </a:lnTo>
                  <a:lnTo>
                    <a:pt x="48" y="96"/>
                  </a:lnTo>
                  <a:close/>
                  <a:moveTo>
                    <a:pt x="240" y="48"/>
                  </a:moveTo>
                  <a:lnTo>
                    <a:pt x="240" y="48"/>
                  </a:lnTo>
                  <a:lnTo>
                    <a:pt x="48" y="96"/>
                  </a:lnTo>
                  <a:lnTo>
                    <a:pt x="48" y="96"/>
                  </a:lnTo>
                  <a:lnTo>
                    <a:pt x="240" y="48"/>
                  </a:lnTo>
                  <a:close/>
                  <a:moveTo>
                    <a:pt x="240" y="48"/>
                  </a:moveTo>
                  <a:lnTo>
                    <a:pt x="240" y="48"/>
                  </a:lnTo>
                  <a:lnTo>
                    <a:pt x="240" y="48"/>
                  </a:lnTo>
                  <a:lnTo>
                    <a:pt x="240" y="48"/>
                  </a:lnTo>
                  <a:lnTo>
                    <a:pt x="240" y="48"/>
                  </a:lnTo>
                  <a:close/>
                  <a:moveTo>
                    <a:pt x="240" y="48"/>
                  </a:moveTo>
                  <a:lnTo>
                    <a:pt x="240" y="48"/>
                  </a:lnTo>
                  <a:lnTo>
                    <a:pt x="240" y="48"/>
                  </a:lnTo>
                  <a:lnTo>
                    <a:pt x="240" y="48"/>
                  </a:lnTo>
                  <a:lnTo>
                    <a:pt x="240" y="48"/>
                  </a:lnTo>
                  <a:close/>
                  <a:moveTo>
                    <a:pt x="240" y="48"/>
                  </a:moveTo>
                  <a:lnTo>
                    <a:pt x="240" y="48"/>
                  </a:lnTo>
                  <a:lnTo>
                    <a:pt x="240" y="48"/>
                  </a:lnTo>
                  <a:lnTo>
                    <a:pt x="240" y="48"/>
                  </a:lnTo>
                  <a:lnTo>
                    <a:pt x="240" y="48"/>
                  </a:lnTo>
                  <a:close/>
                  <a:moveTo>
                    <a:pt x="288" y="0"/>
                  </a:moveTo>
                  <a:lnTo>
                    <a:pt x="288" y="0"/>
                  </a:lnTo>
                  <a:lnTo>
                    <a:pt x="288" y="48"/>
                  </a:lnTo>
                  <a:lnTo>
                    <a:pt x="288" y="48"/>
                  </a:lnTo>
                  <a:lnTo>
                    <a:pt x="288" y="0"/>
                  </a:lnTo>
                  <a:close/>
                  <a:moveTo>
                    <a:pt x="288" y="0"/>
                  </a:moveTo>
                  <a:lnTo>
                    <a:pt x="288" y="0"/>
                  </a:lnTo>
                  <a:lnTo>
                    <a:pt x="288" y="0"/>
                  </a:lnTo>
                  <a:lnTo>
                    <a:pt x="288" y="0"/>
                  </a:lnTo>
                  <a:lnTo>
                    <a:pt x="288" y="0"/>
                  </a:lnTo>
                  <a:close/>
                  <a:moveTo>
                    <a:pt x="288" y="0"/>
                  </a:moveTo>
                  <a:lnTo>
                    <a:pt x="288" y="0"/>
                  </a:lnTo>
                  <a:lnTo>
                    <a:pt x="288" y="0"/>
                  </a:lnTo>
                  <a:lnTo>
                    <a:pt x="288" y="0"/>
                  </a:lnTo>
                  <a:lnTo>
                    <a:pt x="288" y="0"/>
                  </a:lnTo>
                  <a:close/>
                  <a:moveTo>
                    <a:pt x="336" y="0"/>
                  </a:moveTo>
                  <a:lnTo>
                    <a:pt x="336" y="0"/>
                  </a:lnTo>
                  <a:lnTo>
                    <a:pt x="288" y="0"/>
                  </a:lnTo>
                  <a:lnTo>
                    <a:pt x="288" y="0"/>
                  </a:lnTo>
                  <a:lnTo>
                    <a:pt x="336" y="0"/>
                  </a:lnTo>
                  <a:close/>
                  <a:moveTo>
                    <a:pt x="336" y="0"/>
                  </a:moveTo>
                  <a:lnTo>
                    <a:pt x="336" y="0"/>
                  </a:lnTo>
                  <a:lnTo>
                    <a:pt x="336" y="0"/>
                  </a:lnTo>
                  <a:lnTo>
                    <a:pt x="336" y="0"/>
                  </a:lnTo>
                  <a:lnTo>
                    <a:pt x="336" y="0"/>
                  </a:lnTo>
                  <a:close/>
                  <a:moveTo>
                    <a:pt x="336" y="0"/>
                  </a:moveTo>
                  <a:lnTo>
                    <a:pt x="336" y="0"/>
                  </a:lnTo>
                  <a:lnTo>
                    <a:pt x="336" y="0"/>
                  </a:lnTo>
                  <a:lnTo>
                    <a:pt x="336" y="0"/>
                  </a:lnTo>
                  <a:lnTo>
                    <a:pt x="336" y="0"/>
                  </a:lnTo>
                  <a:close/>
                  <a:moveTo>
                    <a:pt x="336" y="0"/>
                  </a:moveTo>
                  <a:lnTo>
                    <a:pt x="336" y="0"/>
                  </a:lnTo>
                  <a:lnTo>
                    <a:pt x="336" y="0"/>
                  </a:lnTo>
                  <a:lnTo>
                    <a:pt x="336" y="0"/>
                  </a:lnTo>
                  <a:lnTo>
                    <a:pt x="336" y="0"/>
                  </a:lnTo>
                  <a:close/>
                  <a:moveTo>
                    <a:pt x="384" y="0"/>
                  </a:moveTo>
                  <a:lnTo>
                    <a:pt x="384" y="0"/>
                  </a:lnTo>
                  <a:lnTo>
                    <a:pt x="336" y="0"/>
                  </a:lnTo>
                  <a:lnTo>
                    <a:pt x="336" y="0"/>
                  </a:lnTo>
                  <a:lnTo>
                    <a:pt x="384" y="0"/>
                  </a:lnTo>
                  <a:close/>
                  <a:moveTo>
                    <a:pt x="384" y="0"/>
                  </a:moveTo>
                  <a:lnTo>
                    <a:pt x="384" y="0"/>
                  </a:lnTo>
                  <a:lnTo>
                    <a:pt x="384" y="0"/>
                  </a:lnTo>
                  <a:lnTo>
                    <a:pt x="384" y="0"/>
                  </a:lnTo>
                  <a:lnTo>
                    <a:pt x="384" y="0"/>
                  </a:lnTo>
                  <a:close/>
                  <a:moveTo>
                    <a:pt x="384" y="0"/>
                  </a:moveTo>
                  <a:lnTo>
                    <a:pt x="384" y="0"/>
                  </a:lnTo>
                  <a:lnTo>
                    <a:pt x="384" y="0"/>
                  </a:lnTo>
                  <a:lnTo>
                    <a:pt x="384" y="0"/>
                  </a:lnTo>
                  <a:lnTo>
                    <a:pt x="384" y="0"/>
                  </a:lnTo>
                  <a:close/>
                  <a:moveTo>
                    <a:pt x="432" y="0"/>
                  </a:moveTo>
                  <a:lnTo>
                    <a:pt x="432" y="0"/>
                  </a:lnTo>
                  <a:lnTo>
                    <a:pt x="432" y="0"/>
                  </a:lnTo>
                  <a:lnTo>
                    <a:pt x="432" y="0"/>
                  </a:lnTo>
                  <a:lnTo>
                    <a:pt x="432" y="0"/>
                  </a:lnTo>
                  <a:close/>
                  <a:moveTo>
                    <a:pt x="432" y="0"/>
                  </a:moveTo>
                  <a:lnTo>
                    <a:pt x="432" y="0"/>
                  </a:lnTo>
                  <a:lnTo>
                    <a:pt x="432" y="0"/>
                  </a:lnTo>
                  <a:lnTo>
                    <a:pt x="432" y="0"/>
                  </a:lnTo>
                  <a:lnTo>
                    <a:pt x="43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26"/>
            <p:cNvSpPr/>
            <p:nvPr/>
          </p:nvSpPr>
          <p:spPr>
            <a:xfrm>
              <a:off x="1582825" y="2610150"/>
              <a:ext cx="25" cy="25"/>
            </a:xfrm>
            <a:custGeom>
              <a:avLst/>
              <a:gdLst/>
              <a:ahLst/>
              <a:cxnLst/>
              <a:rect l="l" t="t" r="r" b="b"/>
              <a:pathLst>
                <a:path w="1" h="1" fill="none" extrusionOk="0">
                  <a:moveTo>
                    <a:pt x="0" y="0"/>
                  </a:moveTo>
                  <a:lnTo>
                    <a:pt x="0" y="0"/>
                  </a:lnTo>
                  <a:lnTo>
                    <a:pt x="0" y="0"/>
                  </a:lnTo>
                  <a:lnTo>
                    <a:pt x="0" y="0"/>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26"/>
            <p:cNvSpPr/>
            <p:nvPr/>
          </p:nvSpPr>
          <p:spPr>
            <a:xfrm>
              <a:off x="1584025" y="2610150"/>
              <a:ext cx="25" cy="25"/>
            </a:xfrm>
            <a:custGeom>
              <a:avLst/>
              <a:gdLst/>
              <a:ahLst/>
              <a:cxnLst/>
              <a:rect l="l" t="t" r="r" b="b"/>
              <a:pathLst>
                <a:path w="1" h="1" fill="none" extrusionOk="0">
                  <a:moveTo>
                    <a:pt x="0" y="0"/>
                  </a:moveTo>
                  <a:lnTo>
                    <a:pt x="0" y="0"/>
                  </a:lnTo>
                  <a:lnTo>
                    <a:pt x="0" y="0"/>
                  </a:lnTo>
                  <a:lnTo>
                    <a:pt x="0" y="0"/>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26"/>
            <p:cNvSpPr/>
            <p:nvPr/>
          </p:nvSpPr>
          <p:spPr>
            <a:xfrm>
              <a:off x="1584025" y="2608950"/>
              <a:ext cx="4825" cy="1225"/>
            </a:xfrm>
            <a:custGeom>
              <a:avLst/>
              <a:gdLst/>
              <a:ahLst/>
              <a:cxnLst/>
              <a:rect l="l" t="t" r="r" b="b"/>
              <a:pathLst>
                <a:path w="193" h="49" fill="none" extrusionOk="0">
                  <a:moveTo>
                    <a:pt x="192" y="0"/>
                  </a:moveTo>
                  <a:lnTo>
                    <a:pt x="192" y="0"/>
                  </a:lnTo>
                  <a:lnTo>
                    <a:pt x="0" y="48"/>
                  </a:lnTo>
                  <a:lnTo>
                    <a:pt x="0" y="48"/>
                  </a:lnTo>
                  <a:lnTo>
                    <a:pt x="192"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26"/>
            <p:cNvSpPr/>
            <p:nvPr/>
          </p:nvSpPr>
          <p:spPr>
            <a:xfrm>
              <a:off x="1588825" y="2608950"/>
              <a:ext cx="25" cy="25"/>
            </a:xfrm>
            <a:custGeom>
              <a:avLst/>
              <a:gdLst/>
              <a:ahLst/>
              <a:cxnLst/>
              <a:rect l="l" t="t" r="r" b="b"/>
              <a:pathLst>
                <a:path w="1" h="1" fill="none" extrusionOk="0">
                  <a:moveTo>
                    <a:pt x="0" y="0"/>
                  </a:moveTo>
                  <a:lnTo>
                    <a:pt x="0" y="0"/>
                  </a:lnTo>
                  <a:lnTo>
                    <a:pt x="0" y="0"/>
                  </a:lnTo>
                  <a:lnTo>
                    <a:pt x="0" y="0"/>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26"/>
            <p:cNvSpPr/>
            <p:nvPr/>
          </p:nvSpPr>
          <p:spPr>
            <a:xfrm>
              <a:off x="1588825" y="2608950"/>
              <a:ext cx="25" cy="25"/>
            </a:xfrm>
            <a:custGeom>
              <a:avLst/>
              <a:gdLst/>
              <a:ahLst/>
              <a:cxnLst/>
              <a:rect l="l" t="t" r="r" b="b"/>
              <a:pathLst>
                <a:path w="1" h="1" fill="none" extrusionOk="0">
                  <a:moveTo>
                    <a:pt x="0" y="0"/>
                  </a:moveTo>
                  <a:lnTo>
                    <a:pt x="0" y="0"/>
                  </a:lnTo>
                  <a:lnTo>
                    <a:pt x="0" y="0"/>
                  </a:lnTo>
                  <a:lnTo>
                    <a:pt x="0" y="0"/>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26"/>
            <p:cNvSpPr/>
            <p:nvPr/>
          </p:nvSpPr>
          <p:spPr>
            <a:xfrm>
              <a:off x="1588825" y="2608950"/>
              <a:ext cx="25" cy="25"/>
            </a:xfrm>
            <a:custGeom>
              <a:avLst/>
              <a:gdLst/>
              <a:ahLst/>
              <a:cxnLst/>
              <a:rect l="l" t="t" r="r" b="b"/>
              <a:pathLst>
                <a:path w="1" h="1" fill="none" extrusionOk="0">
                  <a:moveTo>
                    <a:pt x="0" y="0"/>
                  </a:moveTo>
                  <a:lnTo>
                    <a:pt x="0" y="0"/>
                  </a:lnTo>
                  <a:lnTo>
                    <a:pt x="0" y="0"/>
                  </a:lnTo>
                  <a:lnTo>
                    <a:pt x="0" y="0"/>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26"/>
            <p:cNvSpPr/>
            <p:nvPr/>
          </p:nvSpPr>
          <p:spPr>
            <a:xfrm>
              <a:off x="1590025" y="2607750"/>
              <a:ext cx="25" cy="1225"/>
            </a:xfrm>
            <a:custGeom>
              <a:avLst/>
              <a:gdLst/>
              <a:ahLst/>
              <a:cxnLst/>
              <a:rect l="l" t="t" r="r" b="b"/>
              <a:pathLst>
                <a:path w="1" h="49" fill="none" extrusionOk="0">
                  <a:moveTo>
                    <a:pt x="0" y="0"/>
                  </a:moveTo>
                  <a:lnTo>
                    <a:pt x="0" y="0"/>
                  </a:lnTo>
                  <a:lnTo>
                    <a:pt x="0" y="48"/>
                  </a:lnTo>
                  <a:lnTo>
                    <a:pt x="0" y="48"/>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26"/>
            <p:cNvSpPr/>
            <p:nvPr/>
          </p:nvSpPr>
          <p:spPr>
            <a:xfrm>
              <a:off x="1590025" y="2607750"/>
              <a:ext cx="25" cy="25"/>
            </a:xfrm>
            <a:custGeom>
              <a:avLst/>
              <a:gdLst/>
              <a:ahLst/>
              <a:cxnLst/>
              <a:rect l="l" t="t" r="r" b="b"/>
              <a:pathLst>
                <a:path w="1" h="1" fill="none" extrusionOk="0">
                  <a:moveTo>
                    <a:pt x="0" y="0"/>
                  </a:moveTo>
                  <a:lnTo>
                    <a:pt x="0" y="0"/>
                  </a:lnTo>
                  <a:lnTo>
                    <a:pt x="0" y="0"/>
                  </a:lnTo>
                  <a:lnTo>
                    <a:pt x="0" y="0"/>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26"/>
            <p:cNvSpPr/>
            <p:nvPr/>
          </p:nvSpPr>
          <p:spPr>
            <a:xfrm>
              <a:off x="1590025" y="2607750"/>
              <a:ext cx="25" cy="25"/>
            </a:xfrm>
            <a:custGeom>
              <a:avLst/>
              <a:gdLst/>
              <a:ahLst/>
              <a:cxnLst/>
              <a:rect l="l" t="t" r="r" b="b"/>
              <a:pathLst>
                <a:path w="1" h="1" fill="none" extrusionOk="0">
                  <a:moveTo>
                    <a:pt x="0" y="0"/>
                  </a:moveTo>
                  <a:lnTo>
                    <a:pt x="0" y="0"/>
                  </a:lnTo>
                  <a:lnTo>
                    <a:pt x="0" y="0"/>
                  </a:lnTo>
                  <a:lnTo>
                    <a:pt x="0" y="0"/>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26"/>
            <p:cNvSpPr/>
            <p:nvPr/>
          </p:nvSpPr>
          <p:spPr>
            <a:xfrm>
              <a:off x="1590025" y="2607750"/>
              <a:ext cx="1225" cy="25"/>
            </a:xfrm>
            <a:custGeom>
              <a:avLst/>
              <a:gdLst/>
              <a:ahLst/>
              <a:cxnLst/>
              <a:rect l="l" t="t" r="r" b="b"/>
              <a:pathLst>
                <a:path w="49" h="1" fill="none" extrusionOk="0">
                  <a:moveTo>
                    <a:pt x="48" y="0"/>
                  </a:moveTo>
                  <a:lnTo>
                    <a:pt x="48" y="0"/>
                  </a:lnTo>
                  <a:lnTo>
                    <a:pt x="0" y="0"/>
                  </a:lnTo>
                  <a:lnTo>
                    <a:pt x="0" y="0"/>
                  </a:lnTo>
                  <a:lnTo>
                    <a:pt x="48"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26"/>
            <p:cNvSpPr/>
            <p:nvPr/>
          </p:nvSpPr>
          <p:spPr>
            <a:xfrm>
              <a:off x="1591225" y="2607750"/>
              <a:ext cx="25" cy="25"/>
            </a:xfrm>
            <a:custGeom>
              <a:avLst/>
              <a:gdLst/>
              <a:ahLst/>
              <a:cxnLst/>
              <a:rect l="l" t="t" r="r" b="b"/>
              <a:pathLst>
                <a:path w="1" h="1" fill="none" extrusionOk="0">
                  <a:moveTo>
                    <a:pt x="0" y="0"/>
                  </a:moveTo>
                  <a:lnTo>
                    <a:pt x="0" y="0"/>
                  </a:lnTo>
                  <a:lnTo>
                    <a:pt x="0" y="0"/>
                  </a:lnTo>
                  <a:lnTo>
                    <a:pt x="0" y="0"/>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26"/>
            <p:cNvSpPr/>
            <p:nvPr/>
          </p:nvSpPr>
          <p:spPr>
            <a:xfrm>
              <a:off x="1591225" y="2607750"/>
              <a:ext cx="25" cy="25"/>
            </a:xfrm>
            <a:custGeom>
              <a:avLst/>
              <a:gdLst/>
              <a:ahLst/>
              <a:cxnLst/>
              <a:rect l="l" t="t" r="r" b="b"/>
              <a:pathLst>
                <a:path w="1" h="1" fill="none" extrusionOk="0">
                  <a:moveTo>
                    <a:pt x="0" y="0"/>
                  </a:moveTo>
                  <a:lnTo>
                    <a:pt x="0" y="0"/>
                  </a:lnTo>
                  <a:lnTo>
                    <a:pt x="0" y="0"/>
                  </a:lnTo>
                  <a:lnTo>
                    <a:pt x="0" y="0"/>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26"/>
            <p:cNvSpPr/>
            <p:nvPr/>
          </p:nvSpPr>
          <p:spPr>
            <a:xfrm>
              <a:off x="1591225" y="2607750"/>
              <a:ext cx="25" cy="25"/>
            </a:xfrm>
            <a:custGeom>
              <a:avLst/>
              <a:gdLst/>
              <a:ahLst/>
              <a:cxnLst/>
              <a:rect l="l" t="t" r="r" b="b"/>
              <a:pathLst>
                <a:path w="1" h="1" fill="none" extrusionOk="0">
                  <a:moveTo>
                    <a:pt x="0" y="0"/>
                  </a:moveTo>
                  <a:lnTo>
                    <a:pt x="0" y="0"/>
                  </a:lnTo>
                  <a:lnTo>
                    <a:pt x="0" y="0"/>
                  </a:lnTo>
                  <a:lnTo>
                    <a:pt x="0" y="0"/>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26"/>
            <p:cNvSpPr/>
            <p:nvPr/>
          </p:nvSpPr>
          <p:spPr>
            <a:xfrm>
              <a:off x="1591225" y="2607750"/>
              <a:ext cx="1225" cy="25"/>
            </a:xfrm>
            <a:custGeom>
              <a:avLst/>
              <a:gdLst/>
              <a:ahLst/>
              <a:cxnLst/>
              <a:rect l="l" t="t" r="r" b="b"/>
              <a:pathLst>
                <a:path w="49" h="1" fill="none" extrusionOk="0">
                  <a:moveTo>
                    <a:pt x="48" y="0"/>
                  </a:moveTo>
                  <a:lnTo>
                    <a:pt x="48" y="0"/>
                  </a:lnTo>
                  <a:lnTo>
                    <a:pt x="0" y="0"/>
                  </a:lnTo>
                  <a:lnTo>
                    <a:pt x="0" y="0"/>
                  </a:lnTo>
                  <a:lnTo>
                    <a:pt x="48"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26"/>
            <p:cNvSpPr/>
            <p:nvPr/>
          </p:nvSpPr>
          <p:spPr>
            <a:xfrm>
              <a:off x="1592425" y="2607750"/>
              <a:ext cx="25" cy="25"/>
            </a:xfrm>
            <a:custGeom>
              <a:avLst/>
              <a:gdLst/>
              <a:ahLst/>
              <a:cxnLst/>
              <a:rect l="l" t="t" r="r" b="b"/>
              <a:pathLst>
                <a:path w="1" h="1" fill="none" extrusionOk="0">
                  <a:moveTo>
                    <a:pt x="0" y="0"/>
                  </a:moveTo>
                  <a:lnTo>
                    <a:pt x="0" y="0"/>
                  </a:lnTo>
                  <a:lnTo>
                    <a:pt x="0" y="0"/>
                  </a:lnTo>
                  <a:lnTo>
                    <a:pt x="0" y="0"/>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26"/>
            <p:cNvSpPr/>
            <p:nvPr/>
          </p:nvSpPr>
          <p:spPr>
            <a:xfrm>
              <a:off x="1592425" y="2607750"/>
              <a:ext cx="25" cy="25"/>
            </a:xfrm>
            <a:custGeom>
              <a:avLst/>
              <a:gdLst/>
              <a:ahLst/>
              <a:cxnLst/>
              <a:rect l="l" t="t" r="r" b="b"/>
              <a:pathLst>
                <a:path w="1" h="1" fill="none" extrusionOk="0">
                  <a:moveTo>
                    <a:pt x="0" y="0"/>
                  </a:moveTo>
                  <a:lnTo>
                    <a:pt x="0" y="0"/>
                  </a:lnTo>
                  <a:lnTo>
                    <a:pt x="0" y="0"/>
                  </a:lnTo>
                  <a:lnTo>
                    <a:pt x="0" y="0"/>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26"/>
            <p:cNvSpPr/>
            <p:nvPr/>
          </p:nvSpPr>
          <p:spPr>
            <a:xfrm>
              <a:off x="1593625" y="2607750"/>
              <a:ext cx="25" cy="25"/>
            </a:xfrm>
            <a:custGeom>
              <a:avLst/>
              <a:gdLst/>
              <a:ahLst/>
              <a:cxnLst/>
              <a:rect l="l" t="t" r="r" b="b"/>
              <a:pathLst>
                <a:path w="1" h="1" fill="none" extrusionOk="0">
                  <a:moveTo>
                    <a:pt x="0" y="0"/>
                  </a:moveTo>
                  <a:lnTo>
                    <a:pt x="0" y="0"/>
                  </a:lnTo>
                  <a:lnTo>
                    <a:pt x="0" y="0"/>
                  </a:lnTo>
                  <a:lnTo>
                    <a:pt x="0" y="0"/>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26"/>
            <p:cNvSpPr/>
            <p:nvPr/>
          </p:nvSpPr>
          <p:spPr>
            <a:xfrm>
              <a:off x="1593625" y="2607750"/>
              <a:ext cx="25" cy="25"/>
            </a:xfrm>
            <a:custGeom>
              <a:avLst/>
              <a:gdLst/>
              <a:ahLst/>
              <a:cxnLst/>
              <a:rect l="l" t="t" r="r" b="b"/>
              <a:pathLst>
                <a:path w="1" h="1" fill="none" extrusionOk="0">
                  <a:moveTo>
                    <a:pt x="0" y="0"/>
                  </a:moveTo>
                  <a:lnTo>
                    <a:pt x="0" y="0"/>
                  </a:lnTo>
                  <a:lnTo>
                    <a:pt x="0" y="0"/>
                  </a:lnTo>
                  <a:lnTo>
                    <a:pt x="0" y="0"/>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26"/>
            <p:cNvSpPr/>
            <p:nvPr/>
          </p:nvSpPr>
          <p:spPr>
            <a:xfrm>
              <a:off x="1477175" y="2515300"/>
              <a:ext cx="192125" cy="96075"/>
            </a:xfrm>
            <a:custGeom>
              <a:avLst/>
              <a:gdLst/>
              <a:ahLst/>
              <a:cxnLst/>
              <a:rect l="l" t="t" r="r" b="b"/>
              <a:pathLst>
                <a:path w="7685" h="3843" fill="none" extrusionOk="0">
                  <a:moveTo>
                    <a:pt x="7684" y="0"/>
                  </a:moveTo>
                  <a:lnTo>
                    <a:pt x="7684" y="0"/>
                  </a:lnTo>
                  <a:lnTo>
                    <a:pt x="7204" y="721"/>
                  </a:lnTo>
                  <a:lnTo>
                    <a:pt x="6724" y="1297"/>
                  </a:lnTo>
                  <a:lnTo>
                    <a:pt x="6195" y="1777"/>
                  </a:lnTo>
                  <a:lnTo>
                    <a:pt x="5667" y="2161"/>
                  </a:lnTo>
                  <a:lnTo>
                    <a:pt x="5091" y="2450"/>
                  </a:lnTo>
                  <a:lnTo>
                    <a:pt x="4514" y="2594"/>
                  </a:lnTo>
                  <a:lnTo>
                    <a:pt x="3938" y="2738"/>
                  </a:lnTo>
                  <a:lnTo>
                    <a:pt x="3314" y="2738"/>
                  </a:lnTo>
                  <a:lnTo>
                    <a:pt x="3314" y="2738"/>
                  </a:lnTo>
                  <a:lnTo>
                    <a:pt x="2882" y="2738"/>
                  </a:lnTo>
                  <a:lnTo>
                    <a:pt x="2449" y="2690"/>
                  </a:lnTo>
                  <a:lnTo>
                    <a:pt x="1585" y="2498"/>
                  </a:lnTo>
                  <a:lnTo>
                    <a:pt x="768" y="2258"/>
                  </a:lnTo>
                  <a:lnTo>
                    <a:pt x="0" y="1969"/>
                  </a:lnTo>
                  <a:lnTo>
                    <a:pt x="0" y="1969"/>
                  </a:lnTo>
                  <a:lnTo>
                    <a:pt x="336" y="2354"/>
                  </a:lnTo>
                  <a:lnTo>
                    <a:pt x="672" y="2738"/>
                  </a:lnTo>
                  <a:lnTo>
                    <a:pt x="1057" y="3074"/>
                  </a:lnTo>
                  <a:lnTo>
                    <a:pt x="1489" y="3314"/>
                  </a:lnTo>
                  <a:lnTo>
                    <a:pt x="1969" y="3554"/>
                  </a:lnTo>
                  <a:lnTo>
                    <a:pt x="2449" y="3698"/>
                  </a:lnTo>
                  <a:lnTo>
                    <a:pt x="2978" y="3794"/>
                  </a:lnTo>
                  <a:lnTo>
                    <a:pt x="3506" y="3842"/>
                  </a:lnTo>
                  <a:lnTo>
                    <a:pt x="3506" y="3842"/>
                  </a:lnTo>
                  <a:lnTo>
                    <a:pt x="3890" y="3842"/>
                  </a:lnTo>
                  <a:lnTo>
                    <a:pt x="4226" y="3794"/>
                  </a:lnTo>
                  <a:lnTo>
                    <a:pt x="4226" y="3794"/>
                  </a:lnTo>
                  <a:lnTo>
                    <a:pt x="4226" y="3794"/>
                  </a:lnTo>
                  <a:lnTo>
                    <a:pt x="4226" y="3794"/>
                  </a:lnTo>
                  <a:lnTo>
                    <a:pt x="4274" y="3794"/>
                  </a:lnTo>
                  <a:lnTo>
                    <a:pt x="4274" y="3794"/>
                  </a:lnTo>
                  <a:lnTo>
                    <a:pt x="4274" y="3794"/>
                  </a:lnTo>
                  <a:lnTo>
                    <a:pt x="4274" y="3794"/>
                  </a:lnTo>
                  <a:lnTo>
                    <a:pt x="4274" y="3794"/>
                  </a:lnTo>
                  <a:lnTo>
                    <a:pt x="4274" y="3794"/>
                  </a:lnTo>
                  <a:lnTo>
                    <a:pt x="4466" y="3746"/>
                  </a:lnTo>
                  <a:lnTo>
                    <a:pt x="4466" y="3746"/>
                  </a:lnTo>
                  <a:lnTo>
                    <a:pt x="4466" y="3746"/>
                  </a:lnTo>
                  <a:lnTo>
                    <a:pt x="4466" y="3746"/>
                  </a:lnTo>
                  <a:lnTo>
                    <a:pt x="4466" y="3746"/>
                  </a:lnTo>
                  <a:lnTo>
                    <a:pt x="4466" y="3746"/>
                  </a:lnTo>
                  <a:lnTo>
                    <a:pt x="4466" y="3746"/>
                  </a:lnTo>
                  <a:lnTo>
                    <a:pt x="4466" y="3746"/>
                  </a:lnTo>
                  <a:lnTo>
                    <a:pt x="4466" y="3746"/>
                  </a:lnTo>
                  <a:lnTo>
                    <a:pt x="4466" y="3746"/>
                  </a:lnTo>
                  <a:lnTo>
                    <a:pt x="4466" y="3746"/>
                  </a:lnTo>
                  <a:lnTo>
                    <a:pt x="4466" y="3746"/>
                  </a:lnTo>
                  <a:lnTo>
                    <a:pt x="4466" y="3746"/>
                  </a:lnTo>
                  <a:lnTo>
                    <a:pt x="4466" y="3746"/>
                  </a:lnTo>
                  <a:lnTo>
                    <a:pt x="4514" y="3746"/>
                  </a:lnTo>
                  <a:lnTo>
                    <a:pt x="4514" y="3746"/>
                  </a:lnTo>
                  <a:lnTo>
                    <a:pt x="4514" y="3698"/>
                  </a:lnTo>
                  <a:lnTo>
                    <a:pt x="4514" y="3698"/>
                  </a:lnTo>
                  <a:lnTo>
                    <a:pt x="4514" y="3698"/>
                  </a:lnTo>
                  <a:lnTo>
                    <a:pt x="4514" y="3698"/>
                  </a:lnTo>
                  <a:lnTo>
                    <a:pt x="4514" y="3698"/>
                  </a:lnTo>
                  <a:lnTo>
                    <a:pt x="4514" y="3698"/>
                  </a:lnTo>
                  <a:lnTo>
                    <a:pt x="4514" y="3698"/>
                  </a:lnTo>
                  <a:lnTo>
                    <a:pt x="4514" y="3698"/>
                  </a:lnTo>
                  <a:lnTo>
                    <a:pt x="4514" y="3698"/>
                  </a:lnTo>
                  <a:lnTo>
                    <a:pt x="4514" y="3698"/>
                  </a:lnTo>
                  <a:lnTo>
                    <a:pt x="4514" y="3698"/>
                  </a:lnTo>
                  <a:lnTo>
                    <a:pt x="4514" y="3698"/>
                  </a:lnTo>
                  <a:lnTo>
                    <a:pt x="4562" y="3698"/>
                  </a:lnTo>
                  <a:lnTo>
                    <a:pt x="4562" y="3698"/>
                  </a:lnTo>
                  <a:lnTo>
                    <a:pt x="4562" y="3698"/>
                  </a:lnTo>
                  <a:lnTo>
                    <a:pt x="4562" y="3698"/>
                  </a:lnTo>
                  <a:lnTo>
                    <a:pt x="4562" y="3698"/>
                  </a:lnTo>
                  <a:lnTo>
                    <a:pt x="4562" y="3698"/>
                  </a:lnTo>
                  <a:lnTo>
                    <a:pt x="4562" y="3698"/>
                  </a:lnTo>
                  <a:lnTo>
                    <a:pt x="4562" y="3698"/>
                  </a:lnTo>
                  <a:lnTo>
                    <a:pt x="4562" y="3698"/>
                  </a:lnTo>
                  <a:lnTo>
                    <a:pt x="4562" y="3698"/>
                  </a:lnTo>
                  <a:lnTo>
                    <a:pt x="4562" y="3698"/>
                  </a:lnTo>
                  <a:lnTo>
                    <a:pt x="4562" y="3698"/>
                  </a:lnTo>
                  <a:lnTo>
                    <a:pt x="4562" y="3698"/>
                  </a:lnTo>
                  <a:lnTo>
                    <a:pt x="4562" y="3698"/>
                  </a:lnTo>
                  <a:lnTo>
                    <a:pt x="4562" y="3698"/>
                  </a:lnTo>
                  <a:lnTo>
                    <a:pt x="4562" y="3698"/>
                  </a:lnTo>
                  <a:lnTo>
                    <a:pt x="4610" y="3698"/>
                  </a:lnTo>
                  <a:lnTo>
                    <a:pt x="4610" y="3698"/>
                  </a:lnTo>
                  <a:lnTo>
                    <a:pt x="4610" y="3698"/>
                  </a:lnTo>
                  <a:lnTo>
                    <a:pt x="4610" y="3698"/>
                  </a:lnTo>
                  <a:lnTo>
                    <a:pt x="4610" y="3698"/>
                  </a:lnTo>
                  <a:lnTo>
                    <a:pt x="4610" y="3698"/>
                  </a:lnTo>
                  <a:lnTo>
                    <a:pt x="4610" y="3698"/>
                  </a:lnTo>
                  <a:lnTo>
                    <a:pt x="4610" y="3698"/>
                  </a:lnTo>
                  <a:lnTo>
                    <a:pt x="4610" y="3698"/>
                  </a:lnTo>
                  <a:lnTo>
                    <a:pt x="4610" y="3698"/>
                  </a:lnTo>
                  <a:lnTo>
                    <a:pt x="4658" y="3698"/>
                  </a:lnTo>
                  <a:lnTo>
                    <a:pt x="4658" y="3698"/>
                  </a:lnTo>
                  <a:lnTo>
                    <a:pt x="4658" y="3698"/>
                  </a:lnTo>
                  <a:lnTo>
                    <a:pt x="4658" y="3698"/>
                  </a:lnTo>
                  <a:lnTo>
                    <a:pt x="4658" y="3698"/>
                  </a:lnTo>
                  <a:lnTo>
                    <a:pt x="4658" y="3698"/>
                  </a:lnTo>
                  <a:lnTo>
                    <a:pt x="4658" y="3698"/>
                  </a:lnTo>
                  <a:lnTo>
                    <a:pt x="4658" y="3698"/>
                  </a:lnTo>
                  <a:lnTo>
                    <a:pt x="5283" y="3458"/>
                  </a:lnTo>
                  <a:lnTo>
                    <a:pt x="5811" y="3122"/>
                  </a:lnTo>
                  <a:lnTo>
                    <a:pt x="6339" y="2738"/>
                  </a:lnTo>
                  <a:lnTo>
                    <a:pt x="6724" y="2306"/>
                  </a:lnTo>
                  <a:lnTo>
                    <a:pt x="7108" y="1777"/>
                  </a:lnTo>
                  <a:lnTo>
                    <a:pt x="7396" y="1249"/>
                  </a:lnTo>
                  <a:lnTo>
                    <a:pt x="7588" y="625"/>
                  </a:lnTo>
                  <a:lnTo>
                    <a:pt x="768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26"/>
            <p:cNvSpPr/>
            <p:nvPr/>
          </p:nvSpPr>
          <p:spPr>
            <a:xfrm>
              <a:off x="1534800" y="2426450"/>
              <a:ext cx="51650" cy="36050"/>
            </a:xfrm>
            <a:custGeom>
              <a:avLst/>
              <a:gdLst/>
              <a:ahLst/>
              <a:cxnLst/>
              <a:rect l="l" t="t" r="r" b="b"/>
              <a:pathLst>
                <a:path w="2066" h="1442" extrusionOk="0">
                  <a:moveTo>
                    <a:pt x="961" y="0"/>
                  </a:moveTo>
                  <a:lnTo>
                    <a:pt x="721" y="48"/>
                  </a:lnTo>
                  <a:lnTo>
                    <a:pt x="480" y="97"/>
                  </a:lnTo>
                  <a:lnTo>
                    <a:pt x="288" y="193"/>
                  </a:lnTo>
                  <a:lnTo>
                    <a:pt x="96" y="385"/>
                  </a:lnTo>
                  <a:lnTo>
                    <a:pt x="0" y="577"/>
                  </a:lnTo>
                  <a:lnTo>
                    <a:pt x="0" y="769"/>
                  </a:lnTo>
                  <a:lnTo>
                    <a:pt x="48" y="913"/>
                  </a:lnTo>
                  <a:lnTo>
                    <a:pt x="192" y="1105"/>
                  </a:lnTo>
                  <a:lnTo>
                    <a:pt x="384" y="1249"/>
                  </a:lnTo>
                  <a:lnTo>
                    <a:pt x="625" y="1345"/>
                  </a:lnTo>
                  <a:lnTo>
                    <a:pt x="865" y="1393"/>
                  </a:lnTo>
                  <a:lnTo>
                    <a:pt x="1105" y="1441"/>
                  </a:lnTo>
                  <a:lnTo>
                    <a:pt x="1345" y="1393"/>
                  </a:lnTo>
                  <a:lnTo>
                    <a:pt x="1585" y="1345"/>
                  </a:lnTo>
                  <a:lnTo>
                    <a:pt x="1777" y="1201"/>
                  </a:lnTo>
                  <a:lnTo>
                    <a:pt x="1921" y="1057"/>
                  </a:lnTo>
                  <a:lnTo>
                    <a:pt x="2065" y="865"/>
                  </a:lnTo>
                  <a:lnTo>
                    <a:pt x="2065" y="673"/>
                  </a:lnTo>
                  <a:lnTo>
                    <a:pt x="1969" y="481"/>
                  </a:lnTo>
                  <a:lnTo>
                    <a:pt x="1873" y="337"/>
                  </a:lnTo>
                  <a:lnTo>
                    <a:pt x="1681" y="193"/>
                  </a:lnTo>
                  <a:lnTo>
                    <a:pt x="1441" y="97"/>
                  </a:lnTo>
                  <a:lnTo>
                    <a:pt x="1201" y="48"/>
                  </a:lnTo>
                  <a:lnTo>
                    <a:pt x="961" y="0"/>
                  </a:lnTo>
                  <a:close/>
                </a:path>
              </a:pathLst>
            </a:custGeom>
            <a:solidFill>
              <a:srgbClr val="FFFFFF">
                <a:alpha val="24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26"/>
            <p:cNvSpPr/>
            <p:nvPr/>
          </p:nvSpPr>
          <p:spPr>
            <a:xfrm>
              <a:off x="1534800" y="2426450"/>
              <a:ext cx="51650" cy="36050"/>
            </a:xfrm>
            <a:custGeom>
              <a:avLst/>
              <a:gdLst/>
              <a:ahLst/>
              <a:cxnLst/>
              <a:rect l="l" t="t" r="r" b="b"/>
              <a:pathLst>
                <a:path w="2066" h="1442" fill="none" extrusionOk="0">
                  <a:moveTo>
                    <a:pt x="961" y="0"/>
                  </a:moveTo>
                  <a:lnTo>
                    <a:pt x="961" y="0"/>
                  </a:lnTo>
                  <a:lnTo>
                    <a:pt x="721" y="48"/>
                  </a:lnTo>
                  <a:lnTo>
                    <a:pt x="480" y="97"/>
                  </a:lnTo>
                  <a:lnTo>
                    <a:pt x="288" y="193"/>
                  </a:lnTo>
                  <a:lnTo>
                    <a:pt x="96" y="385"/>
                  </a:lnTo>
                  <a:lnTo>
                    <a:pt x="96" y="385"/>
                  </a:lnTo>
                  <a:lnTo>
                    <a:pt x="0" y="577"/>
                  </a:lnTo>
                  <a:lnTo>
                    <a:pt x="0" y="769"/>
                  </a:lnTo>
                  <a:lnTo>
                    <a:pt x="48" y="913"/>
                  </a:lnTo>
                  <a:lnTo>
                    <a:pt x="192" y="1105"/>
                  </a:lnTo>
                  <a:lnTo>
                    <a:pt x="384" y="1249"/>
                  </a:lnTo>
                  <a:lnTo>
                    <a:pt x="625" y="1345"/>
                  </a:lnTo>
                  <a:lnTo>
                    <a:pt x="865" y="1393"/>
                  </a:lnTo>
                  <a:lnTo>
                    <a:pt x="1105" y="1441"/>
                  </a:lnTo>
                  <a:lnTo>
                    <a:pt x="1105" y="1441"/>
                  </a:lnTo>
                  <a:lnTo>
                    <a:pt x="1345" y="1393"/>
                  </a:lnTo>
                  <a:lnTo>
                    <a:pt x="1585" y="1345"/>
                  </a:lnTo>
                  <a:lnTo>
                    <a:pt x="1777" y="1201"/>
                  </a:lnTo>
                  <a:lnTo>
                    <a:pt x="1921" y="1057"/>
                  </a:lnTo>
                  <a:lnTo>
                    <a:pt x="1921" y="1057"/>
                  </a:lnTo>
                  <a:lnTo>
                    <a:pt x="2065" y="865"/>
                  </a:lnTo>
                  <a:lnTo>
                    <a:pt x="2065" y="673"/>
                  </a:lnTo>
                  <a:lnTo>
                    <a:pt x="1969" y="481"/>
                  </a:lnTo>
                  <a:lnTo>
                    <a:pt x="1873" y="337"/>
                  </a:lnTo>
                  <a:lnTo>
                    <a:pt x="1681" y="193"/>
                  </a:lnTo>
                  <a:lnTo>
                    <a:pt x="1441" y="97"/>
                  </a:lnTo>
                  <a:lnTo>
                    <a:pt x="1201" y="48"/>
                  </a:lnTo>
                  <a:lnTo>
                    <a:pt x="96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26"/>
            <p:cNvSpPr/>
            <p:nvPr/>
          </p:nvSpPr>
          <p:spPr>
            <a:xfrm>
              <a:off x="1477175" y="2515300"/>
              <a:ext cx="192125" cy="96075"/>
            </a:xfrm>
            <a:custGeom>
              <a:avLst/>
              <a:gdLst/>
              <a:ahLst/>
              <a:cxnLst/>
              <a:rect l="l" t="t" r="r" b="b"/>
              <a:pathLst>
                <a:path w="7685" h="3843" extrusionOk="0">
                  <a:moveTo>
                    <a:pt x="7684" y="0"/>
                  </a:moveTo>
                  <a:lnTo>
                    <a:pt x="7204" y="721"/>
                  </a:lnTo>
                  <a:lnTo>
                    <a:pt x="6724" y="1297"/>
                  </a:lnTo>
                  <a:lnTo>
                    <a:pt x="6195" y="1777"/>
                  </a:lnTo>
                  <a:lnTo>
                    <a:pt x="5667" y="2161"/>
                  </a:lnTo>
                  <a:lnTo>
                    <a:pt x="5091" y="2450"/>
                  </a:lnTo>
                  <a:lnTo>
                    <a:pt x="4514" y="2594"/>
                  </a:lnTo>
                  <a:lnTo>
                    <a:pt x="3938" y="2738"/>
                  </a:lnTo>
                  <a:lnTo>
                    <a:pt x="2882" y="2738"/>
                  </a:lnTo>
                  <a:lnTo>
                    <a:pt x="2449" y="2690"/>
                  </a:lnTo>
                  <a:lnTo>
                    <a:pt x="1585" y="2498"/>
                  </a:lnTo>
                  <a:lnTo>
                    <a:pt x="768" y="2258"/>
                  </a:lnTo>
                  <a:lnTo>
                    <a:pt x="0" y="1969"/>
                  </a:lnTo>
                  <a:lnTo>
                    <a:pt x="336" y="2354"/>
                  </a:lnTo>
                  <a:lnTo>
                    <a:pt x="672" y="2738"/>
                  </a:lnTo>
                  <a:lnTo>
                    <a:pt x="1057" y="3074"/>
                  </a:lnTo>
                  <a:lnTo>
                    <a:pt x="1489" y="3314"/>
                  </a:lnTo>
                  <a:lnTo>
                    <a:pt x="1969" y="3554"/>
                  </a:lnTo>
                  <a:lnTo>
                    <a:pt x="2449" y="3698"/>
                  </a:lnTo>
                  <a:lnTo>
                    <a:pt x="2978" y="3794"/>
                  </a:lnTo>
                  <a:lnTo>
                    <a:pt x="3506" y="3842"/>
                  </a:lnTo>
                  <a:lnTo>
                    <a:pt x="3890" y="3842"/>
                  </a:lnTo>
                  <a:lnTo>
                    <a:pt x="4226" y="3794"/>
                  </a:lnTo>
                  <a:lnTo>
                    <a:pt x="4274" y="3794"/>
                  </a:lnTo>
                  <a:lnTo>
                    <a:pt x="4466" y="3746"/>
                  </a:lnTo>
                  <a:lnTo>
                    <a:pt x="4514" y="3746"/>
                  </a:lnTo>
                  <a:lnTo>
                    <a:pt x="4514" y="3698"/>
                  </a:lnTo>
                  <a:lnTo>
                    <a:pt x="4658" y="3698"/>
                  </a:lnTo>
                  <a:lnTo>
                    <a:pt x="5283" y="3458"/>
                  </a:lnTo>
                  <a:lnTo>
                    <a:pt x="5811" y="3122"/>
                  </a:lnTo>
                  <a:lnTo>
                    <a:pt x="6339" y="2738"/>
                  </a:lnTo>
                  <a:lnTo>
                    <a:pt x="6724" y="2306"/>
                  </a:lnTo>
                  <a:lnTo>
                    <a:pt x="7108" y="1777"/>
                  </a:lnTo>
                  <a:lnTo>
                    <a:pt x="7396" y="1249"/>
                  </a:lnTo>
                  <a:lnTo>
                    <a:pt x="7588" y="625"/>
                  </a:lnTo>
                  <a:lnTo>
                    <a:pt x="7684" y="0"/>
                  </a:lnTo>
                  <a:close/>
                </a:path>
              </a:pathLst>
            </a:custGeom>
            <a:solidFill>
              <a:schemeClr val="dk1">
                <a:alpha val="33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4" name="Google Shape;1614;p26"/>
          <p:cNvGrpSpPr/>
          <p:nvPr/>
        </p:nvGrpSpPr>
        <p:grpSpPr>
          <a:xfrm rot="3427705">
            <a:off x="655153" y="560954"/>
            <a:ext cx="340783" cy="340829"/>
            <a:chOff x="1460350" y="2402425"/>
            <a:chExt cx="208950" cy="208950"/>
          </a:xfrm>
        </p:grpSpPr>
        <p:sp>
          <p:nvSpPr>
            <p:cNvPr id="1615" name="Google Shape;1615;p26"/>
            <p:cNvSpPr/>
            <p:nvPr/>
          </p:nvSpPr>
          <p:spPr>
            <a:xfrm>
              <a:off x="1460350" y="2402425"/>
              <a:ext cx="208950" cy="208950"/>
            </a:xfrm>
            <a:custGeom>
              <a:avLst/>
              <a:gdLst/>
              <a:ahLst/>
              <a:cxnLst/>
              <a:rect l="l" t="t" r="r" b="b"/>
              <a:pathLst>
                <a:path w="8358" h="8358" extrusionOk="0">
                  <a:moveTo>
                    <a:pt x="4035" y="1"/>
                  </a:moveTo>
                  <a:lnTo>
                    <a:pt x="3651" y="49"/>
                  </a:lnTo>
                  <a:lnTo>
                    <a:pt x="3218" y="97"/>
                  </a:lnTo>
                  <a:lnTo>
                    <a:pt x="2786" y="241"/>
                  </a:lnTo>
                  <a:lnTo>
                    <a:pt x="2402" y="385"/>
                  </a:lnTo>
                  <a:lnTo>
                    <a:pt x="2066" y="577"/>
                  </a:lnTo>
                  <a:lnTo>
                    <a:pt x="1682" y="817"/>
                  </a:lnTo>
                  <a:lnTo>
                    <a:pt x="1393" y="1058"/>
                  </a:lnTo>
                  <a:lnTo>
                    <a:pt x="1105" y="1346"/>
                  </a:lnTo>
                  <a:lnTo>
                    <a:pt x="865" y="1634"/>
                  </a:lnTo>
                  <a:lnTo>
                    <a:pt x="625" y="1970"/>
                  </a:lnTo>
                  <a:lnTo>
                    <a:pt x="433" y="2354"/>
                  </a:lnTo>
                  <a:lnTo>
                    <a:pt x="241" y="2690"/>
                  </a:lnTo>
                  <a:lnTo>
                    <a:pt x="145" y="3075"/>
                  </a:lnTo>
                  <a:lnTo>
                    <a:pt x="49" y="3459"/>
                  </a:lnTo>
                  <a:lnTo>
                    <a:pt x="1" y="3891"/>
                  </a:lnTo>
                  <a:lnTo>
                    <a:pt x="1" y="4323"/>
                  </a:lnTo>
                  <a:lnTo>
                    <a:pt x="49" y="4707"/>
                  </a:lnTo>
                  <a:lnTo>
                    <a:pt x="97" y="5140"/>
                  </a:lnTo>
                  <a:lnTo>
                    <a:pt x="241" y="5572"/>
                  </a:lnTo>
                  <a:lnTo>
                    <a:pt x="385" y="5956"/>
                  </a:lnTo>
                  <a:lnTo>
                    <a:pt x="577" y="6292"/>
                  </a:lnTo>
                  <a:lnTo>
                    <a:pt x="817" y="6628"/>
                  </a:lnTo>
                  <a:lnTo>
                    <a:pt x="1057" y="6965"/>
                  </a:lnTo>
                  <a:lnTo>
                    <a:pt x="1345" y="7253"/>
                  </a:lnTo>
                  <a:lnTo>
                    <a:pt x="1634" y="7493"/>
                  </a:lnTo>
                  <a:lnTo>
                    <a:pt x="1970" y="7733"/>
                  </a:lnTo>
                  <a:lnTo>
                    <a:pt x="2306" y="7925"/>
                  </a:lnTo>
                  <a:lnTo>
                    <a:pt x="2690" y="8069"/>
                  </a:lnTo>
                  <a:lnTo>
                    <a:pt x="3074" y="8213"/>
                  </a:lnTo>
                  <a:lnTo>
                    <a:pt x="3458" y="8309"/>
                  </a:lnTo>
                  <a:lnTo>
                    <a:pt x="3891" y="8357"/>
                  </a:lnTo>
                  <a:lnTo>
                    <a:pt x="4275" y="8357"/>
                  </a:lnTo>
                  <a:lnTo>
                    <a:pt x="4707" y="8309"/>
                  </a:lnTo>
                  <a:lnTo>
                    <a:pt x="5139" y="8261"/>
                  </a:lnTo>
                  <a:lnTo>
                    <a:pt x="5524" y="8117"/>
                  </a:lnTo>
                  <a:lnTo>
                    <a:pt x="5956" y="7973"/>
                  </a:lnTo>
                  <a:lnTo>
                    <a:pt x="6292" y="7781"/>
                  </a:lnTo>
                  <a:lnTo>
                    <a:pt x="6628" y="7541"/>
                  </a:lnTo>
                  <a:lnTo>
                    <a:pt x="6964" y="7301"/>
                  </a:lnTo>
                  <a:lnTo>
                    <a:pt x="7252" y="7013"/>
                  </a:lnTo>
                  <a:lnTo>
                    <a:pt x="7493" y="6724"/>
                  </a:lnTo>
                  <a:lnTo>
                    <a:pt x="7733" y="6388"/>
                  </a:lnTo>
                  <a:lnTo>
                    <a:pt x="7925" y="6004"/>
                  </a:lnTo>
                  <a:lnTo>
                    <a:pt x="8069" y="5668"/>
                  </a:lnTo>
                  <a:lnTo>
                    <a:pt x="8213" y="5284"/>
                  </a:lnTo>
                  <a:lnTo>
                    <a:pt x="8309" y="4900"/>
                  </a:lnTo>
                  <a:lnTo>
                    <a:pt x="8357" y="4467"/>
                  </a:lnTo>
                  <a:lnTo>
                    <a:pt x="8357" y="4035"/>
                  </a:lnTo>
                  <a:lnTo>
                    <a:pt x="8309" y="3651"/>
                  </a:lnTo>
                  <a:lnTo>
                    <a:pt x="8261" y="3219"/>
                  </a:lnTo>
                  <a:lnTo>
                    <a:pt x="8117" y="2786"/>
                  </a:lnTo>
                  <a:lnTo>
                    <a:pt x="7973" y="2402"/>
                  </a:lnTo>
                  <a:lnTo>
                    <a:pt x="7781" y="2066"/>
                  </a:lnTo>
                  <a:lnTo>
                    <a:pt x="7541" y="1730"/>
                  </a:lnTo>
                  <a:lnTo>
                    <a:pt x="7300" y="1394"/>
                  </a:lnTo>
                  <a:lnTo>
                    <a:pt x="7012" y="1106"/>
                  </a:lnTo>
                  <a:lnTo>
                    <a:pt x="6724" y="865"/>
                  </a:lnTo>
                  <a:lnTo>
                    <a:pt x="6388" y="625"/>
                  </a:lnTo>
                  <a:lnTo>
                    <a:pt x="6004" y="433"/>
                  </a:lnTo>
                  <a:lnTo>
                    <a:pt x="5668" y="289"/>
                  </a:lnTo>
                  <a:lnTo>
                    <a:pt x="5283" y="145"/>
                  </a:lnTo>
                  <a:lnTo>
                    <a:pt x="4851" y="49"/>
                  </a:lnTo>
                  <a:lnTo>
                    <a:pt x="446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26"/>
            <p:cNvSpPr/>
            <p:nvPr/>
          </p:nvSpPr>
          <p:spPr>
            <a:xfrm>
              <a:off x="1460350" y="2402425"/>
              <a:ext cx="208950" cy="208950"/>
            </a:xfrm>
            <a:custGeom>
              <a:avLst/>
              <a:gdLst/>
              <a:ahLst/>
              <a:cxnLst/>
              <a:rect l="l" t="t" r="r" b="b"/>
              <a:pathLst>
                <a:path w="8358" h="8358" fill="none" extrusionOk="0">
                  <a:moveTo>
                    <a:pt x="8261" y="3219"/>
                  </a:moveTo>
                  <a:lnTo>
                    <a:pt x="8261" y="3219"/>
                  </a:lnTo>
                  <a:lnTo>
                    <a:pt x="8309" y="3651"/>
                  </a:lnTo>
                  <a:lnTo>
                    <a:pt x="8357" y="4035"/>
                  </a:lnTo>
                  <a:lnTo>
                    <a:pt x="8357" y="4467"/>
                  </a:lnTo>
                  <a:lnTo>
                    <a:pt x="8309" y="4900"/>
                  </a:lnTo>
                  <a:lnTo>
                    <a:pt x="8213" y="5284"/>
                  </a:lnTo>
                  <a:lnTo>
                    <a:pt x="8069" y="5668"/>
                  </a:lnTo>
                  <a:lnTo>
                    <a:pt x="7925" y="6004"/>
                  </a:lnTo>
                  <a:lnTo>
                    <a:pt x="7733" y="6388"/>
                  </a:lnTo>
                  <a:lnTo>
                    <a:pt x="7493" y="6724"/>
                  </a:lnTo>
                  <a:lnTo>
                    <a:pt x="7252" y="7013"/>
                  </a:lnTo>
                  <a:lnTo>
                    <a:pt x="6964" y="7301"/>
                  </a:lnTo>
                  <a:lnTo>
                    <a:pt x="6628" y="7541"/>
                  </a:lnTo>
                  <a:lnTo>
                    <a:pt x="6292" y="7781"/>
                  </a:lnTo>
                  <a:lnTo>
                    <a:pt x="5956" y="7973"/>
                  </a:lnTo>
                  <a:lnTo>
                    <a:pt x="5524" y="8117"/>
                  </a:lnTo>
                  <a:lnTo>
                    <a:pt x="5139" y="8261"/>
                  </a:lnTo>
                  <a:lnTo>
                    <a:pt x="5139" y="8261"/>
                  </a:lnTo>
                  <a:lnTo>
                    <a:pt x="4707" y="8309"/>
                  </a:lnTo>
                  <a:lnTo>
                    <a:pt x="4275" y="8357"/>
                  </a:lnTo>
                  <a:lnTo>
                    <a:pt x="3891" y="8357"/>
                  </a:lnTo>
                  <a:lnTo>
                    <a:pt x="3458" y="8309"/>
                  </a:lnTo>
                  <a:lnTo>
                    <a:pt x="3074" y="8213"/>
                  </a:lnTo>
                  <a:lnTo>
                    <a:pt x="2690" y="8069"/>
                  </a:lnTo>
                  <a:lnTo>
                    <a:pt x="2306" y="7925"/>
                  </a:lnTo>
                  <a:lnTo>
                    <a:pt x="1970" y="7733"/>
                  </a:lnTo>
                  <a:lnTo>
                    <a:pt x="1634" y="7493"/>
                  </a:lnTo>
                  <a:lnTo>
                    <a:pt x="1345" y="7253"/>
                  </a:lnTo>
                  <a:lnTo>
                    <a:pt x="1057" y="6965"/>
                  </a:lnTo>
                  <a:lnTo>
                    <a:pt x="817" y="6628"/>
                  </a:lnTo>
                  <a:lnTo>
                    <a:pt x="577" y="6292"/>
                  </a:lnTo>
                  <a:lnTo>
                    <a:pt x="385" y="5956"/>
                  </a:lnTo>
                  <a:lnTo>
                    <a:pt x="241" y="5572"/>
                  </a:lnTo>
                  <a:lnTo>
                    <a:pt x="97" y="5140"/>
                  </a:lnTo>
                  <a:lnTo>
                    <a:pt x="97" y="5140"/>
                  </a:lnTo>
                  <a:lnTo>
                    <a:pt x="49" y="4707"/>
                  </a:lnTo>
                  <a:lnTo>
                    <a:pt x="1" y="4323"/>
                  </a:lnTo>
                  <a:lnTo>
                    <a:pt x="1" y="3891"/>
                  </a:lnTo>
                  <a:lnTo>
                    <a:pt x="49" y="3459"/>
                  </a:lnTo>
                  <a:lnTo>
                    <a:pt x="145" y="3075"/>
                  </a:lnTo>
                  <a:lnTo>
                    <a:pt x="241" y="2690"/>
                  </a:lnTo>
                  <a:lnTo>
                    <a:pt x="433" y="2354"/>
                  </a:lnTo>
                  <a:lnTo>
                    <a:pt x="625" y="1970"/>
                  </a:lnTo>
                  <a:lnTo>
                    <a:pt x="865" y="1634"/>
                  </a:lnTo>
                  <a:lnTo>
                    <a:pt x="1105" y="1346"/>
                  </a:lnTo>
                  <a:lnTo>
                    <a:pt x="1393" y="1058"/>
                  </a:lnTo>
                  <a:lnTo>
                    <a:pt x="1682" y="817"/>
                  </a:lnTo>
                  <a:lnTo>
                    <a:pt x="2066" y="577"/>
                  </a:lnTo>
                  <a:lnTo>
                    <a:pt x="2402" y="385"/>
                  </a:lnTo>
                  <a:lnTo>
                    <a:pt x="2786" y="241"/>
                  </a:lnTo>
                  <a:lnTo>
                    <a:pt x="3218" y="97"/>
                  </a:lnTo>
                  <a:lnTo>
                    <a:pt x="3218" y="97"/>
                  </a:lnTo>
                  <a:lnTo>
                    <a:pt x="3651" y="49"/>
                  </a:lnTo>
                  <a:lnTo>
                    <a:pt x="4035" y="1"/>
                  </a:lnTo>
                  <a:lnTo>
                    <a:pt x="4467" y="1"/>
                  </a:lnTo>
                  <a:lnTo>
                    <a:pt x="4851" y="49"/>
                  </a:lnTo>
                  <a:lnTo>
                    <a:pt x="5283" y="145"/>
                  </a:lnTo>
                  <a:lnTo>
                    <a:pt x="5668" y="289"/>
                  </a:lnTo>
                  <a:lnTo>
                    <a:pt x="6004" y="433"/>
                  </a:lnTo>
                  <a:lnTo>
                    <a:pt x="6388" y="625"/>
                  </a:lnTo>
                  <a:lnTo>
                    <a:pt x="6724" y="865"/>
                  </a:lnTo>
                  <a:lnTo>
                    <a:pt x="7012" y="1106"/>
                  </a:lnTo>
                  <a:lnTo>
                    <a:pt x="7300" y="1394"/>
                  </a:lnTo>
                  <a:lnTo>
                    <a:pt x="7541" y="1730"/>
                  </a:lnTo>
                  <a:lnTo>
                    <a:pt x="7781" y="2066"/>
                  </a:lnTo>
                  <a:lnTo>
                    <a:pt x="7973" y="2402"/>
                  </a:lnTo>
                  <a:lnTo>
                    <a:pt x="8117" y="2786"/>
                  </a:lnTo>
                  <a:lnTo>
                    <a:pt x="8261" y="3219"/>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26"/>
            <p:cNvSpPr/>
            <p:nvPr/>
          </p:nvSpPr>
          <p:spPr>
            <a:xfrm>
              <a:off x="1495175" y="2421650"/>
              <a:ext cx="122475" cy="91275"/>
            </a:xfrm>
            <a:custGeom>
              <a:avLst/>
              <a:gdLst/>
              <a:ahLst/>
              <a:cxnLst/>
              <a:rect l="l" t="t" r="r" b="b"/>
              <a:pathLst>
                <a:path w="4899" h="3651" extrusionOk="0">
                  <a:moveTo>
                    <a:pt x="2546" y="192"/>
                  </a:moveTo>
                  <a:lnTo>
                    <a:pt x="2786" y="240"/>
                  </a:lnTo>
                  <a:lnTo>
                    <a:pt x="3026" y="289"/>
                  </a:lnTo>
                  <a:lnTo>
                    <a:pt x="3266" y="385"/>
                  </a:lnTo>
                  <a:lnTo>
                    <a:pt x="3458" y="529"/>
                  </a:lnTo>
                  <a:lnTo>
                    <a:pt x="3554" y="673"/>
                  </a:lnTo>
                  <a:lnTo>
                    <a:pt x="3650" y="865"/>
                  </a:lnTo>
                  <a:lnTo>
                    <a:pt x="3650" y="1057"/>
                  </a:lnTo>
                  <a:lnTo>
                    <a:pt x="3506" y="1249"/>
                  </a:lnTo>
                  <a:lnTo>
                    <a:pt x="3362" y="1393"/>
                  </a:lnTo>
                  <a:lnTo>
                    <a:pt x="3170" y="1537"/>
                  </a:lnTo>
                  <a:lnTo>
                    <a:pt x="2930" y="1585"/>
                  </a:lnTo>
                  <a:lnTo>
                    <a:pt x="2690" y="1633"/>
                  </a:lnTo>
                  <a:lnTo>
                    <a:pt x="2450" y="1585"/>
                  </a:lnTo>
                  <a:lnTo>
                    <a:pt x="2210" y="1537"/>
                  </a:lnTo>
                  <a:lnTo>
                    <a:pt x="1969" y="1441"/>
                  </a:lnTo>
                  <a:lnTo>
                    <a:pt x="1777" y="1297"/>
                  </a:lnTo>
                  <a:lnTo>
                    <a:pt x="1633" y="1105"/>
                  </a:lnTo>
                  <a:lnTo>
                    <a:pt x="1585" y="961"/>
                  </a:lnTo>
                  <a:lnTo>
                    <a:pt x="1585" y="769"/>
                  </a:lnTo>
                  <a:lnTo>
                    <a:pt x="1681" y="577"/>
                  </a:lnTo>
                  <a:lnTo>
                    <a:pt x="1873" y="385"/>
                  </a:lnTo>
                  <a:lnTo>
                    <a:pt x="2065" y="289"/>
                  </a:lnTo>
                  <a:lnTo>
                    <a:pt x="2306" y="240"/>
                  </a:lnTo>
                  <a:lnTo>
                    <a:pt x="2546" y="192"/>
                  </a:lnTo>
                  <a:close/>
                  <a:moveTo>
                    <a:pt x="2306" y="0"/>
                  </a:moveTo>
                  <a:lnTo>
                    <a:pt x="1969" y="48"/>
                  </a:lnTo>
                  <a:lnTo>
                    <a:pt x="1585" y="144"/>
                  </a:lnTo>
                  <a:lnTo>
                    <a:pt x="1249" y="289"/>
                  </a:lnTo>
                  <a:lnTo>
                    <a:pt x="865" y="481"/>
                  </a:lnTo>
                  <a:lnTo>
                    <a:pt x="529" y="721"/>
                  </a:lnTo>
                  <a:lnTo>
                    <a:pt x="289" y="961"/>
                  </a:lnTo>
                  <a:lnTo>
                    <a:pt x="144" y="1249"/>
                  </a:lnTo>
                  <a:lnTo>
                    <a:pt x="48" y="1489"/>
                  </a:lnTo>
                  <a:lnTo>
                    <a:pt x="0" y="1777"/>
                  </a:lnTo>
                  <a:lnTo>
                    <a:pt x="0" y="2065"/>
                  </a:lnTo>
                  <a:lnTo>
                    <a:pt x="96" y="2354"/>
                  </a:lnTo>
                  <a:lnTo>
                    <a:pt x="192" y="2594"/>
                  </a:lnTo>
                  <a:lnTo>
                    <a:pt x="385" y="2882"/>
                  </a:lnTo>
                  <a:lnTo>
                    <a:pt x="577" y="3074"/>
                  </a:lnTo>
                  <a:lnTo>
                    <a:pt x="865" y="3266"/>
                  </a:lnTo>
                  <a:lnTo>
                    <a:pt x="1153" y="3458"/>
                  </a:lnTo>
                  <a:lnTo>
                    <a:pt x="1441" y="3554"/>
                  </a:lnTo>
                  <a:lnTo>
                    <a:pt x="1825" y="3650"/>
                  </a:lnTo>
                  <a:lnTo>
                    <a:pt x="2594" y="3650"/>
                  </a:lnTo>
                  <a:lnTo>
                    <a:pt x="2978" y="3554"/>
                  </a:lnTo>
                  <a:lnTo>
                    <a:pt x="3410" y="3410"/>
                  </a:lnTo>
                  <a:lnTo>
                    <a:pt x="3842" y="3170"/>
                  </a:lnTo>
                  <a:lnTo>
                    <a:pt x="4179" y="2978"/>
                  </a:lnTo>
                  <a:lnTo>
                    <a:pt x="4467" y="2690"/>
                  </a:lnTo>
                  <a:lnTo>
                    <a:pt x="4659" y="2450"/>
                  </a:lnTo>
                  <a:lnTo>
                    <a:pt x="4803" y="2210"/>
                  </a:lnTo>
                  <a:lnTo>
                    <a:pt x="4899" y="1921"/>
                  </a:lnTo>
                  <a:lnTo>
                    <a:pt x="4899" y="1633"/>
                  </a:lnTo>
                  <a:lnTo>
                    <a:pt x="4851" y="1393"/>
                  </a:lnTo>
                  <a:lnTo>
                    <a:pt x="4803" y="1153"/>
                  </a:lnTo>
                  <a:lnTo>
                    <a:pt x="4659" y="913"/>
                  </a:lnTo>
                  <a:lnTo>
                    <a:pt x="4467" y="673"/>
                  </a:lnTo>
                  <a:lnTo>
                    <a:pt x="4227" y="481"/>
                  </a:lnTo>
                  <a:lnTo>
                    <a:pt x="3986" y="337"/>
                  </a:lnTo>
                  <a:lnTo>
                    <a:pt x="3698" y="192"/>
                  </a:lnTo>
                  <a:lnTo>
                    <a:pt x="3362" y="48"/>
                  </a:lnTo>
                  <a:lnTo>
                    <a:pt x="3026" y="0"/>
                  </a:lnTo>
                  <a:close/>
                </a:path>
              </a:pathLst>
            </a:custGeom>
            <a:solidFill>
              <a:schemeClr val="dk1">
                <a:alpha val="33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26"/>
            <p:cNvSpPr/>
            <p:nvPr/>
          </p:nvSpPr>
          <p:spPr>
            <a:xfrm>
              <a:off x="1534800" y="2426450"/>
              <a:ext cx="51650" cy="36050"/>
            </a:xfrm>
            <a:custGeom>
              <a:avLst/>
              <a:gdLst/>
              <a:ahLst/>
              <a:cxnLst/>
              <a:rect l="l" t="t" r="r" b="b"/>
              <a:pathLst>
                <a:path w="2066" h="1442" fill="none" extrusionOk="0">
                  <a:moveTo>
                    <a:pt x="1105" y="1441"/>
                  </a:moveTo>
                  <a:lnTo>
                    <a:pt x="1105" y="1441"/>
                  </a:lnTo>
                  <a:lnTo>
                    <a:pt x="865" y="1393"/>
                  </a:lnTo>
                  <a:lnTo>
                    <a:pt x="625" y="1345"/>
                  </a:lnTo>
                  <a:lnTo>
                    <a:pt x="384" y="1249"/>
                  </a:lnTo>
                  <a:lnTo>
                    <a:pt x="192" y="1105"/>
                  </a:lnTo>
                  <a:lnTo>
                    <a:pt x="48" y="913"/>
                  </a:lnTo>
                  <a:lnTo>
                    <a:pt x="0" y="769"/>
                  </a:lnTo>
                  <a:lnTo>
                    <a:pt x="0" y="577"/>
                  </a:lnTo>
                  <a:lnTo>
                    <a:pt x="96" y="385"/>
                  </a:lnTo>
                  <a:lnTo>
                    <a:pt x="96" y="385"/>
                  </a:lnTo>
                  <a:lnTo>
                    <a:pt x="288" y="193"/>
                  </a:lnTo>
                  <a:lnTo>
                    <a:pt x="480" y="97"/>
                  </a:lnTo>
                  <a:lnTo>
                    <a:pt x="721" y="48"/>
                  </a:lnTo>
                  <a:lnTo>
                    <a:pt x="961" y="0"/>
                  </a:lnTo>
                  <a:lnTo>
                    <a:pt x="961" y="0"/>
                  </a:lnTo>
                  <a:lnTo>
                    <a:pt x="1201" y="48"/>
                  </a:lnTo>
                  <a:lnTo>
                    <a:pt x="1441" y="97"/>
                  </a:lnTo>
                  <a:lnTo>
                    <a:pt x="1681" y="193"/>
                  </a:lnTo>
                  <a:lnTo>
                    <a:pt x="1873" y="337"/>
                  </a:lnTo>
                  <a:lnTo>
                    <a:pt x="1969" y="481"/>
                  </a:lnTo>
                  <a:lnTo>
                    <a:pt x="2065" y="673"/>
                  </a:lnTo>
                  <a:lnTo>
                    <a:pt x="2065" y="865"/>
                  </a:lnTo>
                  <a:lnTo>
                    <a:pt x="1921" y="1057"/>
                  </a:lnTo>
                  <a:lnTo>
                    <a:pt x="1921" y="1057"/>
                  </a:lnTo>
                  <a:lnTo>
                    <a:pt x="1777" y="1201"/>
                  </a:lnTo>
                  <a:lnTo>
                    <a:pt x="1585" y="1345"/>
                  </a:lnTo>
                  <a:lnTo>
                    <a:pt x="1345" y="1393"/>
                  </a:lnTo>
                  <a:lnTo>
                    <a:pt x="1105" y="144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26"/>
            <p:cNvSpPr/>
            <p:nvPr/>
          </p:nvSpPr>
          <p:spPr>
            <a:xfrm>
              <a:off x="1495175" y="2421650"/>
              <a:ext cx="122475" cy="91275"/>
            </a:xfrm>
            <a:custGeom>
              <a:avLst/>
              <a:gdLst/>
              <a:ahLst/>
              <a:cxnLst/>
              <a:rect l="l" t="t" r="r" b="b"/>
              <a:pathLst>
                <a:path w="4899" h="3651" fill="none" extrusionOk="0">
                  <a:moveTo>
                    <a:pt x="2642" y="0"/>
                  </a:moveTo>
                  <a:lnTo>
                    <a:pt x="2642" y="0"/>
                  </a:lnTo>
                  <a:lnTo>
                    <a:pt x="2306" y="0"/>
                  </a:lnTo>
                  <a:lnTo>
                    <a:pt x="1969" y="48"/>
                  </a:lnTo>
                  <a:lnTo>
                    <a:pt x="1585" y="144"/>
                  </a:lnTo>
                  <a:lnTo>
                    <a:pt x="1249" y="289"/>
                  </a:lnTo>
                  <a:lnTo>
                    <a:pt x="1249" y="289"/>
                  </a:lnTo>
                  <a:lnTo>
                    <a:pt x="865" y="481"/>
                  </a:lnTo>
                  <a:lnTo>
                    <a:pt x="529" y="721"/>
                  </a:lnTo>
                  <a:lnTo>
                    <a:pt x="289" y="961"/>
                  </a:lnTo>
                  <a:lnTo>
                    <a:pt x="144" y="1249"/>
                  </a:lnTo>
                  <a:lnTo>
                    <a:pt x="48" y="1489"/>
                  </a:lnTo>
                  <a:lnTo>
                    <a:pt x="0" y="1777"/>
                  </a:lnTo>
                  <a:lnTo>
                    <a:pt x="0" y="2065"/>
                  </a:lnTo>
                  <a:lnTo>
                    <a:pt x="96" y="2354"/>
                  </a:lnTo>
                  <a:lnTo>
                    <a:pt x="192" y="2594"/>
                  </a:lnTo>
                  <a:lnTo>
                    <a:pt x="385" y="2882"/>
                  </a:lnTo>
                  <a:lnTo>
                    <a:pt x="577" y="3074"/>
                  </a:lnTo>
                  <a:lnTo>
                    <a:pt x="865" y="3266"/>
                  </a:lnTo>
                  <a:lnTo>
                    <a:pt x="1153" y="3458"/>
                  </a:lnTo>
                  <a:lnTo>
                    <a:pt x="1441" y="3554"/>
                  </a:lnTo>
                  <a:lnTo>
                    <a:pt x="1825" y="3650"/>
                  </a:lnTo>
                  <a:lnTo>
                    <a:pt x="2210" y="3650"/>
                  </a:lnTo>
                  <a:lnTo>
                    <a:pt x="2210" y="3650"/>
                  </a:lnTo>
                  <a:lnTo>
                    <a:pt x="2594" y="3650"/>
                  </a:lnTo>
                  <a:lnTo>
                    <a:pt x="2978" y="3554"/>
                  </a:lnTo>
                  <a:lnTo>
                    <a:pt x="3410" y="3410"/>
                  </a:lnTo>
                  <a:lnTo>
                    <a:pt x="3842" y="3170"/>
                  </a:lnTo>
                  <a:lnTo>
                    <a:pt x="3842" y="3170"/>
                  </a:lnTo>
                  <a:lnTo>
                    <a:pt x="4179" y="2978"/>
                  </a:lnTo>
                  <a:lnTo>
                    <a:pt x="4467" y="2690"/>
                  </a:lnTo>
                  <a:lnTo>
                    <a:pt x="4659" y="2450"/>
                  </a:lnTo>
                  <a:lnTo>
                    <a:pt x="4803" y="2210"/>
                  </a:lnTo>
                  <a:lnTo>
                    <a:pt x="4899" y="1921"/>
                  </a:lnTo>
                  <a:lnTo>
                    <a:pt x="4899" y="1633"/>
                  </a:lnTo>
                  <a:lnTo>
                    <a:pt x="4851" y="1393"/>
                  </a:lnTo>
                  <a:lnTo>
                    <a:pt x="4803" y="1153"/>
                  </a:lnTo>
                  <a:lnTo>
                    <a:pt x="4659" y="913"/>
                  </a:lnTo>
                  <a:lnTo>
                    <a:pt x="4467" y="673"/>
                  </a:lnTo>
                  <a:lnTo>
                    <a:pt x="4227" y="481"/>
                  </a:lnTo>
                  <a:lnTo>
                    <a:pt x="3986" y="337"/>
                  </a:lnTo>
                  <a:lnTo>
                    <a:pt x="3698" y="192"/>
                  </a:lnTo>
                  <a:lnTo>
                    <a:pt x="3362" y="48"/>
                  </a:lnTo>
                  <a:lnTo>
                    <a:pt x="3026" y="0"/>
                  </a:lnTo>
                  <a:lnTo>
                    <a:pt x="2642" y="0"/>
                  </a:lnTo>
                </a:path>
              </a:pathLst>
            </a:custGeom>
            <a:solidFill>
              <a:schemeClr val="dk1">
                <a:alpha val="33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26"/>
            <p:cNvSpPr/>
            <p:nvPr/>
          </p:nvSpPr>
          <p:spPr>
            <a:xfrm>
              <a:off x="1582825" y="2607750"/>
              <a:ext cx="10825" cy="2425"/>
            </a:xfrm>
            <a:custGeom>
              <a:avLst/>
              <a:gdLst/>
              <a:ahLst/>
              <a:cxnLst/>
              <a:rect l="l" t="t" r="r" b="b"/>
              <a:pathLst>
                <a:path w="433" h="97" extrusionOk="0">
                  <a:moveTo>
                    <a:pt x="0" y="96"/>
                  </a:moveTo>
                  <a:lnTo>
                    <a:pt x="0" y="96"/>
                  </a:lnTo>
                  <a:lnTo>
                    <a:pt x="0" y="96"/>
                  </a:lnTo>
                  <a:lnTo>
                    <a:pt x="0" y="96"/>
                  </a:lnTo>
                  <a:lnTo>
                    <a:pt x="0" y="96"/>
                  </a:lnTo>
                  <a:close/>
                  <a:moveTo>
                    <a:pt x="48" y="96"/>
                  </a:moveTo>
                  <a:lnTo>
                    <a:pt x="48" y="96"/>
                  </a:lnTo>
                  <a:lnTo>
                    <a:pt x="48" y="96"/>
                  </a:lnTo>
                  <a:lnTo>
                    <a:pt x="48" y="96"/>
                  </a:lnTo>
                  <a:lnTo>
                    <a:pt x="48" y="96"/>
                  </a:lnTo>
                  <a:close/>
                  <a:moveTo>
                    <a:pt x="240" y="48"/>
                  </a:moveTo>
                  <a:lnTo>
                    <a:pt x="240" y="48"/>
                  </a:lnTo>
                  <a:lnTo>
                    <a:pt x="48" y="96"/>
                  </a:lnTo>
                  <a:lnTo>
                    <a:pt x="48" y="96"/>
                  </a:lnTo>
                  <a:lnTo>
                    <a:pt x="240" y="48"/>
                  </a:lnTo>
                  <a:close/>
                  <a:moveTo>
                    <a:pt x="240" y="48"/>
                  </a:moveTo>
                  <a:lnTo>
                    <a:pt x="240" y="48"/>
                  </a:lnTo>
                  <a:lnTo>
                    <a:pt x="240" y="48"/>
                  </a:lnTo>
                  <a:lnTo>
                    <a:pt x="240" y="48"/>
                  </a:lnTo>
                  <a:lnTo>
                    <a:pt x="240" y="48"/>
                  </a:lnTo>
                  <a:close/>
                  <a:moveTo>
                    <a:pt x="240" y="48"/>
                  </a:moveTo>
                  <a:lnTo>
                    <a:pt x="240" y="48"/>
                  </a:lnTo>
                  <a:lnTo>
                    <a:pt x="240" y="48"/>
                  </a:lnTo>
                  <a:lnTo>
                    <a:pt x="240" y="48"/>
                  </a:lnTo>
                  <a:lnTo>
                    <a:pt x="240" y="48"/>
                  </a:lnTo>
                  <a:close/>
                  <a:moveTo>
                    <a:pt x="240" y="48"/>
                  </a:moveTo>
                  <a:lnTo>
                    <a:pt x="240" y="48"/>
                  </a:lnTo>
                  <a:lnTo>
                    <a:pt x="240" y="48"/>
                  </a:lnTo>
                  <a:lnTo>
                    <a:pt x="240" y="48"/>
                  </a:lnTo>
                  <a:lnTo>
                    <a:pt x="240" y="48"/>
                  </a:lnTo>
                  <a:close/>
                  <a:moveTo>
                    <a:pt x="288" y="0"/>
                  </a:moveTo>
                  <a:lnTo>
                    <a:pt x="288" y="0"/>
                  </a:lnTo>
                  <a:lnTo>
                    <a:pt x="288" y="48"/>
                  </a:lnTo>
                  <a:lnTo>
                    <a:pt x="288" y="48"/>
                  </a:lnTo>
                  <a:lnTo>
                    <a:pt x="288" y="0"/>
                  </a:lnTo>
                  <a:close/>
                  <a:moveTo>
                    <a:pt x="288" y="0"/>
                  </a:moveTo>
                  <a:lnTo>
                    <a:pt x="288" y="0"/>
                  </a:lnTo>
                  <a:lnTo>
                    <a:pt x="288" y="0"/>
                  </a:lnTo>
                  <a:lnTo>
                    <a:pt x="288" y="0"/>
                  </a:lnTo>
                  <a:lnTo>
                    <a:pt x="288" y="0"/>
                  </a:lnTo>
                  <a:close/>
                  <a:moveTo>
                    <a:pt x="288" y="0"/>
                  </a:moveTo>
                  <a:lnTo>
                    <a:pt x="288" y="0"/>
                  </a:lnTo>
                  <a:lnTo>
                    <a:pt x="288" y="0"/>
                  </a:lnTo>
                  <a:lnTo>
                    <a:pt x="288" y="0"/>
                  </a:lnTo>
                  <a:lnTo>
                    <a:pt x="288" y="0"/>
                  </a:lnTo>
                  <a:close/>
                  <a:moveTo>
                    <a:pt x="336" y="0"/>
                  </a:moveTo>
                  <a:lnTo>
                    <a:pt x="336" y="0"/>
                  </a:lnTo>
                  <a:lnTo>
                    <a:pt x="288" y="0"/>
                  </a:lnTo>
                  <a:lnTo>
                    <a:pt x="288" y="0"/>
                  </a:lnTo>
                  <a:lnTo>
                    <a:pt x="336" y="0"/>
                  </a:lnTo>
                  <a:close/>
                  <a:moveTo>
                    <a:pt x="336" y="0"/>
                  </a:moveTo>
                  <a:lnTo>
                    <a:pt x="336" y="0"/>
                  </a:lnTo>
                  <a:lnTo>
                    <a:pt x="336" y="0"/>
                  </a:lnTo>
                  <a:lnTo>
                    <a:pt x="336" y="0"/>
                  </a:lnTo>
                  <a:lnTo>
                    <a:pt x="336" y="0"/>
                  </a:lnTo>
                  <a:close/>
                  <a:moveTo>
                    <a:pt x="336" y="0"/>
                  </a:moveTo>
                  <a:lnTo>
                    <a:pt x="336" y="0"/>
                  </a:lnTo>
                  <a:lnTo>
                    <a:pt x="336" y="0"/>
                  </a:lnTo>
                  <a:lnTo>
                    <a:pt x="336" y="0"/>
                  </a:lnTo>
                  <a:lnTo>
                    <a:pt x="336" y="0"/>
                  </a:lnTo>
                  <a:close/>
                  <a:moveTo>
                    <a:pt x="336" y="0"/>
                  </a:moveTo>
                  <a:lnTo>
                    <a:pt x="336" y="0"/>
                  </a:lnTo>
                  <a:lnTo>
                    <a:pt x="336" y="0"/>
                  </a:lnTo>
                  <a:lnTo>
                    <a:pt x="336" y="0"/>
                  </a:lnTo>
                  <a:lnTo>
                    <a:pt x="336" y="0"/>
                  </a:lnTo>
                  <a:close/>
                  <a:moveTo>
                    <a:pt x="384" y="0"/>
                  </a:moveTo>
                  <a:lnTo>
                    <a:pt x="384" y="0"/>
                  </a:lnTo>
                  <a:lnTo>
                    <a:pt x="336" y="0"/>
                  </a:lnTo>
                  <a:lnTo>
                    <a:pt x="336" y="0"/>
                  </a:lnTo>
                  <a:lnTo>
                    <a:pt x="384" y="0"/>
                  </a:lnTo>
                  <a:close/>
                  <a:moveTo>
                    <a:pt x="384" y="0"/>
                  </a:moveTo>
                  <a:lnTo>
                    <a:pt x="384" y="0"/>
                  </a:lnTo>
                  <a:lnTo>
                    <a:pt x="384" y="0"/>
                  </a:lnTo>
                  <a:lnTo>
                    <a:pt x="384" y="0"/>
                  </a:lnTo>
                  <a:lnTo>
                    <a:pt x="384" y="0"/>
                  </a:lnTo>
                  <a:close/>
                  <a:moveTo>
                    <a:pt x="384" y="0"/>
                  </a:moveTo>
                  <a:lnTo>
                    <a:pt x="384" y="0"/>
                  </a:lnTo>
                  <a:lnTo>
                    <a:pt x="384" y="0"/>
                  </a:lnTo>
                  <a:lnTo>
                    <a:pt x="384" y="0"/>
                  </a:lnTo>
                  <a:lnTo>
                    <a:pt x="384" y="0"/>
                  </a:lnTo>
                  <a:close/>
                  <a:moveTo>
                    <a:pt x="432" y="0"/>
                  </a:moveTo>
                  <a:lnTo>
                    <a:pt x="432" y="0"/>
                  </a:lnTo>
                  <a:lnTo>
                    <a:pt x="432" y="0"/>
                  </a:lnTo>
                  <a:lnTo>
                    <a:pt x="432" y="0"/>
                  </a:lnTo>
                  <a:lnTo>
                    <a:pt x="432" y="0"/>
                  </a:lnTo>
                  <a:close/>
                  <a:moveTo>
                    <a:pt x="432" y="0"/>
                  </a:moveTo>
                  <a:lnTo>
                    <a:pt x="432" y="0"/>
                  </a:lnTo>
                  <a:lnTo>
                    <a:pt x="432" y="0"/>
                  </a:lnTo>
                  <a:lnTo>
                    <a:pt x="432" y="0"/>
                  </a:lnTo>
                  <a:lnTo>
                    <a:pt x="43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26"/>
            <p:cNvSpPr/>
            <p:nvPr/>
          </p:nvSpPr>
          <p:spPr>
            <a:xfrm>
              <a:off x="1582825" y="2610150"/>
              <a:ext cx="25" cy="25"/>
            </a:xfrm>
            <a:custGeom>
              <a:avLst/>
              <a:gdLst/>
              <a:ahLst/>
              <a:cxnLst/>
              <a:rect l="l" t="t" r="r" b="b"/>
              <a:pathLst>
                <a:path w="1" h="1" fill="none" extrusionOk="0">
                  <a:moveTo>
                    <a:pt x="0" y="0"/>
                  </a:moveTo>
                  <a:lnTo>
                    <a:pt x="0" y="0"/>
                  </a:lnTo>
                  <a:lnTo>
                    <a:pt x="0" y="0"/>
                  </a:lnTo>
                  <a:lnTo>
                    <a:pt x="0" y="0"/>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26"/>
            <p:cNvSpPr/>
            <p:nvPr/>
          </p:nvSpPr>
          <p:spPr>
            <a:xfrm>
              <a:off x="1584025" y="2610150"/>
              <a:ext cx="25" cy="25"/>
            </a:xfrm>
            <a:custGeom>
              <a:avLst/>
              <a:gdLst/>
              <a:ahLst/>
              <a:cxnLst/>
              <a:rect l="l" t="t" r="r" b="b"/>
              <a:pathLst>
                <a:path w="1" h="1" fill="none" extrusionOk="0">
                  <a:moveTo>
                    <a:pt x="0" y="0"/>
                  </a:moveTo>
                  <a:lnTo>
                    <a:pt x="0" y="0"/>
                  </a:lnTo>
                  <a:lnTo>
                    <a:pt x="0" y="0"/>
                  </a:lnTo>
                  <a:lnTo>
                    <a:pt x="0" y="0"/>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26"/>
            <p:cNvSpPr/>
            <p:nvPr/>
          </p:nvSpPr>
          <p:spPr>
            <a:xfrm>
              <a:off x="1584025" y="2608950"/>
              <a:ext cx="4825" cy="1225"/>
            </a:xfrm>
            <a:custGeom>
              <a:avLst/>
              <a:gdLst/>
              <a:ahLst/>
              <a:cxnLst/>
              <a:rect l="l" t="t" r="r" b="b"/>
              <a:pathLst>
                <a:path w="193" h="49" fill="none" extrusionOk="0">
                  <a:moveTo>
                    <a:pt x="192" y="0"/>
                  </a:moveTo>
                  <a:lnTo>
                    <a:pt x="192" y="0"/>
                  </a:lnTo>
                  <a:lnTo>
                    <a:pt x="0" y="48"/>
                  </a:lnTo>
                  <a:lnTo>
                    <a:pt x="0" y="48"/>
                  </a:lnTo>
                  <a:lnTo>
                    <a:pt x="192"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26"/>
            <p:cNvSpPr/>
            <p:nvPr/>
          </p:nvSpPr>
          <p:spPr>
            <a:xfrm>
              <a:off x="1588825" y="2608950"/>
              <a:ext cx="25" cy="25"/>
            </a:xfrm>
            <a:custGeom>
              <a:avLst/>
              <a:gdLst/>
              <a:ahLst/>
              <a:cxnLst/>
              <a:rect l="l" t="t" r="r" b="b"/>
              <a:pathLst>
                <a:path w="1" h="1" fill="none" extrusionOk="0">
                  <a:moveTo>
                    <a:pt x="0" y="0"/>
                  </a:moveTo>
                  <a:lnTo>
                    <a:pt x="0" y="0"/>
                  </a:lnTo>
                  <a:lnTo>
                    <a:pt x="0" y="0"/>
                  </a:lnTo>
                  <a:lnTo>
                    <a:pt x="0" y="0"/>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26"/>
            <p:cNvSpPr/>
            <p:nvPr/>
          </p:nvSpPr>
          <p:spPr>
            <a:xfrm>
              <a:off x="1588825" y="2608950"/>
              <a:ext cx="25" cy="25"/>
            </a:xfrm>
            <a:custGeom>
              <a:avLst/>
              <a:gdLst/>
              <a:ahLst/>
              <a:cxnLst/>
              <a:rect l="l" t="t" r="r" b="b"/>
              <a:pathLst>
                <a:path w="1" h="1" fill="none" extrusionOk="0">
                  <a:moveTo>
                    <a:pt x="0" y="0"/>
                  </a:moveTo>
                  <a:lnTo>
                    <a:pt x="0" y="0"/>
                  </a:lnTo>
                  <a:lnTo>
                    <a:pt x="0" y="0"/>
                  </a:lnTo>
                  <a:lnTo>
                    <a:pt x="0" y="0"/>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26"/>
            <p:cNvSpPr/>
            <p:nvPr/>
          </p:nvSpPr>
          <p:spPr>
            <a:xfrm>
              <a:off x="1588825" y="2608950"/>
              <a:ext cx="25" cy="25"/>
            </a:xfrm>
            <a:custGeom>
              <a:avLst/>
              <a:gdLst/>
              <a:ahLst/>
              <a:cxnLst/>
              <a:rect l="l" t="t" r="r" b="b"/>
              <a:pathLst>
                <a:path w="1" h="1" fill="none" extrusionOk="0">
                  <a:moveTo>
                    <a:pt x="0" y="0"/>
                  </a:moveTo>
                  <a:lnTo>
                    <a:pt x="0" y="0"/>
                  </a:lnTo>
                  <a:lnTo>
                    <a:pt x="0" y="0"/>
                  </a:lnTo>
                  <a:lnTo>
                    <a:pt x="0" y="0"/>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26"/>
            <p:cNvSpPr/>
            <p:nvPr/>
          </p:nvSpPr>
          <p:spPr>
            <a:xfrm>
              <a:off x="1590025" y="2607750"/>
              <a:ext cx="25" cy="1225"/>
            </a:xfrm>
            <a:custGeom>
              <a:avLst/>
              <a:gdLst/>
              <a:ahLst/>
              <a:cxnLst/>
              <a:rect l="l" t="t" r="r" b="b"/>
              <a:pathLst>
                <a:path w="1" h="49" fill="none" extrusionOk="0">
                  <a:moveTo>
                    <a:pt x="0" y="0"/>
                  </a:moveTo>
                  <a:lnTo>
                    <a:pt x="0" y="0"/>
                  </a:lnTo>
                  <a:lnTo>
                    <a:pt x="0" y="48"/>
                  </a:lnTo>
                  <a:lnTo>
                    <a:pt x="0" y="48"/>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26"/>
            <p:cNvSpPr/>
            <p:nvPr/>
          </p:nvSpPr>
          <p:spPr>
            <a:xfrm>
              <a:off x="1590025" y="2607750"/>
              <a:ext cx="25" cy="25"/>
            </a:xfrm>
            <a:custGeom>
              <a:avLst/>
              <a:gdLst/>
              <a:ahLst/>
              <a:cxnLst/>
              <a:rect l="l" t="t" r="r" b="b"/>
              <a:pathLst>
                <a:path w="1" h="1" fill="none" extrusionOk="0">
                  <a:moveTo>
                    <a:pt x="0" y="0"/>
                  </a:moveTo>
                  <a:lnTo>
                    <a:pt x="0" y="0"/>
                  </a:lnTo>
                  <a:lnTo>
                    <a:pt x="0" y="0"/>
                  </a:lnTo>
                  <a:lnTo>
                    <a:pt x="0" y="0"/>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26"/>
            <p:cNvSpPr/>
            <p:nvPr/>
          </p:nvSpPr>
          <p:spPr>
            <a:xfrm>
              <a:off x="1590025" y="2607750"/>
              <a:ext cx="25" cy="25"/>
            </a:xfrm>
            <a:custGeom>
              <a:avLst/>
              <a:gdLst/>
              <a:ahLst/>
              <a:cxnLst/>
              <a:rect l="l" t="t" r="r" b="b"/>
              <a:pathLst>
                <a:path w="1" h="1" fill="none" extrusionOk="0">
                  <a:moveTo>
                    <a:pt x="0" y="0"/>
                  </a:moveTo>
                  <a:lnTo>
                    <a:pt x="0" y="0"/>
                  </a:lnTo>
                  <a:lnTo>
                    <a:pt x="0" y="0"/>
                  </a:lnTo>
                  <a:lnTo>
                    <a:pt x="0" y="0"/>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26"/>
            <p:cNvSpPr/>
            <p:nvPr/>
          </p:nvSpPr>
          <p:spPr>
            <a:xfrm>
              <a:off x="1590025" y="2607750"/>
              <a:ext cx="1225" cy="25"/>
            </a:xfrm>
            <a:custGeom>
              <a:avLst/>
              <a:gdLst/>
              <a:ahLst/>
              <a:cxnLst/>
              <a:rect l="l" t="t" r="r" b="b"/>
              <a:pathLst>
                <a:path w="49" h="1" fill="none" extrusionOk="0">
                  <a:moveTo>
                    <a:pt x="48" y="0"/>
                  </a:moveTo>
                  <a:lnTo>
                    <a:pt x="48" y="0"/>
                  </a:lnTo>
                  <a:lnTo>
                    <a:pt x="0" y="0"/>
                  </a:lnTo>
                  <a:lnTo>
                    <a:pt x="0" y="0"/>
                  </a:lnTo>
                  <a:lnTo>
                    <a:pt x="48"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26"/>
            <p:cNvSpPr/>
            <p:nvPr/>
          </p:nvSpPr>
          <p:spPr>
            <a:xfrm>
              <a:off x="1591225" y="2607750"/>
              <a:ext cx="25" cy="25"/>
            </a:xfrm>
            <a:custGeom>
              <a:avLst/>
              <a:gdLst/>
              <a:ahLst/>
              <a:cxnLst/>
              <a:rect l="l" t="t" r="r" b="b"/>
              <a:pathLst>
                <a:path w="1" h="1" fill="none" extrusionOk="0">
                  <a:moveTo>
                    <a:pt x="0" y="0"/>
                  </a:moveTo>
                  <a:lnTo>
                    <a:pt x="0" y="0"/>
                  </a:lnTo>
                  <a:lnTo>
                    <a:pt x="0" y="0"/>
                  </a:lnTo>
                  <a:lnTo>
                    <a:pt x="0" y="0"/>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26"/>
            <p:cNvSpPr/>
            <p:nvPr/>
          </p:nvSpPr>
          <p:spPr>
            <a:xfrm>
              <a:off x="1591225" y="2607750"/>
              <a:ext cx="25" cy="25"/>
            </a:xfrm>
            <a:custGeom>
              <a:avLst/>
              <a:gdLst/>
              <a:ahLst/>
              <a:cxnLst/>
              <a:rect l="l" t="t" r="r" b="b"/>
              <a:pathLst>
                <a:path w="1" h="1" fill="none" extrusionOk="0">
                  <a:moveTo>
                    <a:pt x="0" y="0"/>
                  </a:moveTo>
                  <a:lnTo>
                    <a:pt x="0" y="0"/>
                  </a:lnTo>
                  <a:lnTo>
                    <a:pt x="0" y="0"/>
                  </a:lnTo>
                  <a:lnTo>
                    <a:pt x="0" y="0"/>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26"/>
            <p:cNvSpPr/>
            <p:nvPr/>
          </p:nvSpPr>
          <p:spPr>
            <a:xfrm>
              <a:off x="1591225" y="2607750"/>
              <a:ext cx="25" cy="25"/>
            </a:xfrm>
            <a:custGeom>
              <a:avLst/>
              <a:gdLst/>
              <a:ahLst/>
              <a:cxnLst/>
              <a:rect l="l" t="t" r="r" b="b"/>
              <a:pathLst>
                <a:path w="1" h="1" fill="none" extrusionOk="0">
                  <a:moveTo>
                    <a:pt x="0" y="0"/>
                  </a:moveTo>
                  <a:lnTo>
                    <a:pt x="0" y="0"/>
                  </a:lnTo>
                  <a:lnTo>
                    <a:pt x="0" y="0"/>
                  </a:lnTo>
                  <a:lnTo>
                    <a:pt x="0" y="0"/>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26"/>
            <p:cNvSpPr/>
            <p:nvPr/>
          </p:nvSpPr>
          <p:spPr>
            <a:xfrm>
              <a:off x="1591225" y="2607750"/>
              <a:ext cx="1225" cy="25"/>
            </a:xfrm>
            <a:custGeom>
              <a:avLst/>
              <a:gdLst/>
              <a:ahLst/>
              <a:cxnLst/>
              <a:rect l="l" t="t" r="r" b="b"/>
              <a:pathLst>
                <a:path w="49" h="1" fill="none" extrusionOk="0">
                  <a:moveTo>
                    <a:pt x="48" y="0"/>
                  </a:moveTo>
                  <a:lnTo>
                    <a:pt x="48" y="0"/>
                  </a:lnTo>
                  <a:lnTo>
                    <a:pt x="0" y="0"/>
                  </a:lnTo>
                  <a:lnTo>
                    <a:pt x="0" y="0"/>
                  </a:lnTo>
                  <a:lnTo>
                    <a:pt x="48"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26"/>
            <p:cNvSpPr/>
            <p:nvPr/>
          </p:nvSpPr>
          <p:spPr>
            <a:xfrm>
              <a:off x="1592425" y="2607750"/>
              <a:ext cx="25" cy="25"/>
            </a:xfrm>
            <a:custGeom>
              <a:avLst/>
              <a:gdLst/>
              <a:ahLst/>
              <a:cxnLst/>
              <a:rect l="l" t="t" r="r" b="b"/>
              <a:pathLst>
                <a:path w="1" h="1" fill="none" extrusionOk="0">
                  <a:moveTo>
                    <a:pt x="0" y="0"/>
                  </a:moveTo>
                  <a:lnTo>
                    <a:pt x="0" y="0"/>
                  </a:lnTo>
                  <a:lnTo>
                    <a:pt x="0" y="0"/>
                  </a:lnTo>
                  <a:lnTo>
                    <a:pt x="0" y="0"/>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26"/>
            <p:cNvSpPr/>
            <p:nvPr/>
          </p:nvSpPr>
          <p:spPr>
            <a:xfrm>
              <a:off x="1592425" y="2607750"/>
              <a:ext cx="25" cy="25"/>
            </a:xfrm>
            <a:custGeom>
              <a:avLst/>
              <a:gdLst/>
              <a:ahLst/>
              <a:cxnLst/>
              <a:rect l="l" t="t" r="r" b="b"/>
              <a:pathLst>
                <a:path w="1" h="1" fill="none" extrusionOk="0">
                  <a:moveTo>
                    <a:pt x="0" y="0"/>
                  </a:moveTo>
                  <a:lnTo>
                    <a:pt x="0" y="0"/>
                  </a:lnTo>
                  <a:lnTo>
                    <a:pt x="0" y="0"/>
                  </a:lnTo>
                  <a:lnTo>
                    <a:pt x="0" y="0"/>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26"/>
            <p:cNvSpPr/>
            <p:nvPr/>
          </p:nvSpPr>
          <p:spPr>
            <a:xfrm>
              <a:off x="1593625" y="2607750"/>
              <a:ext cx="25" cy="25"/>
            </a:xfrm>
            <a:custGeom>
              <a:avLst/>
              <a:gdLst/>
              <a:ahLst/>
              <a:cxnLst/>
              <a:rect l="l" t="t" r="r" b="b"/>
              <a:pathLst>
                <a:path w="1" h="1" fill="none" extrusionOk="0">
                  <a:moveTo>
                    <a:pt x="0" y="0"/>
                  </a:moveTo>
                  <a:lnTo>
                    <a:pt x="0" y="0"/>
                  </a:lnTo>
                  <a:lnTo>
                    <a:pt x="0" y="0"/>
                  </a:lnTo>
                  <a:lnTo>
                    <a:pt x="0" y="0"/>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26"/>
            <p:cNvSpPr/>
            <p:nvPr/>
          </p:nvSpPr>
          <p:spPr>
            <a:xfrm>
              <a:off x="1593625" y="2607750"/>
              <a:ext cx="25" cy="25"/>
            </a:xfrm>
            <a:custGeom>
              <a:avLst/>
              <a:gdLst/>
              <a:ahLst/>
              <a:cxnLst/>
              <a:rect l="l" t="t" r="r" b="b"/>
              <a:pathLst>
                <a:path w="1" h="1" fill="none" extrusionOk="0">
                  <a:moveTo>
                    <a:pt x="0" y="0"/>
                  </a:moveTo>
                  <a:lnTo>
                    <a:pt x="0" y="0"/>
                  </a:lnTo>
                  <a:lnTo>
                    <a:pt x="0" y="0"/>
                  </a:lnTo>
                  <a:lnTo>
                    <a:pt x="0" y="0"/>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26"/>
            <p:cNvSpPr/>
            <p:nvPr/>
          </p:nvSpPr>
          <p:spPr>
            <a:xfrm>
              <a:off x="1477175" y="2515300"/>
              <a:ext cx="192125" cy="96075"/>
            </a:xfrm>
            <a:custGeom>
              <a:avLst/>
              <a:gdLst/>
              <a:ahLst/>
              <a:cxnLst/>
              <a:rect l="l" t="t" r="r" b="b"/>
              <a:pathLst>
                <a:path w="7685" h="3843" fill="none" extrusionOk="0">
                  <a:moveTo>
                    <a:pt x="7684" y="0"/>
                  </a:moveTo>
                  <a:lnTo>
                    <a:pt x="7684" y="0"/>
                  </a:lnTo>
                  <a:lnTo>
                    <a:pt x="7204" y="721"/>
                  </a:lnTo>
                  <a:lnTo>
                    <a:pt x="6724" y="1297"/>
                  </a:lnTo>
                  <a:lnTo>
                    <a:pt x="6195" y="1777"/>
                  </a:lnTo>
                  <a:lnTo>
                    <a:pt x="5667" y="2161"/>
                  </a:lnTo>
                  <a:lnTo>
                    <a:pt x="5091" y="2450"/>
                  </a:lnTo>
                  <a:lnTo>
                    <a:pt x="4514" y="2594"/>
                  </a:lnTo>
                  <a:lnTo>
                    <a:pt x="3938" y="2738"/>
                  </a:lnTo>
                  <a:lnTo>
                    <a:pt x="3314" y="2738"/>
                  </a:lnTo>
                  <a:lnTo>
                    <a:pt x="3314" y="2738"/>
                  </a:lnTo>
                  <a:lnTo>
                    <a:pt x="2882" y="2738"/>
                  </a:lnTo>
                  <a:lnTo>
                    <a:pt x="2449" y="2690"/>
                  </a:lnTo>
                  <a:lnTo>
                    <a:pt x="1585" y="2498"/>
                  </a:lnTo>
                  <a:lnTo>
                    <a:pt x="768" y="2258"/>
                  </a:lnTo>
                  <a:lnTo>
                    <a:pt x="0" y="1969"/>
                  </a:lnTo>
                  <a:lnTo>
                    <a:pt x="0" y="1969"/>
                  </a:lnTo>
                  <a:lnTo>
                    <a:pt x="336" y="2354"/>
                  </a:lnTo>
                  <a:lnTo>
                    <a:pt x="672" y="2738"/>
                  </a:lnTo>
                  <a:lnTo>
                    <a:pt x="1057" y="3074"/>
                  </a:lnTo>
                  <a:lnTo>
                    <a:pt x="1489" y="3314"/>
                  </a:lnTo>
                  <a:lnTo>
                    <a:pt x="1969" y="3554"/>
                  </a:lnTo>
                  <a:lnTo>
                    <a:pt x="2449" y="3698"/>
                  </a:lnTo>
                  <a:lnTo>
                    <a:pt x="2978" y="3794"/>
                  </a:lnTo>
                  <a:lnTo>
                    <a:pt x="3506" y="3842"/>
                  </a:lnTo>
                  <a:lnTo>
                    <a:pt x="3506" y="3842"/>
                  </a:lnTo>
                  <a:lnTo>
                    <a:pt x="3890" y="3842"/>
                  </a:lnTo>
                  <a:lnTo>
                    <a:pt x="4226" y="3794"/>
                  </a:lnTo>
                  <a:lnTo>
                    <a:pt x="4226" y="3794"/>
                  </a:lnTo>
                  <a:lnTo>
                    <a:pt x="4226" y="3794"/>
                  </a:lnTo>
                  <a:lnTo>
                    <a:pt x="4226" y="3794"/>
                  </a:lnTo>
                  <a:lnTo>
                    <a:pt x="4274" y="3794"/>
                  </a:lnTo>
                  <a:lnTo>
                    <a:pt x="4274" y="3794"/>
                  </a:lnTo>
                  <a:lnTo>
                    <a:pt x="4274" y="3794"/>
                  </a:lnTo>
                  <a:lnTo>
                    <a:pt x="4274" y="3794"/>
                  </a:lnTo>
                  <a:lnTo>
                    <a:pt x="4274" y="3794"/>
                  </a:lnTo>
                  <a:lnTo>
                    <a:pt x="4274" y="3794"/>
                  </a:lnTo>
                  <a:lnTo>
                    <a:pt x="4466" y="3746"/>
                  </a:lnTo>
                  <a:lnTo>
                    <a:pt x="4466" y="3746"/>
                  </a:lnTo>
                  <a:lnTo>
                    <a:pt x="4466" y="3746"/>
                  </a:lnTo>
                  <a:lnTo>
                    <a:pt x="4466" y="3746"/>
                  </a:lnTo>
                  <a:lnTo>
                    <a:pt x="4466" y="3746"/>
                  </a:lnTo>
                  <a:lnTo>
                    <a:pt x="4466" y="3746"/>
                  </a:lnTo>
                  <a:lnTo>
                    <a:pt x="4466" y="3746"/>
                  </a:lnTo>
                  <a:lnTo>
                    <a:pt x="4466" y="3746"/>
                  </a:lnTo>
                  <a:lnTo>
                    <a:pt x="4466" y="3746"/>
                  </a:lnTo>
                  <a:lnTo>
                    <a:pt x="4466" y="3746"/>
                  </a:lnTo>
                  <a:lnTo>
                    <a:pt x="4466" y="3746"/>
                  </a:lnTo>
                  <a:lnTo>
                    <a:pt x="4466" y="3746"/>
                  </a:lnTo>
                  <a:lnTo>
                    <a:pt x="4466" y="3746"/>
                  </a:lnTo>
                  <a:lnTo>
                    <a:pt x="4466" y="3746"/>
                  </a:lnTo>
                  <a:lnTo>
                    <a:pt x="4514" y="3746"/>
                  </a:lnTo>
                  <a:lnTo>
                    <a:pt x="4514" y="3746"/>
                  </a:lnTo>
                  <a:lnTo>
                    <a:pt x="4514" y="3698"/>
                  </a:lnTo>
                  <a:lnTo>
                    <a:pt x="4514" y="3698"/>
                  </a:lnTo>
                  <a:lnTo>
                    <a:pt x="4514" y="3698"/>
                  </a:lnTo>
                  <a:lnTo>
                    <a:pt x="4514" y="3698"/>
                  </a:lnTo>
                  <a:lnTo>
                    <a:pt x="4514" y="3698"/>
                  </a:lnTo>
                  <a:lnTo>
                    <a:pt x="4514" y="3698"/>
                  </a:lnTo>
                  <a:lnTo>
                    <a:pt x="4514" y="3698"/>
                  </a:lnTo>
                  <a:lnTo>
                    <a:pt x="4514" y="3698"/>
                  </a:lnTo>
                  <a:lnTo>
                    <a:pt x="4514" y="3698"/>
                  </a:lnTo>
                  <a:lnTo>
                    <a:pt x="4514" y="3698"/>
                  </a:lnTo>
                  <a:lnTo>
                    <a:pt x="4514" y="3698"/>
                  </a:lnTo>
                  <a:lnTo>
                    <a:pt x="4514" y="3698"/>
                  </a:lnTo>
                  <a:lnTo>
                    <a:pt x="4562" y="3698"/>
                  </a:lnTo>
                  <a:lnTo>
                    <a:pt x="4562" y="3698"/>
                  </a:lnTo>
                  <a:lnTo>
                    <a:pt x="4562" y="3698"/>
                  </a:lnTo>
                  <a:lnTo>
                    <a:pt x="4562" y="3698"/>
                  </a:lnTo>
                  <a:lnTo>
                    <a:pt x="4562" y="3698"/>
                  </a:lnTo>
                  <a:lnTo>
                    <a:pt x="4562" y="3698"/>
                  </a:lnTo>
                  <a:lnTo>
                    <a:pt x="4562" y="3698"/>
                  </a:lnTo>
                  <a:lnTo>
                    <a:pt x="4562" y="3698"/>
                  </a:lnTo>
                  <a:lnTo>
                    <a:pt x="4562" y="3698"/>
                  </a:lnTo>
                  <a:lnTo>
                    <a:pt x="4562" y="3698"/>
                  </a:lnTo>
                  <a:lnTo>
                    <a:pt x="4562" y="3698"/>
                  </a:lnTo>
                  <a:lnTo>
                    <a:pt x="4562" y="3698"/>
                  </a:lnTo>
                  <a:lnTo>
                    <a:pt x="4562" y="3698"/>
                  </a:lnTo>
                  <a:lnTo>
                    <a:pt x="4562" y="3698"/>
                  </a:lnTo>
                  <a:lnTo>
                    <a:pt x="4562" y="3698"/>
                  </a:lnTo>
                  <a:lnTo>
                    <a:pt x="4562" y="3698"/>
                  </a:lnTo>
                  <a:lnTo>
                    <a:pt x="4610" y="3698"/>
                  </a:lnTo>
                  <a:lnTo>
                    <a:pt x="4610" y="3698"/>
                  </a:lnTo>
                  <a:lnTo>
                    <a:pt x="4610" y="3698"/>
                  </a:lnTo>
                  <a:lnTo>
                    <a:pt x="4610" y="3698"/>
                  </a:lnTo>
                  <a:lnTo>
                    <a:pt x="4610" y="3698"/>
                  </a:lnTo>
                  <a:lnTo>
                    <a:pt x="4610" y="3698"/>
                  </a:lnTo>
                  <a:lnTo>
                    <a:pt x="4610" y="3698"/>
                  </a:lnTo>
                  <a:lnTo>
                    <a:pt x="4610" y="3698"/>
                  </a:lnTo>
                  <a:lnTo>
                    <a:pt x="4610" y="3698"/>
                  </a:lnTo>
                  <a:lnTo>
                    <a:pt x="4610" y="3698"/>
                  </a:lnTo>
                  <a:lnTo>
                    <a:pt x="4658" y="3698"/>
                  </a:lnTo>
                  <a:lnTo>
                    <a:pt x="4658" y="3698"/>
                  </a:lnTo>
                  <a:lnTo>
                    <a:pt x="4658" y="3698"/>
                  </a:lnTo>
                  <a:lnTo>
                    <a:pt x="4658" y="3698"/>
                  </a:lnTo>
                  <a:lnTo>
                    <a:pt x="4658" y="3698"/>
                  </a:lnTo>
                  <a:lnTo>
                    <a:pt x="4658" y="3698"/>
                  </a:lnTo>
                  <a:lnTo>
                    <a:pt x="4658" y="3698"/>
                  </a:lnTo>
                  <a:lnTo>
                    <a:pt x="4658" y="3698"/>
                  </a:lnTo>
                  <a:lnTo>
                    <a:pt x="5283" y="3458"/>
                  </a:lnTo>
                  <a:lnTo>
                    <a:pt x="5811" y="3122"/>
                  </a:lnTo>
                  <a:lnTo>
                    <a:pt x="6339" y="2738"/>
                  </a:lnTo>
                  <a:lnTo>
                    <a:pt x="6724" y="2306"/>
                  </a:lnTo>
                  <a:lnTo>
                    <a:pt x="7108" y="1777"/>
                  </a:lnTo>
                  <a:lnTo>
                    <a:pt x="7396" y="1249"/>
                  </a:lnTo>
                  <a:lnTo>
                    <a:pt x="7588" y="625"/>
                  </a:lnTo>
                  <a:lnTo>
                    <a:pt x="768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26"/>
            <p:cNvSpPr/>
            <p:nvPr/>
          </p:nvSpPr>
          <p:spPr>
            <a:xfrm>
              <a:off x="1534800" y="2426450"/>
              <a:ext cx="51650" cy="36050"/>
            </a:xfrm>
            <a:custGeom>
              <a:avLst/>
              <a:gdLst/>
              <a:ahLst/>
              <a:cxnLst/>
              <a:rect l="l" t="t" r="r" b="b"/>
              <a:pathLst>
                <a:path w="2066" h="1442" extrusionOk="0">
                  <a:moveTo>
                    <a:pt x="961" y="0"/>
                  </a:moveTo>
                  <a:lnTo>
                    <a:pt x="721" y="48"/>
                  </a:lnTo>
                  <a:lnTo>
                    <a:pt x="480" y="97"/>
                  </a:lnTo>
                  <a:lnTo>
                    <a:pt x="288" y="193"/>
                  </a:lnTo>
                  <a:lnTo>
                    <a:pt x="96" y="385"/>
                  </a:lnTo>
                  <a:lnTo>
                    <a:pt x="0" y="577"/>
                  </a:lnTo>
                  <a:lnTo>
                    <a:pt x="0" y="769"/>
                  </a:lnTo>
                  <a:lnTo>
                    <a:pt x="48" y="913"/>
                  </a:lnTo>
                  <a:lnTo>
                    <a:pt x="192" y="1105"/>
                  </a:lnTo>
                  <a:lnTo>
                    <a:pt x="384" y="1249"/>
                  </a:lnTo>
                  <a:lnTo>
                    <a:pt x="625" y="1345"/>
                  </a:lnTo>
                  <a:lnTo>
                    <a:pt x="865" y="1393"/>
                  </a:lnTo>
                  <a:lnTo>
                    <a:pt x="1105" y="1441"/>
                  </a:lnTo>
                  <a:lnTo>
                    <a:pt x="1345" y="1393"/>
                  </a:lnTo>
                  <a:lnTo>
                    <a:pt x="1585" y="1345"/>
                  </a:lnTo>
                  <a:lnTo>
                    <a:pt x="1777" y="1201"/>
                  </a:lnTo>
                  <a:lnTo>
                    <a:pt x="1921" y="1057"/>
                  </a:lnTo>
                  <a:lnTo>
                    <a:pt x="2065" y="865"/>
                  </a:lnTo>
                  <a:lnTo>
                    <a:pt x="2065" y="673"/>
                  </a:lnTo>
                  <a:lnTo>
                    <a:pt x="1969" y="481"/>
                  </a:lnTo>
                  <a:lnTo>
                    <a:pt x="1873" y="337"/>
                  </a:lnTo>
                  <a:lnTo>
                    <a:pt x="1681" y="193"/>
                  </a:lnTo>
                  <a:lnTo>
                    <a:pt x="1441" y="97"/>
                  </a:lnTo>
                  <a:lnTo>
                    <a:pt x="1201" y="48"/>
                  </a:lnTo>
                  <a:lnTo>
                    <a:pt x="961" y="0"/>
                  </a:lnTo>
                  <a:close/>
                </a:path>
              </a:pathLst>
            </a:custGeom>
            <a:solidFill>
              <a:srgbClr val="FFFFFF">
                <a:alpha val="24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26"/>
            <p:cNvSpPr/>
            <p:nvPr/>
          </p:nvSpPr>
          <p:spPr>
            <a:xfrm>
              <a:off x="1534800" y="2426450"/>
              <a:ext cx="51650" cy="36050"/>
            </a:xfrm>
            <a:custGeom>
              <a:avLst/>
              <a:gdLst/>
              <a:ahLst/>
              <a:cxnLst/>
              <a:rect l="l" t="t" r="r" b="b"/>
              <a:pathLst>
                <a:path w="2066" h="1442" fill="none" extrusionOk="0">
                  <a:moveTo>
                    <a:pt x="961" y="0"/>
                  </a:moveTo>
                  <a:lnTo>
                    <a:pt x="961" y="0"/>
                  </a:lnTo>
                  <a:lnTo>
                    <a:pt x="721" y="48"/>
                  </a:lnTo>
                  <a:lnTo>
                    <a:pt x="480" y="97"/>
                  </a:lnTo>
                  <a:lnTo>
                    <a:pt x="288" y="193"/>
                  </a:lnTo>
                  <a:lnTo>
                    <a:pt x="96" y="385"/>
                  </a:lnTo>
                  <a:lnTo>
                    <a:pt x="96" y="385"/>
                  </a:lnTo>
                  <a:lnTo>
                    <a:pt x="0" y="577"/>
                  </a:lnTo>
                  <a:lnTo>
                    <a:pt x="0" y="769"/>
                  </a:lnTo>
                  <a:lnTo>
                    <a:pt x="48" y="913"/>
                  </a:lnTo>
                  <a:lnTo>
                    <a:pt x="192" y="1105"/>
                  </a:lnTo>
                  <a:lnTo>
                    <a:pt x="384" y="1249"/>
                  </a:lnTo>
                  <a:lnTo>
                    <a:pt x="625" y="1345"/>
                  </a:lnTo>
                  <a:lnTo>
                    <a:pt x="865" y="1393"/>
                  </a:lnTo>
                  <a:lnTo>
                    <a:pt x="1105" y="1441"/>
                  </a:lnTo>
                  <a:lnTo>
                    <a:pt x="1105" y="1441"/>
                  </a:lnTo>
                  <a:lnTo>
                    <a:pt x="1345" y="1393"/>
                  </a:lnTo>
                  <a:lnTo>
                    <a:pt x="1585" y="1345"/>
                  </a:lnTo>
                  <a:lnTo>
                    <a:pt x="1777" y="1201"/>
                  </a:lnTo>
                  <a:lnTo>
                    <a:pt x="1921" y="1057"/>
                  </a:lnTo>
                  <a:lnTo>
                    <a:pt x="1921" y="1057"/>
                  </a:lnTo>
                  <a:lnTo>
                    <a:pt x="2065" y="865"/>
                  </a:lnTo>
                  <a:lnTo>
                    <a:pt x="2065" y="673"/>
                  </a:lnTo>
                  <a:lnTo>
                    <a:pt x="1969" y="481"/>
                  </a:lnTo>
                  <a:lnTo>
                    <a:pt x="1873" y="337"/>
                  </a:lnTo>
                  <a:lnTo>
                    <a:pt x="1681" y="193"/>
                  </a:lnTo>
                  <a:lnTo>
                    <a:pt x="1441" y="97"/>
                  </a:lnTo>
                  <a:lnTo>
                    <a:pt x="1201" y="48"/>
                  </a:lnTo>
                  <a:lnTo>
                    <a:pt x="96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26"/>
            <p:cNvSpPr/>
            <p:nvPr/>
          </p:nvSpPr>
          <p:spPr>
            <a:xfrm>
              <a:off x="1477175" y="2515300"/>
              <a:ext cx="192125" cy="96075"/>
            </a:xfrm>
            <a:custGeom>
              <a:avLst/>
              <a:gdLst/>
              <a:ahLst/>
              <a:cxnLst/>
              <a:rect l="l" t="t" r="r" b="b"/>
              <a:pathLst>
                <a:path w="7685" h="3843" extrusionOk="0">
                  <a:moveTo>
                    <a:pt x="7684" y="0"/>
                  </a:moveTo>
                  <a:lnTo>
                    <a:pt x="7204" y="721"/>
                  </a:lnTo>
                  <a:lnTo>
                    <a:pt x="6724" y="1297"/>
                  </a:lnTo>
                  <a:lnTo>
                    <a:pt x="6195" y="1777"/>
                  </a:lnTo>
                  <a:lnTo>
                    <a:pt x="5667" y="2161"/>
                  </a:lnTo>
                  <a:lnTo>
                    <a:pt x="5091" y="2450"/>
                  </a:lnTo>
                  <a:lnTo>
                    <a:pt x="4514" y="2594"/>
                  </a:lnTo>
                  <a:lnTo>
                    <a:pt x="3938" y="2738"/>
                  </a:lnTo>
                  <a:lnTo>
                    <a:pt x="2882" y="2738"/>
                  </a:lnTo>
                  <a:lnTo>
                    <a:pt x="2449" y="2690"/>
                  </a:lnTo>
                  <a:lnTo>
                    <a:pt x="1585" y="2498"/>
                  </a:lnTo>
                  <a:lnTo>
                    <a:pt x="768" y="2258"/>
                  </a:lnTo>
                  <a:lnTo>
                    <a:pt x="0" y="1969"/>
                  </a:lnTo>
                  <a:lnTo>
                    <a:pt x="336" y="2354"/>
                  </a:lnTo>
                  <a:lnTo>
                    <a:pt x="672" y="2738"/>
                  </a:lnTo>
                  <a:lnTo>
                    <a:pt x="1057" y="3074"/>
                  </a:lnTo>
                  <a:lnTo>
                    <a:pt x="1489" y="3314"/>
                  </a:lnTo>
                  <a:lnTo>
                    <a:pt x="1969" y="3554"/>
                  </a:lnTo>
                  <a:lnTo>
                    <a:pt x="2449" y="3698"/>
                  </a:lnTo>
                  <a:lnTo>
                    <a:pt x="2978" y="3794"/>
                  </a:lnTo>
                  <a:lnTo>
                    <a:pt x="3506" y="3842"/>
                  </a:lnTo>
                  <a:lnTo>
                    <a:pt x="3890" y="3842"/>
                  </a:lnTo>
                  <a:lnTo>
                    <a:pt x="4226" y="3794"/>
                  </a:lnTo>
                  <a:lnTo>
                    <a:pt x="4274" y="3794"/>
                  </a:lnTo>
                  <a:lnTo>
                    <a:pt x="4466" y="3746"/>
                  </a:lnTo>
                  <a:lnTo>
                    <a:pt x="4514" y="3746"/>
                  </a:lnTo>
                  <a:lnTo>
                    <a:pt x="4514" y="3698"/>
                  </a:lnTo>
                  <a:lnTo>
                    <a:pt x="4658" y="3698"/>
                  </a:lnTo>
                  <a:lnTo>
                    <a:pt x="5283" y="3458"/>
                  </a:lnTo>
                  <a:lnTo>
                    <a:pt x="5811" y="3122"/>
                  </a:lnTo>
                  <a:lnTo>
                    <a:pt x="6339" y="2738"/>
                  </a:lnTo>
                  <a:lnTo>
                    <a:pt x="6724" y="2306"/>
                  </a:lnTo>
                  <a:lnTo>
                    <a:pt x="7108" y="1777"/>
                  </a:lnTo>
                  <a:lnTo>
                    <a:pt x="7396" y="1249"/>
                  </a:lnTo>
                  <a:lnTo>
                    <a:pt x="7588" y="625"/>
                  </a:lnTo>
                  <a:lnTo>
                    <a:pt x="7684" y="0"/>
                  </a:lnTo>
                  <a:close/>
                </a:path>
              </a:pathLst>
            </a:custGeom>
            <a:solidFill>
              <a:schemeClr val="dk1">
                <a:alpha val="33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43" name="Google Shape;1643;p26"/>
          <p:cNvSpPr/>
          <p:nvPr/>
        </p:nvSpPr>
        <p:spPr>
          <a:xfrm>
            <a:off x="6811015" y="4827882"/>
            <a:ext cx="475354" cy="442198"/>
          </a:xfrm>
          <a:custGeom>
            <a:avLst/>
            <a:gdLst/>
            <a:ahLst/>
            <a:cxnLst/>
            <a:rect l="l" t="t" r="r" b="b"/>
            <a:pathLst>
              <a:path w="5524" h="5139" extrusionOk="0">
                <a:moveTo>
                  <a:pt x="3122" y="0"/>
                </a:moveTo>
                <a:lnTo>
                  <a:pt x="2978" y="48"/>
                </a:lnTo>
                <a:lnTo>
                  <a:pt x="2594" y="288"/>
                </a:lnTo>
                <a:lnTo>
                  <a:pt x="2258" y="576"/>
                </a:lnTo>
                <a:lnTo>
                  <a:pt x="2018" y="817"/>
                </a:lnTo>
                <a:lnTo>
                  <a:pt x="2018" y="865"/>
                </a:lnTo>
                <a:lnTo>
                  <a:pt x="2066" y="913"/>
                </a:lnTo>
                <a:lnTo>
                  <a:pt x="2210" y="1057"/>
                </a:lnTo>
                <a:lnTo>
                  <a:pt x="2594" y="1345"/>
                </a:lnTo>
                <a:lnTo>
                  <a:pt x="2738" y="1489"/>
                </a:lnTo>
                <a:lnTo>
                  <a:pt x="2786" y="1585"/>
                </a:lnTo>
                <a:lnTo>
                  <a:pt x="2786" y="1681"/>
                </a:lnTo>
                <a:lnTo>
                  <a:pt x="2786" y="1777"/>
                </a:lnTo>
                <a:lnTo>
                  <a:pt x="2738" y="1873"/>
                </a:lnTo>
                <a:lnTo>
                  <a:pt x="2642" y="1969"/>
                </a:lnTo>
                <a:lnTo>
                  <a:pt x="2498" y="2065"/>
                </a:lnTo>
                <a:lnTo>
                  <a:pt x="2162" y="2209"/>
                </a:lnTo>
                <a:lnTo>
                  <a:pt x="1921" y="2209"/>
                </a:lnTo>
                <a:lnTo>
                  <a:pt x="1777" y="2113"/>
                </a:lnTo>
                <a:lnTo>
                  <a:pt x="1633" y="1969"/>
                </a:lnTo>
                <a:lnTo>
                  <a:pt x="1585" y="1777"/>
                </a:lnTo>
                <a:lnTo>
                  <a:pt x="1537" y="1585"/>
                </a:lnTo>
                <a:lnTo>
                  <a:pt x="1489" y="1393"/>
                </a:lnTo>
                <a:lnTo>
                  <a:pt x="1393" y="1297"/>
                </a:lnTo>
                <a:lnTo>
                  <a:pt x="1297" y="1249"/>
                </a:lnTo>
                <a:lnTo>
                  <a:pt x="1201" y="1249"/>
                </a:lnTo>
                <a:lnTo>
                  <a:pt x="1009" y="1297"/>
                </a:lnTo>
                <a:lnTo>
                  <a:pt x="865" y="1393"/>
                </a:lnTo>
                <a:lnTo>
                  <a:pt x="481" y="1681"/>
                </a:lnTo>
                <a:lnTo>
                  <a:pt x="337" y="1825"/>
                </a:lnTo>
                <a:lnTo>
                  <a:pt x="241" y="1969"/>
                </a:lnTo>
                <a:lnTo>
                  <a:pt x="193" y="2065"/>
                </a:lnTo>
                <a:lnTo>
                  <a:pt x="241" y="2113"/>
                </a:lnTo>
                <a:lnTo>
                  <a:pt x="289" y="2305"/>
                </a:lnTo>
                <a:lnTo>
                  <a:pt x="481" y="2546"/>
                </a:lnTo>
                <a:lnTo>
                  <a:pt x="673" y="2738"/>
                </a:lnTo>
                <a:lnTo>
                  <a:pt x="961" y="3074"/>
                </a:lnTo>
                <a:lnTo>
                  <a:pt x="1009" y="3170"/>
                </a:lnTo>
                <a:lnTo>
                  <a:pt x="961" y="3218"/>
                </a:lnTo>
                <a:lnTo>
                  <a:pt x="913" y="3218"/>
                </a:lnTo>
                <a:lnTo>
                  <a:pt x="529" y="3314"/>
                </a:lnTo>
                <a:lnTo>
                  <a:pt x="337" y="3362"/>
                </a:lnTo>
                <a:lnTo>
                  <a:pt x="193" y="3458"/>
                </a:lnTo>
                <a:lnTo>
                  <a:pt x="49" y="3602"/>
                </a:lnTo>
                <a:lnTo>
                  <a:pt x="0" y="3746"/>
                </a:lnTo>
                <a:lnTo>
                  <a:pt x="49" y="3890"/>
                </a:lnTo>
                <a:lnTo>
                  <a:pt x="145" y="4130"/>
                </a:lnTo>
                <a:lnTo>
                  <a:pt x="385" y="4370"/>
                </a:lnTo>
                <a:lnTo>
                  <a:pt x="625" y="4467"/>
                </a:lnTo>
                <a:lnTo>
                  <a:pt x="817" y="4467"/>
                </a:lnTo>
                <a:lnTo>
                  <a:pt x="1009" y="4370"/>
                </a:lnTo>
                <a:lnTo>
                  <a:pt x="1153" y="4274"/>
                </a:lnTo>
                <a:lnTo>
                  <a:pt x="1249" y="4130"/>
                </a:lnTo>
                <a:lnTo>
                  <a:pt x="1441" y="3890"/>
                </a:lnTo>
                <a:lnTo>
                  <a:pt x="1537" y="3938"/>
                </a:lnTo>
                <a:lnTo>
                  <a:pt x="1585" y="4034"/>
                </a:lnTo>
                <a:lnTo>
                  <a:pt x="1777" y="4418"/>
                </a:lnTo>
                <a:lnTo>
                  <a:pt x="1970" y="4851"/>
                </a:lnTo>
                <a:lnTo>
                  <a:pt x="2066" y="5043"/>
                </a:lnTo>
                <a:lnTo>
                  <a:pt x="2162" y="5139"/>
                </a:lnTo>
                <a:lnTo>
                  <a:pt x="2258" y="5139"/>
                </a:lnTo>
                <a:lnTo>
                  <a:pt x="2402" y="5043"/>
                </a:lnTo>
                <a:lnTo>
                  <a:pt x="2738" y="4803"/>
                </a:lnTo>
                <a:lnTo>
                  <a:pt x="3074" y="4515"/>
                </a:lnTo>
                <a:lnTo>
                  <a:pt x="3266" y="4322"/>
                </a:lnTo>
                <a:lnTo>
                  <a:pt x="3314" y="4226"/>
                </a:lnTo>
                <a:lnTo>
                  <a:pt x="3266" y="4178"/>
                </a:lnTo>
                <a:lnTo>
                  <a:pt x="3170" y="4034"/>
                </a:lnTo>
                <a:lnTo>
                  <a:pt x="3026" y="3890"/>
                </a:lnTo>
                <a:lnTo>
                  <a:pt x="2834" y="3650"/>
                </a:lnTo>
                <a:lnTo>
                  <a:pt x="2786" y="3506"/>
                </a:lnTo>
                <a:lnTo>
                  <a:pt x="2786" y="3362"/>
                </a:lnTo>
                <a:lnTo>
                  <a:pt x="2882" y="3218"/>
                </a:lnTo>
                <a:lnTo>
                  <a:pt x="3026" y="3122"/>
                </a:lnTo>
                <a:lnTo>
                  <a:pt x="3170" y="3074"/>
                </a:lnTo>
                <a:lnTo>
                  <a:pt x="3314" y="3026"/>
                </a:lnTo>
                <a:lnTo>
                  <a:pt x="3458" y="3026"/>
                </a:lnTo>
                <a:lnTo>
                  <a:pt x="3602" y="3074"/>
                </a:lnTo>
                <a:lnTo>
                  <a:pt x="3698" y="3170"/>
                </a:lnTo>
                <a:lnTo>
                  <a:pt x="3746" y="3266"/>
                </a:lnTo>
                <a:lnTo>
                  <a:pt x="3843" y="3506"/>
                </a:lnTo>
                <a:lnTo>
                  <a:pt x="3891" y="3746"/>
                </a:lnTo>
                <a:lnTo>
                  <a:pt x="3987" y="3938"/>
                </a:lnTo>
                <a:lnTo>
                  <a:pt x="4227" y="3938"/>
                </a:lnTo>
                <a:lnTo>
                  <a:pt x="4611" y="3698"/>
                </a:lnTo>
                <a:lnTo>
                  <a:pt x="5043" y="3410"/>
                </a:lnTo>
                <a:lnTo>
                  <a:pt x="5235" y="3218"/>
                </a:lnTo>
                <a:lnTo>
                  <a:pt x="5283" y="3170"/>
                </a:lnTo>
                <a:lnTo>
                  <a:pt x="5235" y="3074"/>
                </a:lnTo>
                <a:lnTo>
                  <a:pt x="5139" y="2834"/>
                </a:lnTo>
                <a:lnTo>
                  <a:pt x="4707" y="2257"/>
                </a:lnTo>
                <a:lnTo>
                  <a:pt x="4563" y="2017"/>
                </a:lnTo>
                <a:lnTo>
                  <a:pt x="4515" y="1969"/>
                </a:lnTo>
                <a:lnTo>
                  <a:pt x="4563" y="1921"/>
                </a:lnTo>
                <a:lnTo>
                  <a:pt x="4755" y="1873"/>
                </a:lnTo>
                <a:lnTo>
                  <a:pt x="5139" y="1729"/>
                </a:lnTo>
                <a:lnTo>
                  <a:pt x="5331" y="1585"/>
                </a:lnTo>
                <a:lnTo>
                  <a:pt x="5475" y="1393"/>
                </a:lnTo>
                <a:lnTo>
                  <a:pt x="5523" y="1249"/>
                </a:lnTo>
                <a:lnTo>
                  <a:pt x="5523" y="1057"/>
                </a:lnTo>
                <a:lnTo>
                  <a:pt x="5427" y="865"/>
                </a:lnTo>
                <a:lnTo>
                  <a:pt x="5283" y="673"/>
                </a:lnTo>
                <a:lnTo>
                  <a:pt x="5139" y="528"/>
                </a:lnTo>
                <a:lnTo>
                  <a:pt x="4947" y="432"/>
                </a:lnTo>
                <a:lnTo>
                  <a:pt x="4755" y="432"/>
                </a:lnTo>
                <a:lnTo>
                  <a:pt x="4611" y="480"/>
                </a:lnTo>
                <a:lnTo>
                  <a:pt x="4515" y="576"/>
                </a:lnTo>
                <a:lnTo>
                  <a:pt x="4419" y="673"/>
                </a:lnTo>
                <a:lnTo>
                  <a:pt x="4227" y="913"/>
                </a:lnTo>
                <a:lnTo>
                  <a:pt x="4131" y="1057"/>
                </a:lnTo>
                <a:lnTo>
                  <a:pt x="4035" y="1105"/>
                </a:lnTo>
                <a:lnTo>
                  <a:pt x="3939" y="1105"/>
                </a:lnTo>
                <a:lnTo>
                  <a:pt x="3843" y="1009"/>
                </a:lnTo>
                <a:lnTo>
                  <a:pt x="3602" y="625"/>
                </a:lnTo>
                <a:lnTo>
                  <a:pt x="3410" y="240"/>
                </a:lnTo>
                <a:lnTo>
                  <a:pt x="3314" y="96"/>
                </a:lnTo>
                <a:lnTo>
                  <a:pt x="321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26"/>
          <p:cNvSpPr/>
          <p:nvPr/>
        </p:nvSpPr>
        <p:spPr>
          <a:xfrm>
            <a:off x="8297775" y="934025"/>
            <a:ext cx="471223" cy="363809"/>
          </a:xfrm>
          <a:custGeom>
            <a:avLst/>
            <a:gdLst/>
            <a:ahLst/>
            <a:cxnLst/>
            <a:rect l="l" t="t" r="r" b="b"/>
            <a:pathLst>
              <a:path w="5476" h="4228" extrusionOk="0">
                <a:moveTo>
                  <a:pt x="3506" y="1"/>
                </a:moveTo>
                <a:lnTo>
                  <a:pt x="3122" y="97"/>
                </a:lnTo>
                <a:lnTo>
                  <a:pt x="2162" y="481"/>
                </a:lnTo>
                <a:lnTo>
                  <a:pt x="673" y="1105"/>
                </a:lnTo>
                <a:lnTo>
                  <a:pt x="673" y="1153"/>
                </a:lnTo>
                <a:lnTo>
                  <a:pt x="673" y="1346"/>
                </a:lnTo>
                <a:lnTo>
                  <a:pt x="865" y="1778"/>
                </a:lnTo>
                <a:lnTo>
                  <a:pt x="1057" y="2162"/>
                </a:lnTo>
                <a:lnTo>
                  <a:pt x="1105" y="2354"/>
                </a:lnTo>
                <a:lnTo>
                  <a:pt x="625" y="2354"/>
                </a:lnTo>
                <a:lnTo>
                  <a:pt x="289" y="2402"/>
                </a:lnTo>
                <a:lnTo>
                  <a:pt x="145" y="2498"/>
                </a:lnTo>
                <a:lnTo>
                  <a:pt x="97" y="2546"/>
                </a:lnTo>
                <a:lnTo>
                  <a:pt x="0" y="2738"/>
                </a:lnTo>
                <a:lnTo>
                  <a:pt x="0" y="2978"/>
                </a:lnTo>
                <a:lnTo>
                  <a:pt x="49" y="3171"/>
                </a:lnTo>
                <a:lnTo>
                  <a:pt x="193" y="3363"/>
                </a:lnTo>
                <a:lnTo>
                  <a:pt x="337" y="3555"/>
                </a:lnTo>
                <a:lnTo>
                  <a:pt x="481" y="3651"/>
                </a:lnTo>
                <a:lnTo>
                  <a:pt x="625" y="3699"/>
                </a:lnTo>
                <a:lnTo>
                  <a:pt x="769" y="3699"/>
                </a:lnTo>
                <a:lnTo>
                  <a:pt x="913" y="3603"/>
                </a:lnTo>
                <a:lnTo>
                  <a:pt x="1105" y="3459"/>
                </a:lnTo>
                <a:lnTo>
                  <a:pt x="1297" y="3363"/>
                </a:lnTo>
                <a:lnTo>
                  <a:pt x="1345" y="3363"/>
                </a:lnTo>
                <a:lnTo>
                  <a:pt x="1441" y="3459"/>
                </a:lnTo>
                <a:lnTo>
                  <a:pt x="1537" y="3699"/>
                </a:lnTo>
                <a:lnTo>
                  <a:pt x="1585" y="3987"/>
                </a:lnTo>
                <a:lnTo>
                  <a:pt x="1681" y="4227"/>
                </a:lnTo>
                <a:lnTo>
                  <a:pt x="1921" y="4227"/>
                </a:lnTo>
                <a:lnTo>
                  <a:pt x="2306" y="4083"/>
                </a:lnTo>
                <a:lnTo>
                  <a:pt x="2930" y="3747"/>
                </a:lnTo>
                <a:lnTo>
                  <a:pt x="3026" y="3699"/>
                </a:lnTo>
                <a:lnTo>
                  <a:pt x="2978" y="3699"/>
                </a:lnTo>
                <a:lnTo>
                  <a:pt x="2834" y="3603"/>
                </a:lnTo>
                <a:lnTo>
                  <a:pt x="2642" y="3459"/>
                </a:lnTo>
                <a:lnTo>
                  <a:pt x="2594" y="3315"/>
                </a:lnTo>
                <a:lnTo>
                  <a:pt x="2546" y="3171"/>
                </a:lnTo>
                <a:lnTo>
                  <a:pt x="2594" y="3026"/>
                </a:lnTo>
                <a:lnTo>
                  <a:pt x="2642" y="2882"/>
                </a:lnTo>
                <a:lnTo>
                  <a:pt x="2786" y="2786"/>
                </a:lnTo>
                <a:lnTo>
                  <a:pt x="2930" y="2642"/>
                </a:lnTo>
                <a:lnTo>
                  <a:pt x="3074" y="2594"/>
                </a:lnTo>
                <a:lnTo>
                  <a:pt x="3314" y="2546"/>
                </a:lnTo>
                <a:lnTo>
                  <a:pt x="3458" y="2594"/>
                </a:lnTo>
                <a:lnTo>
                  <a:pt x="3554" y="2690"/>
                </a:lnTo>
                <a:lnTo>
                  <a:pt x="3554" y="2834"/>
                </a:lnTo>
                <a:lnTo>
                  <a:pt x="3554" y="3026"/>
                </a:lnTo>
                <a:lnTo>
                  <a:pt x="3506" y="3363"/>
                </a:lnTo>
                <a:lnTo>
                  <a:pt x="3458" y="3507"/>
                </a:lnTo>
                <a:lnTo>
                  <a:pt x="3506" y="3603"/>
                </a:lnTo>
                <a:lnTo>
                  <a:pt x="3698" y="3603"/>
                </a:lnTo>
                <a:lnTo>
                  <a:pt x="4035" y="3507"/>
                </a:lnTo>
                <a:lnTo>
                  <a:pt x="4803" y="3219"/>
                </a:lnTo>
                <a:lnTo>
                  <a:pt x="4899" y="3171"/>
                </a:lnTo>
                <a:lnTo>
                  <a:pt x="4947" y="3026"/>
                </a:lnTo>
                <a:lnTo>
                  <a:pt x="4899" y="2930"/>
                </a:lnTo>
                <a:lnTo>
                  <a:pt x="4803" y="2786"/>
                </a:lnTo>
                <a:lnTo>
                  <a:pt x="4611" y="2546"/>
                </a:lnTo>
                <a:lnTo>
                  <a:pt x="4467" y="2306"/>
                </a:lnTo>
                <a:lnTo>
                  <a:pt x="4371" y="2162"/>
                </a:lnTo>
                <a:lnTo>
                  <a:pt x="4371" y="2114"/>
                </a:lnTo>
                <a:lnTo>
                  <a:pt x="4371" y="2066"/>
                </a:lnTo>
                <a:lnTo>
                  <a:pt x="4563" y="2018"/>
                </a:lnTo>
                <a:lnTo>
                  <a:pt x="4899" y="2018"/>
                </a:lnTo>
                <a:lnTo>
                  <a:pt x="5139" y="1970"/>
                </a:lnTo>
                <a:lnTo>
                  <a:pt x="5331" y="1874"/>
                </a:lnTo>
                <a:lnTo>
                  <a:pt x="5427" y="1730"/>
                </a:lnTo>
                <a:lnTo>
                  <a:pt x="5475" y="1538"/>
                </a:lnTo>
                <a:lnTo>
                  <a:pt x="5475" y="1346"/>
                </a:lnTo>
                <a:lnTo>
                  <a:pt x="5427" y="1202"/>
                </a:lnTo>
                <a:lnTo>
                  <a:pt x="5283" y="1009"/>
                </a:lnTo>
                <a:lnTo>
                  <a:pt x="5091" y="817"/>
                </a:lnTo>
                <a:lnTo>
                  <a:pt x="4899" y="721"/>
                </a:lnTo>
                <a:lnTo>
                  <a:pt x="4755" y="721"/>
                </a:lnTo>
                <a:lnTo>
                  <a:pt x="4659" y="769"/>
                </a:lnTo>
                <a:lnTo>
                  <a:pt x="4563" y="817"/>
                </a:lnTo>
                <a:lnTo>
                  <a:pt x="4419" y="1057"/>
                </a:lnTo>
                <a:lnTo>
                  <a:pt x="4323" y="1153"/>
                </a:lnTo>
                <a:lnTo>
                  <a:pt x="4227" y="1250"/>
                </a:lnTo>
                <a:lnTo>
                  <a:pt x="4131" y="1250"/>
                </a:lnTo>
                <a:lnTo>
                  <a:pt x="4035" y="1153"/>
                </a:lnTo>
                <a:lnTo>
                  <a:pt x="3891" y="721"/>
                </a:lnTo>
                <a:lnTo>
                  <a:pt x="3746" y="289"/>
                </a:lnTo>
                <a:lnTo>
                  <a:pt x="3698" y="97"/>
                </a:lnTo>
                <a:lnTo>
                  <a:pt x="365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p:cSld name="TITLE_ONLY_1_1">
    <p:spTree>
      <p:nvGrpSpPr>
        <p:cNvPr id="1" name="Shape 2407"/>
        <p:cNvGrpSpPr/>
        <p:nvPr/>
      </p:nvGrpSpPr>
      <p:grpSpPr>
        <a:xfrm>
          <a:off x="0" y="0"/>
          <a:ext cx="0" cy="0"/>
          <a:chOff x="0" y="0"/>
          <a:chExt cx="0" cy="0"/>
        </a:xfrm>
      </p:grpSpPr>
      <p:grpSp>
        <p:nvGrpSpPr>
          <p:cNvPr id="2408" name="Google Shape;2408;p36"/>
          <p:cNvGrpSpPr/>
          <p:nvPr/>
        </p:nvGrpSpPr>
        <p:grpSpPr>
          <a:xfrm flipH="1">
            <a:off x="1286181" y="700497"/>
            <a:ext cx="7011015" cy="4319112"/>
            <a:chOff x="1569550" y="629994"/>
            <a:chExt cx="5900038" cy="3634698"/>
          </a:xfrm>
        </p:grpSpPr>
        <p:grpSp>
          <p:nvGrpSpPr>
            <p:cNvPr id="2409" name="Google Shape;2409;p36"/>
            <p:cNvGrpSpPr/>
            <p:nvPr/>
          </p:nvGrpSpPr>
          <p:grpSpPr>
            <a:xfrm>
              <a:off x="1569550" y="629994"/>
              <a:ext cx="5900038" cy="3634698"/>
              <a:chOff x="6012925" y="2964625"/>
              <a:chExt cx="1368950" cy="1009975"/>
            </a:xfrm>
          </p:grpSpPr>
          <p:sp>
            <p:nvSpPr>
              <p:cNvPr id="2410" name="Google Shape;2410;p36"/>
              <p:cNvSpPr/>
              <p:nvPr/>
            </p:nvSpPr>
            <p:spPr>
              <a:xfrm>
                <a:off x="6057275" y="3010525"/>
                <a:ext cx="1324600" cy="885925"/>
              </a:xfrm>
              <a:custGeom>
                <a:avLst/>
                <a:gdLst/>
                <a:ahLst/>
                <a:cxnLst/>
                <a:rect l="l" t="t" r="r" b="b"/>
                <a:pathLst>
                  <a:path w="52984" h="35437" extrusionOk="0">
                    <a:moveTo>
                      <a:pt x="38866" y="0"/>
                    </a:moveTo>
                    <a:lnTo>
                      <a:pt x="38261" y="20"/>
                    </a:lnTo>
                    <a:lnTo>
                      <a:pt x="37656" y="81"/>
                    </a:lnTo>
                    <a:lnTo>
                      <a:pt x="37071" y="182"/>
                    </a:lnTo>
                    <a:lnTo>
                      <a:pt x="36466" y="323"/>
                    </a:lnTo>
                    <a:lnTo>
                      <a:pt x="35861" y="525"/>
                    </a:lnTo>
                    <a:lnTo>
                      <a:pt x="35276" y="767"/>
                    </a:lnTo>
                    <a:lnTo>
                      <a:pt x="34691" y="1089"/>
                    </a:lnTo>
                    <a:lnTo>
                      <a:pt x="34146" y="1412"/>
                    </a:lnTo>
                    <a:lnTo>
                      <a:pt x="33602" y="1694"/>
                    </a:lnTo>
                    <a:lnTo>
                      <a:pt x="33057" y="1936"/>
                    </a:lnTo>
                    <a:lnTo>
                      <a:pt x="32553" y="2158"/>
                    </a:lnTo>
                    <a:lnTo>
                      <a:pt x="32029" y="2360"/>
                    </a:lnTo>
                    <a:lnTo>
                      <a:pt x="31525" y="2541"/>
                    </a:lnTo>
                    <a:lnTo>
                      <a:pt x="31040" y="2683"/>
                    </a:lnTo>
                    <a:lnTo>
                      <a:pt x="30536" y="2804"/>
                    </a:lnTo>
                    <a:lnTo>
                      <a:pt x="30052" y="2904"/>
                    </a:lnTo>
                    <a:lnTo>
                      <a:pt x="29568" y="2985"/>
                    </a:lnTo>
                    <a:lnTo>
                      <a:pt x="29084" y="3046"/>
                    </a:lnTo>
                    <a:lnTo>
                      <a:pt x="28600" y="3086"/>
                    </a:lnTo>
                    <a:lnTo>
                      <a:pt x="28116" y="3126"/>
                    </a:lnTo>
                    <a:lnTo>
                      <a:pt x="27148" y="3126"/>
                    </a:lnTo>
                    <a:lnTo>
                      <a:pt x="26644" y="3106"/>
                    </a:lnTo>
                    <a:lnTo>
                      <a:pt x="26139" y="3066"/>
                    </a:lnTo>
                    <a:lnTo>
                      <a:pt x="25091" y="2945"/>
                    </a:lnTo>
                    <a:lnTo>
                      <a:pt x="24022" y="2804"/>
                    </a:lnTo>
                    <a:lnTo>
                      <a:pt x="22872" y="2622"/>
                    </a:lnTo>
                    <a:lnTo>
                      <a:pt x="20371" y="2199"/>
                    </a:lnTo>
                    <a:lnTo>
                      <a:pt x="19000" y="1957"/>
                    </a:lnTo>
                    <a:lnTo>
                      <a:pt x="17507" y="1735"/>
                    </a:lnTo>
                    <a:lnTo>
                      <a:pt x="16741" y="1654"/>
                    </a:lnTo>
                    <a:lnTo>
                      <a:pt x="15974" y="1594"/>
                    </a:lnTo>
                    <a:lnTo>
                      <a:pt x="15208" y="1594"/>
                    </a:lnTo>
                    <a:lnTo>
                      <a:pt x="14442" y="1634"/>
                    </a:lnTo>
                    <a:lnTo>
                      <a:pt x="13675" y="1694"/>
                    </a:lnTo>
                    <a:lnTo>
                      <a:pt x="12929" y="1815"/>
                    </a:lnTo>
                    <a:lnTo>
                      <a:pt x="12183" y="1957"/>
                    </a:lnTo>
                    <a:lnTo>
                      <a:pt x="11437" y="2158"/>
                    </a:lnTo>
                    <a:lnTo>
                      <a:pt x="10710" y="2380"/>
                    </a:lnTo>
                    <a:lnTo>
                      <a:pt x="10005" y="2642"/>
                    </a:lnTo>
                    <a:lnTo>
                      <a:pt x="9299" y="2945"/>
                    </a:lnTo>
                    <a:lnTo>
                      <a:pt x="8613" y="3288"/>
                    </a:lnTo>
                    <a:lnTo>
                      <a:pt x="7947" y="3651"/>
                    </a:lnTo>
                    <a:lnTo>
                      <a:pt x="7302" y="4054"/>
                    </a:lnTo>
                    <a:lnTo>
                      <a:pt x="6657" y="4498"/>
                    </a:lnTo>
                    <a:lnTo>
                      <a:pt x="6051" y="4962"/>
                    </a:lnTo>
                    <a:lnTo>
                      <a:pt x="5446" y="5466"/>
                    </a:lnTo>
                    <a:lnTo>
                      <a:pt x="4882" y="6010"/>
                    </a:lnTo>
                    <a:lnTo>
                      <a:pt x="4337" y="6575"/>
                    </a:lnTo>
                    <a:lnTo>
                      <a:pt x="3813" y="7180"/>
                    </a:lnTo>
                    <a:lnTo>
                      <a:pt x="3329" y="7805"/>
                    </a:lnTo>
                    <a:lnTo>
                      <a:pt x="2865" y="8471"/>
                    </a:lnTo>
                    <a:lnTo>
                      <a:pt x="2441" y="9157"/>
                    </a:lnTo>
                    <a:lnTo>
                      <a:pt x="2038" y="9883"/>
                    </a:lnTo>
                    <a:lnTo>
                      <a:pt x="1675" y="10629"/>
                    </a:lnTo>
                    <a:lnTo>
                      <a:pt x="1332" y="11416"/>
                    </a:lnTo>
                    <a:lnTo>
                      <a:pt x="1050" y="12202"/>
                    </a:lnTo>
                    <a:lnTo>
                      <a:pt x="787" y="13049"/>
                    </a:lnTo>
                    <a:lnTo>
                      <a:pt x="566" y="13896"/>
                    </a:lnTo>
                    <a:lnTo>
                      <a:pt x="384" y="14784"/>
                    </a:lnTo>
                    <a:lnTo>
                      <a:pt x="243" y="15691"/>
                    </a:lnTo>
                    <a:lnTo>
                      <a:pt x="142" y="16619"/>
                    </a:lnTo>
                    <a:lnTo>
                      <a:pt x="82" y="17547"/>
                    </a:lnTo>
                    <a:lnTo>
                      <a:pt x="41" y="18434"/>
                    </a:lnTo>
                    <a:lnTo>
                      <a:pt x="21" y="19302"/>
                    </a:lnTo>
                    <a:lnTo>
                      <a:pt x="1" y="20129"/>
                    </a:lnTo>
                    <a:lnTo>
                      <a:pt x="21" y="20915"/>
                    </a:lnTo>
                    <a:lnTo>
                      <a:pt x="61" y="21682"/>
                    </a:lnTo>
                    <a:lnTo>
                      <a:pt x="122" y="22408"/>
                    </a:lnTo>
                    <a:lnTo>
                      <a:pt x="203" y="23113"/>
                    </a:lnTo>
                    <a:lnTo>
                      <a:pt x="324" y="23799"/>
                    </a:lnTo>
                    <a:lnTo>
                      <a:pt x="465" y="24465"/>
                    </a:lnTo>
                    <a:lnTo>
                      <a:pt x="646" y="25090"/>
                    </a:lnTo>
                    <a:lnTo>
                      <a:pt x="848" y="25675"/>
                    </a:lnTo>
                    <a:lnTo>
                      <a:pt x="1070" y="26260"/>
                    </a:lnTo>
                    <a:lnTo>
                      <a:pt x="1332" y="26804"/>
                    </a:lnTo>
                    <a:lnTo>
                      <a:pt x="1635" y="27349"/>
                    </a:lnTo>
                    <a:lnTo>
                      <a:pt x="1977" y="27853"/>
                    </a:lnTo>
                    <a:lnTo>
                      <a:pt x="2340" y="28337"/>
                    </a:lnTo>
                    <a:lnTo>
                      <a:pt x="2744" y="28801"/>
                    </a:lnTo>
                    <a:lnTo>
                      <a:pt x="3208" y="29265"/>
                    </a:lnTo>
                    <a:lnTo>
                      <a:pt x="3692" y="29688"/>
                    </a:lnTo>
                    <a:lnTo>
                      <a:pt x="4216" y="30092"/>
                    </a:lnTo>
                    <a:lnTo>
                      <a:pt x="4781" y="30495"/>
                    </a:lnTo>
                    <a:lnTo>
                      <a:pt x="5406" y="30878"/>
                    </a:lnTo>
                    <a:lnTo>
                      <a:pt x="6072" y="31241"/>
                    </a:lnTo>
                    <a:lnTo>
                      <a:pt x="6757" y="31584"/>
                    </a:lnTo>
                    <a:lnTo>
                      <a:pt x="7524" y="31927"/>
                    </a:lnTo>
                    <a:lnTo>
                      <a:pt x="8331" y="32250"/>
                    </a:lnTo>
                    <a:lnTo>
                      <a:pt x="9178" y="32552"/>
                    </a:lnTo>
                    <a:lnTo>
                      <a:pt x="10085" y="32855"/>
                    </a:lnTo>
                    <a:lnTo>
                      <a:pt x="11033" y="33157"/>
                    </a:lnTo>
                    <a:lnTo>
                      <a:pt x="12042" y="33440"/>
                    </a:lnTo>
                    <a:lnTo>
                      <a:pt x="13111" y="33702"/>
                    </a:lnTo>
                    <a:lnTo>
                      <a:pt x="14200" y="33964"/>
                    </a:lnTo>
                    <a:lnTo>
                      <a:pt x="15309" y="34206"/>
                    </a:lnTo>
                    <a:lnTo>
                      <a:pt x="16438" y="34408"/>
                    </a:lnTo>
                    <a:lnTo>
                      <a:pt x="17568" y="34610"/>
                    </a:lnTo>
                    <a:lnTo>
                      <a:pt x="18697" y="34771"/>
                    </a:lnTo>
                    <a:lnTo>
                      <a:pt x="19847" y="34932"/>
                    </a:lnTo>
                    <a:lnTo>
                      <a:pt x="21017" y="35053"/>
                    </a:lnTo>
                    <a:lnTo>
                      <a:pt x="22166" y="35174"/>
                    </a:lnTo>
                    <a:lnTo>
                      <a:pt x="23316" y="35255"/>
                    </a:lnTo>
                    <a:lnTo>
                      <a:pt x="24486" y="35336"/>
                    </a:lnTo>
                    <a:lnTo>
                      <a:pt x="25635" y="35396"/>
                    </a:lnTo>
                    <a:lnTo>
                      <a:pt x="26785" y="35416"/>
                    </a:lnTo>
                    <a:lnTo>
                      <a:pt x="27935" y="35437"/>
                    </a:lnTo>
                    <a:lnTo>
                      <a:pt x="29064" y="35437"/>
                    </a:lnTo>
                    <a:lnTo>
                      <a:pt x="30193" y="35416"/>
                    </a:lnTo>
                    <a:lnTo>
                      <a:pt x="31323" y="35376"/>
                    </a:lnTo>
                    <a:lnTo>
                      <a:pt x="32432" y="35316"/>
                    </a:lnTo>
                    <a:lnTo>
                      <a:pt x="33521" y="35255"/>
                    </a:lnTo>
                    <a:lnTo>
                      <a:pt x="34610" y="35154"/>
                    </a:lnTo>
                    <a:lnTo>
                      <a:pt x="35659" y="35053"/>
                    </a:lnTo>
                    <a:lnTo>
                      <a:pt x="36708" y="34932"/>
                    </a:lnTo>
                    <a:lnTo>
                      <a:pt x="37716" y="34811"/>
                    </a:lnTo>
                    <a:lnTo>
                      <a:pt x="38725" y="34650"/>
                    </a:lnTo>
                    <a:lnTo>
                      <a:pt x="39693" y="34489"/>
                    </a:lnTo>
                    <a:lnTo>
                      <a:pt x="40641" y="34307"/>
                    </a:lnTo>
                    <a:lnTo>
                      <a:pt x="41569" y="34105"/>
                    </a:lnTo>
                    <a:lnTo>
                      <a:pt x="42456" y="33904"/>
                    </a:lnTo>
                    <a:lnTo>
                      <a:pt x="43303" y="33682"/>
                    </a:lnTo>
                    <a:lnTo>
                      <a:pt x="44130" y="33460"/>
                    </a:lnTo>
                    <a:lnTo>
                      <a:pt x="44917" y="33198"/>
                    </a:lnTo>
                    <a:lnTo>
                      <a:pt x="45683" y="32936"/>
                    </a:lnTo>
                    <a:lnTo>
                      <a:pt x="46389" y="32673"/>
                    </a:lnTo>
                    <a:lnTo>
                      <a:pt x="46732" y="32532"/>
                    </a:lnTo>
                    <a:lnTo>
                      <a:pt x="47075" y="32371"/>
                    </a:lnTo>
                    <a:lnTo>
                      <a:pt x="47397" y="32210"/>
                    </a:lnTo>
                    <a:lnTo>
                      <a:pt x="47700" y="32048"/>
                    </a:lnTo>
                    <a:lnTo>
                      <a:pt x="48002" y="31867"/>
                    </a:lnTo>
                    <a:lnTo>
                      <a:pt x="48305" y="31685"/>
                    </a:lnTo>
                    <a:lnTo>
                      <a:pt x="48849" y="31282"/>
                    </a:lnTo>
                    <a:lnTo>
                      <a:pt x="49374" y="30858"/>
                    </a:lnTo>
                    <a:lnTo>
                      <a:pt x="49858" y="30415"/>
                    </a:lnTo>
                    <a:lnTo>
                      <a:pt x="50281" y="29930"/>
                    </a:lnTo>
                    <a:lnTo>
                      <a:pt x="50705" y="29406"/>
                    </a:lnTo>
                    <a:lnTo>
                      <a:pt x="51068" y="28882"/>
                    </a:lnTo>
                    <a:lnTo>
                      <a:pt x="51391" y="28317"/>
                    </a:lnTo>
                    <a:lnTo>
                      <a:pt x="51693" y="27732"/>
                    </a:lnTo>
                    <a:lnTo>
                      <a:pt x="51976" y="27107"/>
                    </a:lnTo>
                    <a:lnTo>
                      <a:pt x="52197" y="26482"/>
                    </a:lnTo>
                    <a:lnTo>
                      <a:pt x="52399" y="25836"/>
                    </a:lnTo>
                    <a:lnTo>
                      <a:pt x="52581" y="25171"/>
                    </a:lnTo>
                    <a:lnTo>
                      <a:pt x="52722" y="24485"/>
                    </a:lnTo>
                    <a:lnTo>
                      <a:pt x="52823" y="23779"/>
                    </a:lnTo>
                    <a:lnTo>
                      <a:pt x="52903" y="23053"/>
                    </a:lnTo>
                    <a:lnTo>
                      <a:pt x="52964" y="22327"/>
                    </a:lnTo>
                    <a:lnTo>
                      <a:pt x="52984" y="21581"/>
                    </a:lnTo>
                    <a:lnTo>
                      <a:pt x="52984" y="20814"/>
                    </a:lnTo>
                    <a:lnTo>
                      <a:pt x="52964" y="20048"/>
                    </a:lnTo>
                    <a:lnTo>
                      <a:pt x="52903" y="19261"/>
                    </a:lnTo>
                    <a:lnTo>
                      <a:pt x="52823" y="18475"/>
                    </a:lnTo>
                    <a:lnTo>
                      <a:pt x="52722" y="17688"/>
                    </a:lnTo>
                    <a:lnTo>
                      <a:pt x="52601" y="16881"/>
                    </a:lnTo>
                    <a:lnTo>
                      <a:pt x="52460" y="16075"/>
                    </a:lnTo>
                    <a:lnTo>
                      <a:pt x="52278" y="15268"/>
                    </a:lnTo>
                    <a:lnTo>
                      <a:pt x="52097" y="14461"/>
                    </a:lnTo>
                    <a:lnTo>
                      <a:pt x="51895" y="13634"/>
                    </a:lnTo>
                    <a:lnTo>
                      <a:pt x="51653" y="12827"/>
                    </a:lnTo>
                    <a:lnTo>
                      <a:pt x="51411" y="12001"/>
                    </a:lnTo>
                    <a:lnTo>
                      <a:pt x="51149" y="11214"/>
                    </a:lnTo>
                    <a:lnTo>
                      <a:pt x="50846" y="10427"/>
                    </a:lnTo>
                    <a:lnTo>
                      <a:pt x="50523" y="9661"/>
                    </a:lnTo>
                    <a:lnTo>
                      <a:pt x="50181" y="8915"/>
                    </a:lnTo>
                    <a:lnTo>
                      <a:pt x="49818" y="8209"/>
                    </a:lnTo>
                    <a:lnTo>
                      <a:pt x="49434" y="7503"/>
                    </a:lnTo>
                    <a:lnTo>
                      <a:pt x="49031" y="6837"/>
                    </a:lnTo>
                    <a:lnTo>
                      <a:pt x="48607" y="6192"/>
                    </a:lnTo>
                    <a:lnTo>
                      <a:pt x="48184" y="5567"/>
                    </a:lnTo>
                    <a:lnTo>
                      <a:pt x="47720" y="4982"/>
                    </a:lnTo>
                    <a:lnTo>
                      <a:pt x="47256" y="4417"/>
                    </a:lnTo>
                    <a:lnTo>
                      <a:pt x="46752" y="3893"/>
                    </a:lnTo>
                    <a:lnTo>
                      <a:pt x="46268" y="3389"/>
                    </a:lnTo>
                    <a:lnTo>
                      <a:pt x="45743" y="2925"/>
                    </a:lnTo>
                    <a:lnTo>
                      <a:pt x="45219" y="2481"/>
                    </a:lnTo>
                    <a:lnTo>
                      <a:pt x="44675" y="2078"/>
                    </a:lnTo>
                    <a:lnTo>
                      <a:pt x="44130" y="1694"/>
                    </a:lnTo>
                    <a:lnTo>
                      <a:pt x="43565" y="1351"/>
                    </a:lnTo>
                    <a:lnTo>
                      <a:pt x="43001" y="1049"/>
                    </a:lnTo>
                    <a:lnTo>
                      <a:pt x="42436" y="787"/>
                    </a:lnTo>
                    <a:lnTo>
                      <a:pt x="41851" y="565"/>
                    </a:lnTo>
                    <a:lnTo>
                      <a:pt x="41266" y="363"/>
                    </a:lnTo>
                    <a:lnTo>
                      <a:pt x="40661" y="222"/>
                    </a:lnTo>
                    <a:lnTo>
                      <a:pt x="40076" y="101"/>
                    </a:lnTo>
                    <a:lnTo>
                      <a:pt x="39471" y="41"/>
                    </a:lnTo>
                    <a:lnTo>
                      <a:pt x="3886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36"/>
              <p:cNvSpPr/>
              <p:nvPr/>
            </p:nvSpPr>
            <p:spPr>
              <a:xfrm>
                <a:off x="7165050" y="2964625"/>
                <a:ext cx="189600" cy="218350"/>
              </a:xfrm>
              <a:custGeom>
                <a:avLst/>
                <a:gdLst/>
                <a:ahLst/>
                <a:cxnLst/>
                <a:rect l="l" t="t" r="r" b="b"/>
                <a:pathLst>
                  <a:path w="7584" h="8734" extrusionOk="0">
                    <a:moveTo>
                      <a:pt x="545" y="1"/>
                    </a:moveTo>
                    <a:lnTo>
                      <a:pt x="424" y="41"/>
                    </a:lnTo>
                    <a:lnTo>
                      <a:pt x="323" y="102"/>
                    </a:lnTo>
                    <a:lnTo>
                      <a:pt x="243" y="182"/>
                    </a:lnTo>
                    <a:lnTo>
                      <a:pt x="162" y="283"/>
                    </a:lnTo>
                    <a:lnTo>
                      <a:pt x="101" y="384"/>
                    </a:lnTo>
                    <a:lnTo>
                      <a:pt x="41" y="505"/>
                    </a:lnTo>
                    <a:lnTo>
                      <a:pt x="21" y="626"/>
                    </a:lnTo>
                    <a:lnTo>
                      <a:pt x="0" y="787"/>
                    </a:lnTo>
                    <a:lnTo>
                      <a:pt x="41" y="969"/>
                    </a:lnTo>
                    <a:lnTo>
                      <a:pt x="121" y="1150"/>
                    </a:lnTo>
                    <a:lnTo>
                      <a:pt x="222" y="1372"/>
                    </a:lnTo>
                    <a:lnTo>
                      <a:pt x="404" y="1635"/>
                    </a:lnTo>
                    <a:lnTo>
                      <a:pt x="626" y="1917"/>
                    </a:lnTo>
                    <a:lnTo>
                      <a:pt x="908" y="2219"/>
                    </a:lnTo>
                    <a:lnTo>
                      <a:pt x="1251" y="2582"/>
                    </a:lnTo>
                    <a:lnTo>
                      <a:pt x="1695" y="2966"/>
                    </a:lnTo>
                    <a:lnTo>
                      <a:pt x="2199" y="3389"/>
                    </a:lnTo>
                    <a:lnTo>
                      <a:pt x="2784" y="3853"/>
                    </a:lnTo>
                    <a:lnTo>
                      <a:pt x="3207" y="4236"/>
                    </a:lnTo>
                    <a:lnTo>
                      <a:pt x="3631" y="4660"/>
                    </a:lnTo>
                    <a:lnTo>
                      <a:pt x="4034" y="5104"/>
                    </a:lnTo>
                    <a:lnTo>
                      <a:pt x="4438" y="5567"/>
                    </a:lnTo>
                    <a:lnTo>
                      <a:pt x="5184" y="6475"/>
                    </a:lnTo>
                    <a:lnTo>
                      <a:pt x="5849" y="7322"/>
                    </a:lnTo>
                    <a:lnTo>
                      <a:pt x="6434" y="8028"/>
                    </a:lnTo>
                    <a:lnTo>
                      <a:pt x="6676" y="8310"/>
                    </a:lnTo>
                    <a:lnTo>
                      <a:pt x="6918" y="8532"/>
                    </a:lnTo>
                    <a:lnTo>
                      <a:pt x="7120" y="8673"/>
                    </a:lnTo>
                    <a:lnTo>
                      <a:pt x="7201" y="8714"/>
                    </a:lnTo>
                    <a:lnTo>
                      <a:pt x="7281" y="8734"/>
                    </a:lnTo>
                    <a:lnTo>
                      <a:pt x="7362" y="8734"/>
                    </a:lnTo>
                    <a:lnTo>
                      <a:pt x="7423" y="8714"/>
                    </a:lnTo>
                    <a:lnTo>
                      <a:pt x="7483" y="8653"/>
                    </a:lnTo>
                    <a:lnTo>
                      <a:pt x="7523" y="8573"/>
                    </a:lnTo>
                    <a:lnTo>
                      <a:pt x="7564" y="8472"/>
                    </a:lnTo>
                    <a:lnTo>
                      <a:pt x="7584" y="8351"/>
                    </a:lnTo>
                    <a:lnTo>
                      <a:pt x="7584" y="8230"/>
                    </a:lnTo>
                    <a:lnTo>
                      <a:pt x="7564" y="8088"/>
                    </a:lnTo>
                    <a:lnTo>
                      <a:pt x="7483" y="7766"/>
                    </a:lnTo>
                    <a:lnTo>
                      <a:pt x="7342" y="7403"/>
                    </a:lnTo>
                    <a:lnTo>
                      <a:pt x="7160" y="6999"/>
                    </a:lnTo>
                    <a:lnTo>
                      <a:pt x="6939" y="6576"/>
                    </a:lnTo>
                    <a:lnTo>
                      <a:pt x="6676" y="6132"/>
                    </a:lnTo>
                    <a:lnTo>
                      <a:pt x="6374" y="5668"/>
                    </a:lnTo>
                    <a:lnTo>
                      <a:pt x="6071" y="5184"/>
                    </a:lnTo>
                    <a:lnTo>
                      <a:pt x="5749" y="4700"/>
                    </a:lnTo>
                    <a:lnTo>
                      <a:pt x="5063" y="3772"/>
                    </a:lnTo>
                    <a:lnTo>
                      <a:pt x="4397" y="2925"/>
                    </a:lnTo>
                    <a:lnTo>
                      <a:pt x="3812" y="2199"/>
                    </a:lnTo>
                    <a:lnTo>
                      <a:pt x="3550" y="1897"/>
                    </a:lnTo>
                    <a:lnTo>
                      <a:pt x="3288" y="1594"/>
                    </a:lnTo>
                    <a:lnTo>
                      <a:pt x="3006" y="1332"/>
                    </a:lnTo>
                    <a:lnTo>
                      <a:pt x="2743" y="1090"/>
                    </a:lnTo>
                    <a:lnTo>
                      <a:pt x="2481" y="868"/>
                    </a:lnTo>
                    <a:lnTo>
                      <a:pt x="2219" y="687"/>
                    </a:lnTo>
                    <a:lnTo>
                      <a:pt x="1957" y="505"/>
                    </a:lnTo>
                    <a:lnTo>
                      <a:pt x="1715" y="364"/>
                    </a:lnTo>
                    <a:lnTo>
                      <a:pt x="1473" y="243"/>
                    </a:lnTo>
                    <a:lnTo>
                      <a:pt x="1271" y="142"/>
                    </a:lnTo>
                    <a:lnTo>
                      <a:pt x="1049" y="61"/>
                    </a:lnTo>
                    <a:lnTo>
                      <a:pt x="868" y="21"/>
                    </a:lnTo>
                    <a:lnTo>
                      <a:pt x="70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36"/>
              <p:cNvSpPr/>
              <p:nvPr/>
            </p:nvSpPr>
            <p:spPr>
              <a:xfrm>
                <a:off x="6116275" y="3023125"/>
                <a:ext cx="172475" cy="132125"/>
              </a:xfrm>
              <a:custGeom>
                <a:avLst/>
                <a:gdLst/>
                <a:ahLst/>
                <a:cxnLst/>
                <a:rect l="l" t="t" r="r" b="b"/>
                <a:pathLst>
                  <a:path w="6899" h="5285" extrusionOk="0">
                    <a:moveTo>
                      <a:pt x="5386" y="0"/>
                    </a:moveTo>
                    <a:lnTo>
                      <a:pt x="5063" y="21"/>
                    </a:lnTo>
                    <a:lnTo>
                      <a:pt x="4720" y="81"/>
                    </a:lnTo>
                    <a:lnTo>
                      <a:pt x="4357" y="162"/>
                    </a:lnTo>
                    <a:lnTo>
                      <a:pt x="3974" y="283"/>
                    </a:lnTo>
                    <a:lnTo>
                      <a:pt x="3591" y="444"/>
                    </a:lnTo>
                    <a:lnTo>
                      <a:pt x="3207" y="626"/>
                    </a:lnTo>
                    <a:lnTo>
                      <a:pt x="2804" y="827"/>
                    </a:lnTo>
                    <a:lnTo>
                      <a:pt x="2401" y="1090"/>
                    </a:lnTo>
                    <a:lnTo>
                      <a:pt x="1997" y="1372"/>
                    </a:lnTo>
                    <a:lnTo>
                      <a:pt x="1796" y="1533"/>
                    </a:lnTo>
                    <a:lnTo>
                      <a:pt x="1614" y="1695"/>
                    </a:lnTo>
                    <a:lnTo>
                      <a:pt x="1271" y="2017"/>
                    </a:lnTo>
                    <a:lnTo>
                      <a:pt x="969" y="2380"/>
                    </a:lnTo>
                    <a:lnTo>
                      <a:pt x="707" y="2743"/>
                    </a:lnTo>
                    <a:lnTo>
                      <a:pt x="485" y="3106"/>
                    </a:lnTo>
                    <a:lnTo>
                      <a:pt x="323" y="3469"/>
                    </a:lnTo>
                    <a:lnTo>
                      <a:pt x="182" y="3812"/>
                    </a:lnTo>
                    <a:lnTo>
                      <a:pt x="81" y="4135"/>
                    </a:lnTo>
                    <a:lnTo>
                      <a:pt x="21" y="4438"/>
                    </a:lnTo>
                    <a:lnTo>
                      <a:pt x="1" y="4700"/>
                    </a:lnTo>
                    <a:lnTo>
                      <a:pt x="1" y="4922"/>
                    </a:lnTo>
                    <a:lnTo>
                      <a:pt x="61" y="5103"/>
                    </a:lnTo>
                    <a:lnTo>
                      <a:pt x="81" y="5164"/>
                    </a:lnTo>
                    <a:lnTo>
                      <a:pt x="122" y="5224"/>
                    </a:lnTo>
                    <a:lnTo>
                      <a:pt x="182" y="5264"/>
                    </a:lnTo>
                    <a:lnTo>
                      <a:pt x="243" y="5285"/>
                    </a:lnTo>
                    <a:lnTo>
                      <a:pt x="384" y="5285"/>
                    </a:lnTo>
                    <a:lnTo>
                      <a:pt x="485" y="5244"/>
                    </a:lnTo>
                    <a:lnTo>
                      <a:pt x="565" y="5184"/>
                    </a:lnTo>
                    <a:lnTo>
                      <a:pt x="767" y="5043"/>
                    </a:lnTo>
                    <a:lnTo>
                      <a:pt x="989" y="4861"/>
                    </a:lnTo>
                    <a:lnTo>
                      <a:pt x="1493" y="4377"/>
                    </a:lnTo>
                    <a:lnTo>
                      <a:pt x="2078" y="3792"/>
                    </a:lnTo>
                    <a:lnTo>
                      <a:pt x="2401" y="3469"/>
                    </a:lnTo>
                    <a:lnTo>
                      <a:pt x="2764" y="3127"/>
                    </a:lnTo>
                    <a:lnTo>
                      <a:pt x="3167" y="2804"/>
                    </a:lnTo>
                    <a:lnTo>
                      <a:pt x="3591" y="2461"/>
                    </a:lnTo>
                    <a:lnTo>
                      <a:pt x="4034" y="2118"/>
                    </a:lnTo>
                    <a:lnTo>
                      <a:pt x="4539" y="1795"/>
                    </a:lnTo>
                    <a:lnTo>
                      <a:pt x="5063" y="1493"/>
                    </a:lnTo>
                    <a:lnTo>
                      <a:pt x="5628" y="1190"/>
                    </a:lnTo>
                    <a:lnTo>
                      <a:pt x="6253" y="928"/>
                    </a:lnTo>
                    <a:lnTo>
                      <a:pt x="6898" y="686"/>
                    </a:lnTo>
                    <a:lnTo>
                      <a:pt x="6838" y="585"/>
                    </a:lnTo>
                    <a:lnTo>
                      <a:pt x="6777" y="505"/>
                    </a:lnTo>
                    <a:lnTo>
                      <a:pt x="6616" y="343"/>
                    </a:lnTo>
                    <a:lnTo>
                      <a:pt x="6434" y="202"/>
                    </a:lnTo>
                    <a:lnTo>
                      <a:pt x="6213" y="101"/>
                    </a:lnTo>
                    <a:lnTo>
                      <a:pt x="5971" y="41"/>
                    </a:lnTo>
                    <a:lnTo>
                      <a:pt x="568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36"/>
              <p:cNvSpPr/>
              <p:nvPr/>
            </p:nvSpPr>
            <p:spPr>
              <a:xfrm>
                <a:off x="6524700" y="3909025"/>
                <a:ext cx="511300" cy="65575"/>
              </a:xfrm>
              <a:custGeom>
                <a:avLst/>
                <a:gdLst/>
                <a:ahLst/>
                <a:cxnLst/>
                <a:rect l="l" t="t" r="r" b="b"/>
                <a:pathLst>
                  <a:path w="20452" h="2623" extrusionOk="0">
                    <a:moveTo>
                      <a:pt x="19806" y="1"/>
                    </a:moveTo>
                    <a:lnTo>
                      <a:pt x="19342" y="41"/>
                    </a:lnTo>
                    <a:lnTo>
                      <a:pt x="18757" y="142"/>
                    </a:lnTo>
                    <a:lnTo>
                      <a:pt x="18051" y="283"/>
                    </a:lnTo>
                    <a:lnTo>
                      <a:pt x="17325" y="384"/>
                    </a:lnTo>
                    <a:lnTo>
                      <a:pt x="16539" y="505"/>
                    </a:lnTo>
                    <a:lnTo>
                      <a:pt x="15712" y="586"/>
                    </a:lnTo>
                    <a:lnTo>
                      <a:pt x="14824" y="666"/>
                    </a:lnTo>
                    <a:lnTo>
                      <a:pt x="13896" y="727"/>
                    </a:lnTo>
                    <a:lnTo>
                      <a:pt x="12928" y="787"/>
                    </a:lnTo>
                    <a:lnTo>
                      <a:pt x="11920" y="807"/>
                    </a:lnTo>
                    <a:lnTo>
                      <a:pt x="10851" y="828"/>
                    </a:lnTo>
                    <a:lnTo>
                      <a:pt x="9742" y="828"/>
                    </a:lnTo>
                    <a:lnTo>
                      <a:pt x="8592" y="807"/>
                    </a:lnTo>
                    <a:lnTo>
                      <a:pt x="7382" y="767"/>
                    </a:lnTo>
                    <a:lnTo>
                      <a:pt x="6152" y="707"/>
                    </a:lnTo>
                    <a:lnTo>
                      <a:pt x="4861" y="606"/>
                    </a:lnTo>
                    <a:lnTo>
                      <a:pt x="3530" y="505"/>
                    </a:lnTo>
                    <a:lnTo>
                      <a:pt x="2158" y="384"/>
                    </a:lnTo>
                    <a:lnTo>
                      <a:pt x="1614" y="344"/>
                    </a:lnTo>
                    <a:lnTo>
                      <a:pt x="1150" y="344"/>
                    </a:lnTo>
                    <a:lnTo>
                      <a:pt x="767" y="384"/>
                    </a:lnTo>
                    <a:lnTo>
                      <a:pt x="444" y="444"/>
                    </a:lnTo>
                    <a:lnTo>
                      <a:pt x="323" y="505"/>
                    </a:lnTo>
                    <a:lnTo>
                      <a:pt x="222" y="545"/>
                    </a:lnTo>
                    <a:lnTo>
                      <a:pt x="141" y="606"/>
                    </a:lnTo>
                    <a:lnTo>
                      <a:pt x="61" y="666"/>
                    </a:lnTo>
                    <a:lnTo>
                      <a:pt x="20" y="747"/>
                    </a:lnTo>
                    <a:lnTo>
                      <a:pt x="0" y="807"/>
                    </a:lnTo>
                    <a:lnTo>
                      <a:pt x="0" y="888"/>
                    </a:lnTo>
                    <a:lnTo>
                      <a:pt x="20" y="969"/>
                    </a:lnTo>
                    <a:lnTo>
                      <a:pt x="41" y="1050"/>
                    </a:lnTo>
                    <a:lnTo>
                      <a:pt x="101" y="1130"/>
                    </a:lnTo>
                    <a:lnTo>
                      <a:pt x="182" y="1211"/>
                    </a:lnTo>
                    <a:lnTo>
                      <a:pt x="283" y="1292"/>
                    </a:lnTo>
                    <a:lnTo>
                      <a:pt x="404" y="1372"/>
                    </a:lnTo>
                    <a:lnTo>
                      <a:pt x="545" y="1453"/>
                    </a:lnTo>
                    <a:lnTo>
                      <a:pt x="888" y="1614"/>
                    </a:lnTo>
                    <a:lnTo>
                      <a:pt x="1331" y="1776"/>
                    </a:lnTo>
                    <a:lnTo>
                      <a:pt x="1856" y="1897"/>
                    </a:lnTo>
                    <a:lnTo>
                      <a:pt x="2461" y="2018"/>
                    </a:lnTo>
                    <a:lnTo>
                      <a:pt x="3167" y="2098"/>
                    </a:lnTo>
                    <a:lnTo>
                      <a:pt x="4659" y="2260"/>
                    </a:lnTo>
                    <a:lnTo>
                      <a:pt x="6172" y="2401"/>
                    </a:lnTo>
                    <a:lnTo>
                      <a:pt x="7685" y="2522"/>
                    </a:lnTo>
                    <a:lnTo>
                      <a:pt x="9197" y="2603"/>
                    </a:lnTo>
                    <a:lnTo>
                      <a:pt x="9964" y="2623"/>
                    </a:lnTo>
                    <a:lnTo>
                      <a:pt x="11517" y="2623"/>
                    </a:lnTo>
                    <a:lnTo>
                      <a:pt x="12303" y="2582"/>
                    </a:lnTo>
                    <a:lnTo>
                      <a:pt x="13090" y="2542"/>
                    </a:lnTo>
                    <a:lnTo>
                      <a:pt x="13876" y="2481"/>
                    </a:lnTo>
                    <a:lnTo>
                      <a:pt x="14683" y="2381"/>
                    </a:lnTo>
                    <a:lnTo>
                      <a:pt x="15490" y="2280"/>
                    </a:lnTo>
                    <a:lnTo>
                      <a:pt x="16276" y="2139"/>
                    </a:lnTo>
                    <a:lnTo>
                      <a:pt x="17023" y="1957"/>
                    </a:lnTo>
                    <a:lnTo>
                      <a:pt x="17708" y="1776"/>
                    </a:lnTo>
                    <a:lnTo>
                      <a:pt x="18334" y="1554"/>
                    </a:lnTo>
                    <a:lnTo>
                      <a:pt x="18898" y="1332"/>
                    </a:lnTo>
                    <a:lnTo>
                      <a:pt x="19362" y="1110"/>
                    </a:lnTo>
                    <a:lnTo>
                      <a:pt x="19766" y="888"/>
                    </a:lnTo>
                    <a:lnTo>
                      <a:pt x="20088" y="686"/>
                    </a:lnTo>
                    <a:lnTo>
                      <a:pt x="20310" y="485"/>
                    </a:lnTo>
                    <a:lnTo>
                      <a:pt x="20371" y="404"/>
                    </a:lnTo>
                    <a:lnTo>
                      <a:pt x="20431" y="323"/>
                    </a:lnTo>
                    <a:lnTo>
                      <a:pt x="20451" y="243"/>
                    </a:lnTo>
                    <a:lnTo>
                      <a:pt x="20451" y="182"/>
                    </a:lnTo>
                    <a:lnTo>
                      <a:pt x="20411" y="122"/>
                    </a:lnTo>
                    <a:lnTo>
                      <a:pt x="20350" y="81"/>
                    </a:lnTo>
                    <a:lnTo>
                      <a:pt x="20270" y="41"/>
                    </a:lnTo>
                    <a:lnTo>
                      <a:pt x="20149" y="21"/>
                    </a:lnTo>
                    <a:lnTo>
                      <a:pt x="199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36"/>
              <p:cNvSpPr/>
              <p:nvPr/>
            </p:nvSpPr>
            <p:spPr>
              <a:xfrm>
                <a:off x="6012925" y="3613050"/>
                <a:ext cx="210775" cy="250125"/>
              </a:xfrm>
              <a:custGeom>
                <a:avLst/>
                <a:gdLst/>
                <a:ahLst/>
                <a:cxnLst/>
                <a:rect l="l" t="t" r="r" b="b"/>
                <a:pathLst>
                  <a:path w="8431" h="10005" extrusionOk="0">
                    <a:moveTo>
                      <a:pt x="101" y="1"/>
                    </a:moveTo>
                    <a:lnTo>
                      <a:pt x="61" y="485"/>
                    </a:lnTo>
                    <a:lnTo>
                      <a:pt x="20" y="949"/>
                    </a:lnTo>
                    <a:lnTo>
                      <a:pt x="0" y="1413"/>
                    </a:lnTo>
                    <a:lnTo>
                      <a:pt x="20" y="1876"/>
                    </a:lnTo>
                    <a:lnTo>
                      <a:pt x="40" y="2320"/>
                    </a:lnTo>
                    <a:lnTo>
                      <a:pt x="81" y="2744"/>
                    </a:lnTo>
                    <a:lnTo>
                      <a:pt x="141" y="3167"/>
                    </a:lnTo>
                    <a:lnTo>
                      <a:pt x="202" y="3591"/>
                    </a:lnTo>
                    <a:lnTo>
                      <a:pt x="303" y="3994"/>
                    </a:lnTo>
                    <a:lnTo>
                      <a:pt x="424" y="4377"/>
                    </a:lnTo>
                    <a:lnTo>
                      <a:pt x="565" y="4761"/>
                    </a:lnTo>
                    <a:lnTo>
                      <a:pt x="706" y="5144"/>
                    </a:lnTo>
                    <a:lnTo>
                      <a:pt x="887" y="5507"/>
                    </a:lnTo>
                    <a:lnTo>
                      <a:pt x="1089" y="5850"/>
                    </a:lnTo>
                    <a:lnTo>
                      <a:pt x="1311" y="6193"/>
                    </a:lnTo>
                    <a:lnTo>
                      <a:pt x="1553" y="6515"/>
                    </a:lnTo>
                    <a:lnTo>
                      <a:pt x="1795" y="6818"/>
                    </a:lnTo>
                    <a:lnTo>
                      <a:pt x="2077" y="7120"/>
                    </a:lnTo>
                    <a:lnTo>
                      <a:pt x="2380" y="7423"/>
                    </a:lnTo>
                    <a:lnTo>
                      <a:pt x="2723" y="7705"/>
                    </a:lnTo>
                    <a:lnTo>
                      <a:pt x="3066" y="7967"/>
                    </a:lnTo>
                    <a:lnTo>
                      <a:pt x="3429" y="8209"/>
                    </a:lnTo>
                    <a:lnTo>
                      <a:pt x="3832" y="8451"/>
                    </a:lnTo>
                    <a:lnTo>
                      <a:pt x="4235" y="8673"/>
                    </a:lnTo>
                    <a:lnTo>
                      <a:pt x="4679" y="8895"/>
                    </a:lnTo>
                    <a:lnTo>
                      <a:pt x="5143" y="9097"/>
                    </a:lnTo>
                    <a:lnTo>
                      <a:pt x="5627" y="9278"/>
                    </a:lnTo>
                    <a:lnTo>
                      <a:pt x="6131" y="9440"/>
                    </a:lnTo>
                    <a:lnTo>
                      <a:pt x="6676" y="9601"/>
                    </a:lnTo>
                    <a:lnTo>
                      <a:pt x="7241" y="9742"/>
                    </a:lnTo>
                    <a:lnTo>
                      <a:pt x="7825" y="9883"/>
                    </a:lnTo>
                    <a:lnTo>
                      <a:pt x="8431" y="10004"/>
                    </a:lnTo>
                    <a:lnTo>
                      <a:pt x="7785" y="9641"/>
                    </a:lnTo>
                    <a:lnTo>
                      <a:pt x="7180" y="9278"/>
                    </a:lnTo>
                    <a:lnTo>
                      <a:pt x="6595" y="8895"/>
                    </a:lnTo>
                    <a:lnTo>
                      <a:pt x="6051" y="8512"/>
                    </a:lnTo>
                    <a:lnTo>
                      <a:pt x="5526" y="8109"/>
                    </a:lnTo>
                    <a:lnTo>
                      <a:pt x="5042" y="7705"/>
                    </a:lnTo>
                    <a:lnTo>
                      <a:pt x="4598" y="7282"/>
                    </a:lnTo>
                    <a:lnTo>
                      <a:pt x="4155" y="6878"/>
                    </a:lnTo>
                    <a:lnTo>
                      <a:pt x="3751" y="6455"/>
                    </a:lnTo>
                    <a:lnTo>
                      <a:pt x="3388" y="6031"/>
                    </a:lnTo>
                    <a:lnTo>
                      <a:pt x="3025" y="5608"/>
                    </a:lnTo>
                    <a:lnTo>
                      <a:pt x="2703" y="5204"/>
                    </a:lnTo>
                    <a:lnTo>
                      <a:pt x="2400" y="4801"/>
                    </a:lnTo>
                    <a:lnTo>
                      <a:pt x="2118" y="4398"/>
                    </a:lnTo>
                    <a:lnTo>
                      <a:pt x="1856" y="3994"/>
                    </a:lnTo>
                    <a:lnTo>
                      <a:pt x="1634" y="3611"/>
                    </a:lnTo>
                    <a:lnTo>
                      <a:pt x="1210" y="2865"/>
                    </a:lnTo>
                    <a:lnTo>
                      <a:pt x="887" y="2179"/>
                    </a:lnTo>
                    <a:lnTo>
                      <a:pt x="605" y="1574"/>
                    </a:lnTo>
                    <a:lnTo>
                      <a:pt x="403" y="1029"/>
                    </a:lnTo>
                    <a:lnTo>
                      <a:pt x="262" y="606"/>
                    </a:lnTo>
                    <a:lnTo>
                      <a:pt x="161" y="263"/>
                    </a:lnTo>
                    <a:lnTo>
                      <a:pt x="10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15" name="Google Shape;2415;p36"/>
            <p:cNvSpPr/>
            <p:nvPr/>
          </p:nvSpPr>
          <p:spPr>
            <a:xfrm rot="6334360">
              <a:off x="5988775" y="729157"/>
              <a:ext cx="242061" cy="765883"/>
            </a:xfrm>
            <a:custGeom>
              <a:avLst/>
              <a:gdLst/>
              <a:ahLst/>
              <a:cxnLst/>
              <a:rect l="l" t="t" r="r" b="b"/>
              <a:pathLst>
                <a:path w="4660" h="12546" extrusionOk="0">
                  <a:moveTo>
                    <a:pt x="2985" y="0"/>
                  </a:moveTo>
                  <a:lnTo>
                    <a:pt x="2824" y="21"/>
                  </a:lnTo>
                  <a:lnTo>
                    <a:pt x="2642" y="61"/>
                  </a:lnTo>
                  <a:lnTo>
                    <a:pt x="2481" y="101"/>
                  </a:lnTo>
                  <a:lnTo>
                    <a:pt x="2320" y="162"/>
                  </a:lnTo>
                  <a:lnTo>
                    <a:pt x="2158" y="242"/>
                  </a:lnTo>
                  <a:lnTo>
                    <a:pt x="2017" y="323"/>
                  </a:lnTo>
                  <a:lnTo>
                    <a:pt x="1896" y="404"/>
                  </a:lnTo>
                  <a:lnTo>
                    <a:pt x="1775" y="505"/>
                  </a:lnTo>
                  <a:lnTo>
                    <a:pt x="1634" y="646"/>
                  </a:lnTo>
                  <a:lnTo>
                    <a:pt x="1493" y="787"/>
                  </a:lnTo>
                  <a:lnTo>
                    <a:pt x="1251" y="1110"/>
                  </a:lnTo>
                  <a:lnTo>
                    <a:pt x="1049" y="1473"/>
                  </a:lnTo>
                  <a:lnTo>
                    <a:pt x="847" y="1856"/>
                  </a:lnTo>
                  <a:lnTo>
                    <a:pt x="686" y="2259"/>
                  </a:lnTo>
                  <a:lnTo>
                    <a:pt x="525" y="2642"/>
                  </a:lnTo>
                  <a:lnTo>
                    <a:pt x="404" y="3046"/>
                  </a:lnTo>
                  <a:lnTo>
                    <a:pt x="303" y="3409"/>
                  </a:lnTo>
                  <a:lnTo>
                    <a:pt x="182" y="3893"/>
                  </a:lnTo>
                  <a:lnTo>
                    <a:pt x="101" y="4397"/>
                  </a:lnTo>
                  <a:lnTo>
                    <a:pt x="41" y="4901"/>
                  </a:lnTo>
                  <a:lnTo>
                    <a:pt x="0" y="5426"/>
                  </a:lnTo>
                  <a:lnTo>
                    <a:pt x="0" y="5970"/>
                  </a:lnTo>
                  <a:lnTo>
                    <a:pt x="21" y="6495"/>
                  </a:lnTo>
                  <a:lnTo>
                    <a:pt x="61" y="7039"/>
                  </a:lnTo>
                  <a:lnTo>
                    <a:pt x="142" y="7564"/>
                  </a:lnTo>
                  <a:lnTo>
                    <a:pt x="242" y="8108"/>
                  </a:lnTo>
                  <a:lnTo>
                    <a:pt x="384" y="8612"/>
                  </a:lnTo>
                  <a:lnTo>
                    <a:pt x="545" y="9137"/>
                  </a:lnTo>
                  <a:lnTo>
                    <a:pt x="726" y="9621"/>
                  </a:lnTo>
                  <a:lnTo>
                    <a:pt x="948" y="10105"/>
                  </a:lnTo>
                  <a:lnTo>
                    <a:pt x="1190" y="10569"/>
                  </a:lnTo>
                  <a:lnTo>
                    <a:pt x="1453" y="10992"/>
                  </a:lnTo>
                  <a:lnTo>
                    <a:pt x="1755" y="11396"/>
                  </a:lnTo>
                  <a:lnTo>
                    <a:pt x="1957" y="11638"/>
                  </a:lnTo>
                  <a:lnTo>
                    <a:pt x="2179" y="11860"/>
                  </a:lnTo>
                  <a:lnTo>
                    <a:pt x="2441" y="12041"/>
                  </a:lnTo>
                  <a:lnTo>
                    <a:pt x="2703" y="12223"/>
                  </a:lnTo>
                  <a:lnTo>
                    <a:pt x="2965" y="12364"/>
                  </a:lnTo>
                  <a:lnTo>
                    <a:pt x="3227" y="12465"/>
                  </a:lnTo>
                  <a:lnTo>
                    <a:pt x="3510" y="12525"/>
                  </a:lnTo>
                  <a:lnTo>
                    <a:pt x="3752" y="12545"/>
                  </a:lnTo>
                  <a:lnTo>
                    <a:pt x="3994" y="12525"/>
                  </a:lnTo>
                  <a:lnTo>
                    <a:pt x="4095" y="12505"/>
                  </a:lnTo>
                  <a:lnTo>
                    <a:pt x="4195" y="12465"/>
                  </a:lnTo>
                  <a:lnTo>
                    <a:pt x="4276" y="12424"/>
                  </a:lnTo>
                  <a:lnTo>
                    <a:pt x="4377" y="12344"/>
                  </a:lnTo>
                  <a:lnTo>
                    <a:pt x="4437" y="12283"/>
                  </a:lnTo>
                  <a:lnTo>
                    <a:pt x="4498" y="12182"/>
                  </a:lnTo>
                  <a:lnTo>
                    <a:pt x="4558" y="12081"/>
                  </a:lnTo>
                  <a:lnTo>
                    <a:pt x="4599" y="11960"/>
                  </a:lnTo>
                  <a:lnTo>
                    <a:pt x="4639" y="11819"/>
                  </a:lnTo>
                  <a:lnTo>
                    <a:pt x="4639" y="11658"/>
                  </a:lnTo>
                  <a:lnTo>
                    <a:pt x="4659" y="11496"/>
                  </a:lnTo>
                  <a:lnTo>
                    <a:pt x="4639" y="11315"/>
                  </a:lnTo>
                  <a:lnTo>
                    <a:pt x="4619" y="11113"/>
                  </a:lnTo>
                  <a:lnTo>
                    <a:pt x="4558" y="10891"/>
                  </a:lnTo>
                  <a:lnTo>
                    <a:pt x="4377" y="10629"/>
                  </a:lnTo>
                  <a:lnTo>
                    <a:pt x="4216" y="10367"/>
                  </a:lnTo>
                  <a:lnTo>
                    <a:pt x="4054" y="10105"/>
                  </a:lnTo>
                  <a:lnTo>
                    <a:pt x="3913" y="9822"/>
                  </a:lnTo>
                  <a:lnTo>
                    <a:pt x="3792" y="9540"/>
                  </a:lnTo>
                  <a:lnTo>
                    <a:pt x="3671" y="9258"/>
                  </a:lnTo>
                  <a:lnTo>
                    <a:pt x="3550" y="8955"/>
                  </a:lnTo>
                  <a:lnTo>
                    <a:pt x="3449" y="8653"/>
                  </a:lnTo>
                  <a:lnTo>
                    <a:pt x="3288" y="8027"/>
                  </a:lnTo>
                  <a:lnTo>
                    <a:pt x="3167" y="7402"/>
                  </a:lnTo>
                  <a:lnTo>
                    <a:pt x="3086" y="6777"/>
                  </a:lnTo>
                  <a:lnTo>
                    <a:pt x="3066" y="6132"/>
                  </a:lnTo>
                  <a:lnTo>
                    <a:pt x="3046" y="5769"/>
                  </a:lnTo>
                  <a:lnTo>
                    <a:pt x="3066" y="5406"/>
                  </a:lnTo>
                  <a:lnTo>
                    <a:pt x="3086" y="5043"/>
                  </a:lnTo>
                  <a:lnTo>
                    <a:pt x="3106" y="4679"/>
                  </a:lnTo>
                  <a:lnTo>
                    <a:pt x="3147" y="4437"/>
                  </a:lnTo>
                  <a:lnTo>
                    <a:pt x="3187" y="4175"/>
                  </a:lnTo>
                  <a:lnTo>
                    <a:pt x="3348" y="3691"/>
                  </a:lnTo>
                  <a:lnTo>
                    <a:pt x="3530" y="3187"/>
                  </a:lnTo>
                  <a:lnTo>
                    <a:pt x="3711" y="2703"/>
                  </a:lnTo>
                  <a:lnTo>
                    <a:pt x="3873" y="2199"/>
                  </a:lnTo>
                  <a:lnTo>
                    <a:pt x="3933" y="1957"/>
                  </a:lnTo>
                  <a:lnTo>
                    <a:pt x="3974" y="1695"/>
                  </a:lnTo>
                  <a:lnTo>
                    <a:pt x="4014" y="1452"/>
                  </a:lnTo>
                  <a:lnTo>
                    <a:pt x="4014" y="1190"/>
                  </a:lnTo>
                  <a:lnTo>
                    <a:pt x="3994" y="948"/>
                  </a:lnTo>
                  <a:lnTo>
                    <a:pt x="3953" y="686"/>
                  </a:lnTo>
                  <a:lnTo>
                    <a:pt x="3893" y="505"/>
                  </a:lnTo>
                  <a:lnTo>
                    <a:pt x="3812" y="363"/>
                  </a:lnTo>
                  <a:lnTo>
                    <a:pt x="3711" y="242"/>
                  </a:lnTo>
                  <a:lnTo>
                    <a:pt x="3590" y="142"/>
                  </a:lnTo>
                  <a:lnTo>
                    <a:pt x="3449" y="81"/>
                  </a:lnTo>
                  <a:lnTo>
                    <a:pt x="3308" y="21"/>
                  </a:lnTo>
                  <a:lnTo>
                    <a:pt x="314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16" name="Google Shape;2416;p36"/>
          <p:cNvGrpSpPr/>
          <p:nvPr/>
        </p:nvGrpSpPr>
        <p:grpSpPr>
          <a:xfrm rot="10800000">
            <a:off x="-281232" y="3449289"/>
            <a:ext cx="2862466" cy="1695774"/>
            <a:chOff x="238125" y="3383650"/>
            <a:chExt cx="1287775" cy="762900"/>
          </a:xfrm>
        </p:grpSpPr>
        <p:sp>
          <p:nvSpPr>
            <p:cNvPr id="2417" name="Google Shape;2417;p36"/>
            <p:cNvSpPr/>
            <p:nvPr/>
          </p:nvSpPr>
          <p:spPr>
            <a:xfrm>
              <a:off x="598125" y="3383650"/>
              <a:ext cx="927775" cy="557175"/>
            </a:xfrm>
            <a:custGeom>
              <a:avLst/>
              <a:gdLst/>
              <a:ahLst/>
              <a:cxnLst/>
              <a:rect l="l" t="t" r="r" b="b"/>
              <a:pathLst>
                <a:path w="37111" h="22287" extrusionOk="0">
                  <a:moveTo>
                    <a:pt x="37050" y="0"/>
                  </a:moveTo>
                  <a:lnTo>
                    <a:pt x="0" y="101"/>
                  </a:lnTo>
                  <a:lnTo>
                    <a:pt x="1090" y="161"/>
                  </a:lnTo>
                  <a:lnTo>
                    <a:pt x="2118" y="242"/>
                  </a:lnTo>
                  <a:lnTo>
                    <a:pt x="3127" y="343"/>
                  </a:lnTo>
                  <a:lnTo>
                    <a:pt x="4095" y="464"/>
                  </a:lnTo>
                  <a:lnTo>
                    <a:pt x="5002" y="585"/>
                  </a:lnTo>
                  <a:lnTo>
                    <a:pt x="5890" y="726"/>
                  </a:lnTo>
                  <a:lnTo>
                    <a:pt x="6737" y="867"/>
                  </a:lnTo>
                  <a:lnTo>
                    <a:pt x="7523" y="1029"/>
                  </a:lnTo>
                  <a:lnTo>
                    <a:pt x="8310" y="1210"/>
                  </a:lnTo>
                  <a:lnTo>
                    <a:pt x="9036" y="1412"/>
                  </a:lnTo>
                  <a:lnTo>
                    <a:pt x="9742" y="1613"/>
                  </a:lnTo>
                  <a:lnTo>
                    <a:pt x="10407" y="1835"/>
                  </a:lnTo>
                  <a:lnTo>
                    <a:pt x="11033" y="2077"/>
                  </a:lnTo>
                  <a:lnTo>
                    <a:pt x="11658" y="2340"/>
                  </a:lnTo>
                  <a:lnTo>
                    <a:pt x="12223" y="2602"/>
                  </a:lnTo>
                  <a:lnTo>
                    <a:pt x="12767" y="2884"/>
                  </a:lnTo>
                  <a:lnTo>
                    <a:pt x="13292" y="3187"/>
                  </a:lnTo>
                  <a:lnTo>
                    <a:pt x="13796" y="3509"/>
                  </a:lnTo>
                  <a:lnTo>
                    <a:pt x="14260" y="3852"/>
                  </a:lnTo>
                  <a:lnTo>
                    <a:pt x="14724" y="4195"/>
                  </a:lnTo>
                  <a:lnTo>
                    <a:pt x="15147" y="4558"/>
                  </a:lnTo>
                  <a:lnTo>
                    <a:pt x="15551" y="4941"/>
                  </a:lnTo>
                  <a:lnTo>
                    <a:pt x="15934" y="5345"/>
                  </a:lnTo>
                  <a:lnTo>
                    <a:pt x="16297" y="5768"/>
                  </a:lnTo>
                  <a:lnTo>
                    <a:pt x="16660" y="6192"/>
                  </a:lnTo>
                  <a:lnTo>
                    <a:pt x="16982" y="6656"/>
                  </a:lnTo>
                  <a:lnTo>
                    <a:pt x="17305" y="7120"/>
                  </a:lnTo>
                  <a:lnTo>
                    <a:pt x="17608" y="7624"/>
                  </a:lnTo>
                  <a:lnTo>
                    <a:pt x="17910" y="8128"/>
                  </a:lnTo>
                  <a:lnTo>
                    <a:pt x="18172" y="8652"/>
                  </a:lnTo>
                  <a:lnTo>
                    <a:pt x="18455" y="9197"/>
                  </a:lnTo>
                  <a:lnTo>
                    <a:pt x="18717" y="9762"/>
                  </a:lnTo>
                  <a:lnTo>
                    <a:pt x="19241" y="11032"/>
                  </a:lnTo>
                  <a:lnTo>
                    <a:pt x="19786" y="12343"/>
                  </a:lnTo>
                  <a:lnTo>
                    <a:pt x="20351" y="13695"/>
                  </a:lnTo>
                  <a:lnTo>
                    <a:pt x="20653" y="14360"/>
                  </a:lnTo>
                  <a:lnTo>
                    <a:pt x="20956" y="15026"/>
                  </a:lnTo>
                  <a:lnTo>
                    <a:pt x="21258" y="15671"/>
                  </a:lnTo>
                  <a:lnTo>
                    <a:pt x="21601" y="16316"/>
                  </a:lnTo>
                  <a:lnTo>
                    <a:pt x="21944" y="16962"/>
                  </a:lnTo>
                  <a:lnTo>
                    <a:pt x="22327" y="17567"/>
                  </a:lnTo>
                  <a:lnTo>
                    <a:pt x="22710" y="18152"/>
                  </a:lnTo>
                  <a:lnTo>
                    <a:pt x="23134" y="18717"/>
                  </a:lnTo>
                  <a:lnTo>
                    <a:pt x="23578" y="19261"/>
                  </a:lnTo>
                  <a:lnTo>
                    <a:pt x="24042" y="19765"/>
                  </a:lnTo>
                  <a:lnTo>
                    <a:pt x="24284" y="20007"/>
                  </a:lnTo>
                  <a:lnTo>
                    <a:pt x="24546" y="20229"/>
                  </a:lnTo>
                  <a:lnTo>
                    <a:pt x="24808" y="20451"/>
                  </a:lnTo>
                  <a:lnTo>
                    <a:pt x="25070" y="20653"/>
                  </a:lnTo>
                  <a:lnTo>
                    <a:pt x="25352" y="20854"/>
                  </a:lnTo>
                  <a:lnTo>
                    <a:pt x="25635" y="21036"/>
                  </a:lnTo>
                  <a:lnTo>
                    <a:pt x="25937" y="21217"/>
                  </a:lnTo>
                  <a:lnTo>
                    <a:pt x="26240" y="21379"/>
                  </a:lnTo>
                  <a:lnTo>
                    <a:pt x="26563" y="21540"/>
                  </a:lnTo>
                  <a:lnTo>
                    <a:pt x="26885" y="21681"/>
                  </a:lnTo>
                  <a:lnTo>
                    <a:pt x="27228" y="21802"/>
                  </a:lnTo>
                  <a:lnTo>
                    <a:pt x="27571" y="21923"/>
                  </a:lnTo>
                  <a:lnTo>
                    <a:pt x="27934" y="22024"/>
                  </a:lnTo>
                  <a:lnTo>
                    <a:pt x="28297" y="22105"/>
                  </a:lnTo>
                  <a:lnTo>
                    <a:pt x="28680" y="22165"/>
                  </a:lnTo>
                  <a:lnTo>
                    <a:pt x="29064" y="22226"/>
                  </a:lnTo>
                  <a:lnTo>
                    <a:pt x="29467" y="22266"/>
                  </a:lnTo>
                  <a:lnTo>
                    <a:pt x="29890" y="22286"/>
                  </a:lnTo>
                  <a:lnTo>
                    <a:pt x="30758" y="22286"/>
                  </a:lnTo>
                  <a:lnTo>
                    <a:pt x="31201" y="22266"/>
                  </a:lnTo>
                  <a:lnTo>
                    <a:pt x="31665" y="22206"/>
                  </a:lnTo>
                  <a:lnTo>
                    <a:pt x="32149" y="22145"/>
                  </a:lnTo>
                  <a:lnTo>
                    <a:pt x="32654" y="22065"/>
                  </a:lnTo>
                  <a:lnTo>
                    <a:pt x="33158" y="21964"/>
                  </a:lnTo>
                  <a:lnTo>
                    <a:pt x="33682" y="21843"/>
                  </a:lnTo>
                  <a:lnTo>
                    <a:pt x="34207" y="21701"/>
                  </a:lnTo>
                  <a:lnTo>
                    <a:pt x="34751" y="21540"/>
                  </a:lnTo>
                  <a:lnTo>
                    <a:pt x="35316" y="21359"/>
                  </a:lnTo>
                  <a:lnTo>
                    <a:pt x="35901" y="21157"/>
                  </a:lnTo>
                  <a:lnTo>
                    <a:pt x="36506" y="20935"/>
                  </a:lnTo>
                  <a:lnTo>
                    <a:pt x="37111" y="20673"/>
                  </a:lnTo>
                  <a:lnTo>
                    <a:pt x="3705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36"/>
            <p:cNvSpPr/>
            <p:nvPr/>
          </p:nvSpPr>
          <p:spPr>
            <a:xfrm>
              <a:off x="238125" y="3425500"/>
              <a:ext cx="780025" cy="218350"/>
            </a:xfrm>
            <a:custGeom>
              <a:avLst/>
              <a:gdLst/>
              <a:ahLst/>
              <a:cxnLst/>
              <a:rect l="l" t="t" r="r" b="b"/>
              <a:pathLst>
                <a:path w="31201" h="8734" extrusionOk="0">
                  <a:moveTo>
                    <a:pt x="13453" y="0"/>
                  </a:moveTo>
                  <a:lnTo>
                    <a:pt x="12787" y="20"/>
                  </a:lnTo>
                  <a:lnTo>
                    <a:pt x="12121" y="40"/>
                  </a:lnTo>
                  <a:lnTo>
                    <a:pt x="11456" y="81"/>
                  </a:lnTo>
                  <a:lnTo>
                    <a:pt x="10790" y="141"/>
                  </a:lnTo>
                  <a:lnTo>
                    <a:pt x="10125" y="202"/>
                  </a:lnTo>
                  <a:lnTo>
                    <a:pt x="9459" y="303"/>
                  </a:lnTo>
                  <a:lnTo>
                    <a:pt x="8794" y="383"/>
                  </a:lnTo>
                  <a:lnTo>
                    <a:pt x="8128" y="504"/>
                  </a:lnTo>
                  <a:lnTo>
                    <a:pt x="7462" y="625"/>
                  </a:lnTo>
                  <a:lnTo>
                    <a:pt x="6111" y="908"/>
                  </a:lnTo>
                  <a:lnTo>
                    <a:pt x="4760" y="1230"/>
                  </a:lnTo>
                  <a:lnTo>
                    <a:pt x="3388" y="1613"/>
                  </a:lnTo>
                  <a:lnTo>
                    <a:pt x="2924" y="1755"/>
                  </a:lnTo>
                  <a:lnTo>
                    <a:pt x="2481" y="1936"/>
                  </a:lnTo>
                  <a:lnTo>
                    <a:pt x="2077" y="2138"/>
                  </a:lnTo>
                  <a:lnTo>
                    <a:pt x="1714" y="2340"/>
                  </a:lnTo>
                  <a:lnTo>
                    <a:pt x="1392" y="2561"/>
                  </a:lnTo>
                  <a:lnTo>
                    <a:pt x="1109" y="2803"/>
                  </a:lnTo>
                  <a:lnTo>
                    <a:pt x="847" y="3045"/>
                  </a:lnTo>
                  <a:lnTo>
                    <a:pt x="625" y="3308"/>
                  </a:lnTo>
                  <a:lnTo>
                    <a:pt x="444" y="3570"/>
                  </a:lnTo>
                  <a:lnTo>
                    <a:pt x="282" y="3832"/>
                  </a:lnTo>
                  <a:lnTo>
                    <a:pt x="161" y="4114"/>
                  </a:lnTo>
                  <a:lnTo>
                    <a:pt x="81" y="4377"/>
                  </a:lnTo>
                  <a:lnTo>
                    <a:pt x="20" y="4659"/>
                  </a:lnTo>
                  <a:lnTo>
                    <a:pt x="0" y="4921"/>
                  </a:lnTo>
                  <a:lnTo>
                    <a:pt x="20" y="5183"/>
                  </a:lnTo>
                  <a:lnTo>
                    <a:pt x="40" y="5425"/>
                  </a:lnTo>
                  <a:lnTo>
                    <a:pt x="121" y="5667"/>
                  </a:lnTo>
                  <a:lnTo>
                    <a:pt x="222" y="5909"/>
                  </a:lnTo>
                  <a:lnTo>
                    <a:pt x="343" y="6111"/>
                  </a:lnTo>
                  <a:lnTo>
                    <a:pt x="484" y="6313"/>
                  </a:lnTo>
                  <a:lnTo>
                    <a:pt x="666" y="6494"/>
                  </a:lnTo>
                  <a:lnTo>
                    <a:pt x="887" y="6656"/>
                  </a:lnTo>
                  <a:lnTo>
                    <a:pt x="1109" y="6797"/>
                  </a:lnTo>
                  <a:lnTo>
                    <a:pt x="1371" y="6918"/>
                  </a:lnTo>
                  <a:lnTo>
                    <a:pt x="1654" y="6999"/>
                  </a:lnTo>
                  <a:lnTo>
                    <a:pt x="1977" y="7059"/>
                  </a:lnTo>
                  <a:lnTo>
                    <a:pt x="2299" y="7099"/>
                  </a:lnTo>
                  <a:lnTo>
                    <a:pt x="2662" y="7079"/>
                  </a:lnTo>
                  <a:lnTo>
                    <a:pt x="3045" y="7059"/>
                  </a:lnTo>
                  <a:lnTo>
                    <a:pt x="3449" y="6978"/>
                  </a:lnTo>
                  <a:lnTo>
                    <a:pt x="3872" y="6857"/>
                  </a:lnTo>
                  <a:lnTo>
                    <a:pt x="4316" y="6716"/>
                  </a:lnTo>
                  <a:lnTo>
                    <a:pt x="5224" y="6373"/>
                  </a:lnTo>
                  <a:lnTo>
                    <a:pt x="6131" y="6051"/>
                  </a:lnTo>
                  <a:lnTo>
                    <a:pt x="7019" y="5748"/>
                  </a:lnTo>
                  <a:lnTo>
                    <a:pt x="7886" y="5466"/>
                  </a:lnTo>
                  <a:lnTo>
                    <a:pt x="8773" y="5224"/>
                  </a:lnTo>
                  <a:lnTo>
                    <a:pt x="9641" y="5002"/>
                  </a:lnTo>
                  <a:lnTo>
                    <a:pt x="10508" y="4800"/>
                  </a:lnTo>
                  <a:lnTo>
                    <a:pt x="11395" y="4619"/>
                  </a:lnTo>
                  <a:lnTo>
                    <a:pt x="12283" y="4477"/>
                  </a:lnTo>
                  <a:lnTo>
                    <a:pt x="13170" y="4356"/>
                  </a:lnTo>
                  <a:lnTo>
                    <a:pt x="14078" y="4256"/>
                  </a:lnTo>
                  <a:lnTo>
                    <a:pt x="15006" y="4195"/>
                  </a:lnTo>
                  <a:lnTo>
                    <a:pt x="15933" y="4175"/>
                  </a:lnTo>
                  <a:lnTo>
                    <a:pt x="16901" y="4175"/>
                  </a:lnTo>
                  <a:lnTo>
                    <a:pt x="17890" y="4215"/>
                  </a:lnTo>
                  <a:lnTo>
                    <a:pt x="18898" y="4296"/>
                  </a:lnTo>
                  <a:lnTo>
                    <a:pt x="19422" y="4356"/>
                  </a:lnTo>
                  <a:lnTo>
                    <a:pt x="19906" y="4437"/>
                  </a:lnTo>
                  <a:lnTo>
                    <a:pt x="20391" y="4538"/>
                  </a:lnTo>
                  <a:lnTo>
                    <a:pt x="20875" y="4659"/>
                  </a:lnTo>
                  <a:lnTo>
                    <a:pt x="21338" y="4800"/>
                  </a:lnTo>
                  <a:lnTo>
                    <a:pt x="21802" y="4961"/>
                  </a:lnTo>
                  <a:lnTo>
                    <a:pt x="22246" y="5123"/>
                  </a:lnTo>
                  <a:lnTo>
                    <a:pt x="22670" y="5304"/>
                  </a:lnTo>
                  <a:lnTo>
                    <a:pt x="23093" y="5506"/>
                  </a:lnTo>
                  <a:lnTo>
                    <a:pt x="23517" y="5708"/>
                  </a:lnTo>
                  <a:lnTo>
                    <a:pt x="24323" y="6131"/>
                  </a:lnTo>
                  <a:lnTo>
                    <a:pt x="25090" y="6555"/>
                  </a:lnTo>
                  <a:lnTo>
                    <a:pt x="25816" y="6999"/>
                  </a:lnTo>
                  <a:lnTo>
                    <a:pt x="26502" y="7422"/>
                  </a:lnTo>
                  <a:lnTo>
                    <a:pt x="27147" y="7805"/>
                  </a:lnTo>
                  <a:lnTo>
                    <a:pt x="27772" y="8128"/>
                  </a:lnTo>
                  <a:lnTo>
                    <a:pt x="28075" y="8289"/>
                  </a:lnTo>
                  <a:lnTo>
                    <a:pt x="28357" y="8410"/>
                  </a:lnTo>
                  <a:lnTo>
                    <a:pt x="28640" y="8511"/>
                  </a:lnTo>
                  <a:lnTo>
                    <a:pt x="28902" y="8612"/>
                  </a:lnTo>
                  <a:lnTo>
                    <a:pt x="29164" y="8673"/>
                  </a:lnTo>
                  <a:lnTo>
                    <a:pt x="29426" y="8713"/>
                  </a:lnTo>
                  <a:lnTo>
                    <a:pt x="29668" y="8733"/>
                  </a:lnTo>
                  <a:lnTo>
                    <a:pt x="29910" y="8713"/>
                  </a:lnTo>
                  <a:lnTo>
                    <a:pt x="30152" y="8673"/>
                  </a:lnTo>
                  <a:lnTo>
                    <a:pt x="30374" y="8592"/>
                  </a:lnTo>
                  <a:lnTo>
                    <a:pt x="30576" y="8511"/>
                  </a:lnTo>
                  <a:lnTo>
                    <a:pt x="30757" y="8390"/>
                  </a:lnTo>
                  <a:lnTo>
                    <a:pt x="30898" y="8269"/>
                  </a:lnTo>
                  <a:lnTo>
                    <a:pt x="31019" y="8128"/>
                  </a:lnTo>
                  <a:lnTo>
                    <a:pt x="31100" y="7987"/>
                  </a:lnTo>
                  <a:lnTo>
                    <a:pt x="31161" y="7825"/>
                  </a:lnTo>
                  <a:lnTo>
                    <a:pt x="31201" y="7664"/>
                  </a:lnTo>
                  <a:lnTo>
                    <a:pt x="31201" y="7483"/>
                  </a:lnTo>
                  <a:lnTo>
                    <a:pt x="31201" y="7301"/>
                  </a:lnTo>
                  <a:lnTo>
                    <a:pt x="31140" y="7120"/>
                  </a:lnTo>
                  <a:lnTo>
                    <a:pt x="31080" y="6918"/>
                  </a:lnTo>
                  <a:lnTo>
                    <a:pt x="30999" y="6716"/>
                  </a:lnTo>
                  <a:lnTo>
                    <a:pt x="30878" y="6514"/>
                  </a:lnTo>
                  <a:lnTo>
                    <a:pt x="30737" y="6293"/>
                  </a:lnTo>
                  <a:lnTo>
                    <a:pt x="30576" y="6071"/>
                  </a:lnTo>
                  <a:lnTo>
                    <a:pt x="30394" y="5849"/>
                  </a:lnTo>
                  <a:lnTo>
                    <a:pt x="30213" y="5627"/>
                  </a:lnTo>
                  <a:lnTo>
                    <a:pt x="29991" y="5405"/>
                  </a:lnTo>
                  <a:lnTo>
                    <a:pt x="29487" y="4961"/>
                  </a:lnTo>
                  <a:lnTo>
                    <a:pt x="28922" y="4498"/>
                  </a:lnTo>
                  <a:lnTo>
                    <a:pt x="28297" y="4054"/>
                  </a:lnTo>
                  <a:lnTo>
                    <a:pt x="27611" y="3610"/>
                  </a:lnTo>
                  <a:lnTo>
                    <a:pt x="26865" y="3207"/>
                  </a:lnTo>
                  <a:lnTo>
                    <a:pt x="26078" y="2803"/>
                  </a:lnTo>
                  <a:lnTo>
                    <a:pt x="25251" y="2420"/>
                  </a:lnTo>
                  <a:lnTo>
                    <a:pt x="24505" y="2138"/>
                  </a:lnTo>
                  <a:lnTo>
                    <a:pt x="23779" y="1856"/>
                  </a:lnTo>
                  <a:lnTo>
                    <a:pt x="23053" y="1593"/>
                  </a:lnTo>
                  <a:lnTo>
                    <a:pt x="22347" y="1371"/>
                  </a:lnTo>
                  <a:lnTo>
                    <a:pt x="21641" y="1150"/>
                  </a:lnTo>
                  <a:lnTo>
                    <a:pt x="20935" y="948"/>
                  </a:lnTo>
                  <a:lnTo>
                    <a:pt x="20229" y="787"/>
                  </a:lnTo>
                  <a:lnTo>
                    <a:pt x="19543" y="625"/>
                  </a:lnTo>
                  <a:lnTo>
                    <a:pt x="18858" y="484"/>
                  </a:lnTo>
                  <a:lnTo>
                    <a:pt x="18172" y="363"/>
                  </a:lnTo>
                  <a:lnTo>
                    <a:pt x="17486" y="262"/>
                  </a:lnTo>
                  <a:lnTo>
                    <a:pt x="16801" y="182"/>
                  </a:lnTo>
                  <a:lnTo>
                    <a:pt x="16135" y="101"/>
                  </a:lnTo>
                  <a:lnTo>
                    <a:pt x="15469" y="61"/>
                  </a:lnTo>
                  <a:lnTo>
                    <a:pt x="14784" y="20"/>
                  </a:lnTo>
                  <a:lnTo>
                    <a:pt x="141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36"/>
            <p:cNvSpPr/>
            <p:nvPr/>
          </p:nvSpPr>
          <p:spPr>
            <a:xfrm>
              <a:off x="1086700" y="3869200"/>
              <a:ext cx="392825" cy="277350"/>
            </a:xfrm>
            <a:custGeom>
              <a:avLst/>
              <a:gdLst/>
              <a:ahLst/>
              <a:cxnLst/>
              <a:rect l="l" t="t" r="r" b="b"/>
              <a:pathLst>
                <a:path w="15713" h="11094" extrusionOk="0">
                  <a:moveTo>
                    <a:pt x="929" y="0"/>
                  </a:moveTo>
                  <a:lnTo>
                    <a:pt x="727" y="21"/>
                  </a:lnTo>
                  <a:lnTo>
                    <a:pt x="545" y="61"/>
                  </a:lnTo>
                  <a:lnTo>
                    <a:pt x="384" y="142"/>
                  </a:lnTo>
                  <a:lnTo>
                    <a:pt x="263" y="242"/>
                  </a:lnTo>
                  <a:lnTo>
                    <a:pt x="162" y="384"/>
                  </a:lnTo>
                  <a:lnTo>
                    <a:pt x="82" y="525"/>
                  </a:lnTo>
                  <a:lnTo>
                    <a:pt x="41" y="706"/>
                  </a:lnTo>
                  <a:lnTo>
                    <a:pt x="1" y="908"/>
                  </a:lnTo>
                  <a:lnTo>
                    <a:pt x="1" y="1130"/>
                  </a:lnTo>
                  <a:lnTo>
                    <a:pt x="21" y="1352"/>
                  </a:lnTo>
                  <a:lnTo>
                    <a:pt x="61" y="1614"/>
                  </a:lnTo>
                  <a:lnTo>
                    <a:pt x="122" y="1876"/>
                  </a:lnTo>
                  <a:lnTo>
                    <a:pt x="203" y="2158"/>
                  </a:lnTo>
                  <a:lnTo>
                    <a:pt x="303" y="2461"/>
                  </a:lnTo>
                  <a:lnTo>
                    <a:pt x="445" y="2764"/>
                  </a:lnTo>
                  <a:lnTo>
                    <a:pt x="586" y="3086"/>
                  </a:lnTo>
                  <a:lnTo>
                    <a:pt x="747" y="3429"/>
                  </a:lnTo>
                  <a:lnTo>
                    <a:pt x="929" y="3752"/>
                  </a:lnTo>
                  <a:lnTo>
                    <a:pt x="1130" y="4115"/>
                  </a:lnTo>
                  <a:lnTo>
                    <a:pt x="1352" y="4458"/>
                  </a:lnTo>
                  <a:lnTo>
                    <a:pt x="1574" y="4821"/>
                  </a:lnTo>
                  <a:lnTo>
                    <a:pt x="2098" y="5527"/>
                  </a:lnTo>
                  <a:lnTo>
                    <a:pt x="2381" y="5890"/>
                  </a:lnTo>
                  <a:lnTo>
                    <a:pt x="2683" y="6253"/>
                  </a:lnTo>
                  <a:lnTo>
                    <a:pt x="3006" y="6616"/>
                  </a:lnTo>
                  <a:lnTo>
                    <a:pt x="3329" y="6979"/>
                  </a:lnTo>
                  <a:lnTo>
                    <a:pt x="3672" y="7322"/>
                  </a:lnTo>
                  <a:lnTo>
                    <a:pt x="4014" y="7665"/>
                  </a:lnTo>
                  <a:lnTo>
                    <a:pt x="4398" y="8007"/>
                  </a:lnTo>
                  <a:lnTo>
                    <a:pt x="4761" y="8350"/>
                  </a:lnTo>
                  <a:lnTo>
                    <a:pt x="5144" y="8653"/>
                  </a:lnTo>
                  <a:lnTo>
                    <a:pt x="5527" y="8955"/>
                  </a:lnTo>
                  <a:lnTo>
                    <a:pt x="5890" y="9217"/>
                  </a:lnTo>
                  <a:lnTo>
                    <a:pt x="6233" y="9460"/>
                  </a:lnTo>
                  <a:lnTo>
                    <a:pt x="6596" y="9681"/>
                  </a:lnTo>
                  <a:lnTo>
                    <a:pt x="6919" y="9883"/>
                  </a:lnTo>
                  <a:lnTo>
                    <a:pt x="7262" y="10065"/>
                  </a:lnTo>
                  <a:lnTo>
                    <a:pt x="7584" y="10246"/>
                  </a:lnTo>
                  <a:lnTo>
                    <a:pt x="7907" y="10387"/>
                  </a:lnTo>
                  <a:lnTo>
                    <a:pt x="8210" y="10528"/>
                  </a:lnTo>
                  <a:lnTo>
                    <a:pt x="8512" y="10629"/>
                  </a:lnTo>
                  <a:lnTo>
                    <a:pt x="8815" y="10730"/>
                  </a:lnTo>
                  <a:lnTo>
                    <a:pt x="9400" y="10891"/>
                  </a:lnTo>
                  <a:lnTo>
                    <a:pt x="9964" y="10992"/>
                  </a:lnTo>
                  <a:lnTo>
                    <a:pt x="10509" y="11053"/>
                  </a:lnTo>
                  <a:lnTo>
                    <a:pt x="11033" y="11093"/>
                  </a:lnTo>
                  <a:lnTo>
                    <a:pt x="11558" y="11073"/>
                  </a:lnTo>
                  <a:lnTo>
                    <a:pt x="12062" y="11053"/>
                  </a:lnTo>
                  <a:lnTo>
                    <a:pt x="12586" y="10992"/>
                  </a:lnTo>
                  <a:lnTo>
                    <a:pt x="13090" y="10932"/>
                  </a:lnTo>
                  <a:lnTo>
                    <a:pt x="14099" y="10811"/>
                  </a:lnTo>
                  <a:lnTo>
                    <a:pt x="14341" y="10770"/>
                  </a:lnTo>
                  <a:lnTo>
                    <a:pt x="14563" y="10730"/>
                  </a:lnTo>
                  <a:lnTo>
                    <a:pt x="14764" y="10649"/>
                  </a:lnTo>
                  <a:lnTo>
                    <a:pt x="14946" y="10589"/>
                  </a:lnTo>
                  <a:lnTo>
                    <a:pt x="15107" y="10508"/>
                  </a:lnTo>
                  <a:lnTo>
                    <a:pt x="15248" y="10407"/>
                  </a:lnTo>
                  <a:lnTo>
                    <a:pt x="15369" y="10307"/>
                  </a:lnTo>
                  <a:lnTo>
                    <a:pt x="15470" y="10206"/>
                  </a:lnTo>
                  <a:lnTo>
                    <a:pt x="15551" y="10085"/>
                  </a:lnTo>
                  <a:lnTo>
                    <a:pt x="15611" y="9964"/>
                  </a:lnTo>
                  <a:lnTo>
                    <a:pt x="15672" y="9843"/>
                  </a:lnTo>
                  <a:lnTo>
                    <a:pt x="15692" y="9722"/>
                  </a:lnTo>
                  <a:lnTo>
                    <a:pt x="15712" y="9601"/>
                  </a:lnTo>
                  <a:lnTo>
                    <a:pt x="15692" y="9480"/>
                  </a:lnTo>
                  <a:lnTo>
                    <a:pt x="15672" y="9339"/>
                  </a:lnTo>
                  <a:lnTo>
                    <a:pt x="15632" y="9217"/>
                  </a:lnTo>
                  <a:lnTo>
                    <a:pt x="15571" y="9096"/>
                  </a:lnTo>
                  <a:lnTo>
                    <a:pt x="15490" y="8975"/>
                  </a:lnTo>
                  <a:lnTo>
                    <a:pt x="15390" y="8854"/>
                  </a:lnTo>
                  <a:lnTo>
                    <a:pt x="15289" y="8754"/>
                  </a:lnTo>
                  <a:lnTo>
                    <a:pt x="15168" y="8633"/>
                  </a:lnTo>
                  <a:lnTo>
                    <a:pt x="15027" y="8552"/>
                  </a:lnTo>
                  <a:lnTo>
                    <a:pt x="14865" y="8451"/>
                  </a:lnTo>
                  <a:lnTo>
                    <a:pt x="14684" y="8370"/>
                  </a:lnTo>
                  <a:lnTo>
                    <a:pt x="14502" y="8310"/>
                  </a:lnTo>
                  <a:lnTo>
                    <a:pt x="14301" y="8249"/>
                  </a:lnTo>
                  <a:lnTo>
                    <a:pt x="14079" y="8209"/>
                  </a:lnTo>
                  <a:lnTo>
                    <a:pt x="13857" y="8169"/>
                  </a:lnTo>
                  <a:lnTo>
                    <a:pt x="13615" y="8149"/>
                  </a:lnTo>
                  <a:lnTo>
                    <a:pt x="13353" y="8149"/>
                  </a:lnTo>
                  <a:lnTo>
                    <a:pt x="13070" y="8169"/>
                  </a:lnTo>
                  <a:lnTo>
                    <a:pt x="12788" y="8189"/>
                  </a:lnTo>
                  <a:lnTo>
                    <a:pt x="12163" y="8270"/>
                  </a:lnTo>
                  <a:lnTo>
                    <a:pt x="11477" y="8310"/>
                  </a:lnTo>
                  <a:lnTo>
                    <a:pt x="10731" y="8330"/>
                  </a:lnTo>
                  <a:lnTo>
                    <a:pt x="10347" y="8310"/>
                  </a:lnTo>
                  <a:lnTo>
                    <a:pt x="9964" y="8290"/>
                  </a:lnTo>
                  <a:lnTo>
                    <a:pt x="9561" y="8249"/>
                  </a:lnTo>
                  <a:lnTo>
                    <a:pt x="9157" y="8189"/>
                  </a:lnTo>
                  <a:lnTo>
                    <a:pt x="8734" y="8128"/>
                  </a:lnTo>
                  <a:lnTo>
                    <a:pt x="8310" y="8028"/>
                  </a:lnTo>
                  <a:lnTo>
                    <a:pt x="7887" y="7907"/>
                  </a:lnTo>
                  <a:lnTo>
                    <a:pt x="7463" y="7786"/>
                  </a:lnTo>
                  <a:lnTo>
                    <a:pt x="7040" y="7624"/>
                  </a:lnTo>
                  <a:lnTo>
                    <a:pt x="6636" y="7443"/>
                  </a:lnTo>
                  <a:lnTo>
                    <a:pt x="6213" y="7221"/>
                  </a:lnTo>
                  <a:lnTo>
                    <a:pt x="5789" y="6999"/>
                  </a:lnTo>
                  <a:lnTo>
                    <a:pt x="5386" y="6717"/>
                  </a:lnTo>
                  <a:lnTo>
                    <a:pt x="4983" y="6434"/>
                  </a:lnTo>
                  <a:lnTo>
                    <a:pt x="4579" y="6112"/>
                  </a:lnTo>
                  <a:lnTo>
                    <a:pt x="4196" y="5748"/>
                  </a:lnTo>
                  <a:lnTo>
                    <a:pt x="3833" y="5345"/>
                  </a:lnTo>
                  <a:lnTo>
                    <a:pt x="3470" y="4922"/>
                  </a:lnTo>
                  <a:lnTo>
                    <a:pt x="3107" y="4438"/>
                  </a:lnTo>
                  <a:lnTo>
                    <a:pt x="2784" y="3933"/>
                  </a:lnTo>
                  <a:lnTo>
                    <a:pt x="2461" y="3389"/>
                  </a:lnTo>
                  <a:lnTo>
                    <a:pt x="2159" y="2804"/>
                  </a:lnTo>
                  <a:lnTo>
                    <a:pt x="1877" y="2179"/>
                  </a:lnTo>
                  <a:lnTo>
                    <a:pt x="1614" y="1493"/>
                  </a:lnTo>
                  <a:lnTo>
                    <a:pt x="1372" y="767"/>
                  </a:lnTo>
                  <a:lnTo>
                    <a:pt x="115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20" name="Google Shape;2420;p36"/>
          <p:cNvGrpSpPr/>
          <p:nvPr/>
        </p:nvGrpSpPr>
        <p:grpSpPr>
          <a:xfrm rot="5400000">
            <a:off x="7522822" y="-584584"/>
            <a:ext cx="1175451" cy="2324553"/>
            <a:chOff x="961675" y="1958725"/>
            <a:chExt cx="563225" cy="1113825"/>
          </a:xfrm>
        </p:grpSpPr>
        <p:sp>
          <p:nvSpPr>
            <p:cNvPr id="2421" name="Google Shape;2421;p36"/>
            <p:cNvSpPr/>
            <p:nvPr/>
          </p:nvSpPr>
          <p:spPr>
            <a:xfrm>
              <a:off x="961675" y="1958725"/>
              <a:ext cx="284400" cy="1113825"/>
            </a:xfrm>
            <a:custGeom>
              <a:avLst/>
              <a:gdLst/>
              <a:ahLst/>
              <a:cxnLst/>
              <a:rect l="l" t="t" r="r" b="b"/>
              <a:pathLst>
                <a:path w="11376" h="44553" extrusionOk="0">
                  <a:moveTo>
                    <a:pt x="0" y="0"/>
                  </a:moveTo>
                  <a:lnTo>
                    <a:pt x="0" y="44553"/>
                  </a:lnTo>
                  <a:lnTo>
                    <a:pt x="645" y="44392"/>
                  </a:lnTo>
                  <a:lnTo>
                    <a:pt x="1251" y="44210"/>
                  </a:lnTo>
                  <a:lnTo>
                    <a:pt x="1835" y="43988"/>
                  </a:lnTo>
                  <a:lnTo>
                    <a:pt x="2400" y="43766"/>
                  </a:lnTo>
                  <a:lnTo>
                    <a:pt x="2925" y="43504"/>
                  </a:lnTo>
                  <a:lnTo>
                    <a:pt x="3429" y="43202"/>
                  </a:lnTo>
                  <a:lnTo>
                    <a:pt x="3913" y="42899"/>
                  </a:lnTo>
                  <a:lnTo>
                    <a:pt x="4357" y="42556"/>
                  </a:lnTo>
                  <a:lnTo>
                    <a:pt x="4800" y="42213"/>
                  </a:lnTo>
                  <a:lnTo>
                    <a:pt x="5204" y="41830"/>
                  </a:lnTo>
                  <a:lnTo>
                    <a:pt x="5567" y="41427"/>
                  </a:lnTo>
                  <a:lnTo>
                    <a:pt x="5930" y="41023"/>
                  </a:lnTo>
                  <a:lnTo>
                    <a:pt x="6252" y="40580"/>
                  </a:lnTo>
                  <a:lnTo>
                    <a:pt x="6555" y="40136"/>
                  </a:lnTo>
                  <a:lnTo>
                    <a:pt x="6837" y="39692"/>
                  </a:lnTo>
                  <a:lnTo>
                    <a:pt x="7099" y="39208"/>
                  </a:lnTo>
                  <a:lnTo>
                    <a:pt x="7341" y="38724"/>
                  </a:lnTo>
                  <a:lnTo>
                    <a:pt x="7563" y="38220"/>
                  </a:lnTo>
                  <a:lnTo>
                    <a:pt x="7745" y="37716"/>
                  </a:lnTo>
                  <a:lnTo>
                    <a:pt x="7926" y="37212"/>
                  </a:lnTo>
                  <a:lnTo>
                    <a:pt x="8068" y="36687"/>
                  </a:lnTo>
                  <a:lnTo>
                    <a:pt x="8189" y="36163"/>
                  </a:lnTo>
                  <a:lnTo>
                    <a:pt x="8310" y="35618"/>
                  </a:lnTo>
                  <a:lnTo>
                    <a:pt x="8390" y="35094"/>
                  </a:lnTo>
                  <a:lnTo>
                    <a:pt x="8451" y="34549"/>
                  </a:lnTo>
                  <a:lnTo>
                    <a:pt x="8491" y="34005"/>
                  </a:lnTo>
                  <a:lnTo>
                    <a:pt x="8531" y="33460"/>
                  </a:lnTo>
                  <a:lnTo>
                    <a:pt x="8531" y="32916"/>
                  </a:lnTo>
                  <a:lnTo>
                    <a:pt x="8511" y="32391"/>
                  </a:lnTo>
                  <a:lnTo>
                    <a:pt x="8491" y="31847"/>
                  </a:lnTo>
                  <a:lnTo>
                    <a:pt x="8451" y="31322"/>
                  </a:lnTo>
                  <a:lnTo>
                    <a:pt x="8370" y="30798"/>
                  </a:lnTo>
                  <a:lnTo>
                    <a:pt x="8269" y="30193"/>
                  </a:lnTo>
                  <a:lnTo>
                    <a:pt x="8128" y="29628"/>
                  </a:lnTo>
                  <a:lnTo>
                    <a:pt x="7967" y="29063"/>
                  </a:lnTo>
                  <a:lnTo>
                    <a:pt x="7785" y="28519"/>
                  </a:lnTo>
                  <a:lnTo>
                    <a:pt x="7583" y="27994"/>
                  </a:lnTo>
                  <a:lnTo>
                    <a:pt x="7341" y="27470"/>
                  </a:lnTo>
                  <a:lnTo>
                    <a:pt x="7099" y="26946"/>
                  </a:lnTo>
                  <a:lnTo>
                    <a:pt x="6857" y="26421"/>
                  </a:lnTo>
                  <a:lnTo>
                    <a:pt x="6313" y="25393"/>
                  </a:lnTo>
                  <a:lnTo>
                    <a:pt x="5768" y="24324"/>
                  </a:lnTo>
                  <a:lnTo>
                    <a:pt x="5224" y="23235"/>
                  </a:lnTo>
                  <a:lnTo>
                    <a:pt x="4962" y="22650"/>
                  </a:lnTo>
                  <a:lnTo>
                    <a:pt x="4720" y="22065"/>
                  </a:lnTo>
                  <a:lnTo>
                    <a:pt x="4478" y="21460"/>
                  </a:lnTo>
                  <a:lnTo>
                    <a:pt x="4276" y="20835"/>
                  </a:lnTo>
                  <a:lnTo>
                    <a:pt x="4074" y="20169"/>
                  </a:lnTo>
                  <a:lnTo>
                    <a:pt x="3913" y="19483"/>
                  </a:lnTo>
                  <a:lnTo>
                    <a:pt x="3772" y="18777"/>
                  </a:lnTo>
                  <a:lnTo>
                    <a:pt x="3651" y="18031"/>
                  </a:lnTo>
                  <a:lnTo>
                    <a:pt x="3570" y="17245"/>
                  </a:lnTo>
                  <a:lnTo>
                    <a:pt x="3530" y="16418"/>
                  </a:lnTo>
                  <a:lnTo>
                    <a:pt x="3530" y="15550"/>
                  </a:lnTo>
                  <a:lnTo>
                    <a:pt x="3570" y="14643"/>
                  </a:lnTo>
                  <a:lnTo>
                    <a:pt x="3651" y="13695"/>
                  </a:lnTo>
                  <a:lnTo>
                    <a:pt x="3772" y="12686"/>
                  </a:lnTo>
                  <a:lnTo>
                    <a:pt x="3953" y="11638"/>
                  </a:lnTo>
                  <a:lnTo>
                    <a:pt x="4195" y="10528"/>
                  </a:lnTo>
                  <a:lnTo>
                    <a:pt x="4478" y="9379"/>
                  </a:lnTo>
                  <a:lnTo>
                    <a:pt x="4841" y="8149"/>
                  </a:lnTo>
                  <a:lnTo>
                    <a:pt x="5083" y="7463"/>
                  </a:lnTo>
                  <a:lnTo>
                    <a:pt x="5345" y="6777"/>
                  </a:lnTo>
                  <a:lnTo>
                    <a:pt x="5627" y="6132"/>
                  </a:lnTo>
                  <a:lnTo>
                    <a:pt x="5950" y="5506"/>
                  </a:lnTo>
                  <a:lnTo>
                    <a:pt x="6293" y="4922"/>
                  </a:lnTo>
                  <a:lnTo>
                    <a:pt x="6656" y="4357"/>
                  </a:lnTo>
                  <a:lnTo>
                    <a:pt x="7039" y="3812"/>
                  </a:lnTo>
                  <a:lnTo>
                    <a:pt x="7462" y="3308"/>
                  </a:lnTo>
                  <a:lnTo>
                    <a:pt x="7886" y="2804"/>
                  </a:lnTo>
                  <a:lnTo>
                    <a:pt x="8330" y="2340"/>
                  </a:lnTo>
                  <a:lnTo>
                    <a:pt x="8814" y="1896"/>
                  </a:lnTo>
                  <a:lnTo>
                    <a:pt x="9298" y="1473"/>
                  </a:lnTo>
                  <a:lnTo>
                    <a:pt x="9782" y="1069"/>
                  </a:lnTo>
                  <a:lnTo>
                    <a:pt x="10306" y="706"/>
                  </a:lnTo>
                  <a:lnTo>
                    <a:pt x="10831" y="343"/>
                  </a:lnTo>
                  <a:lnTo>
                    <a:pt x="1137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36"/>
            <p:cNvSpPr/>
            <p:nvPr/>
          </p:nvSpPr>
          <p:spPr>
            <a:xfrm>
              <a:off x="1145700" y="1958725"/>
              <a:ext cx="379200" cy="552150"/>
            </a:xfrm>
            <a:custGeom>
              <a:avLst/>
              <a:gdLst/>
              <a:ahLst/>
              <a:cxnLst/>
              <a:rect l="l" t="t" r="r" b="b"/>
              <a:pathLst>
                <a:path w="15168" h="22086" extrusionOk="0">
                  <a:moveTo>
                    <a:pt x="7181" y="0"/>
                  </a:moveTo>
                  <a:lnTo>
                    <a:pt x="6475" y="908"/>
                  </a:lnTo>
                  <a:lnTo>
                    <a:pt x="5749" y="1876"/>
                  </a:lnTo>
                  <a:lnTo>
                    <a:pt x="5043" y="2884"/>
                  </a:lnTo>
                  <a:lnTo>
                    <a:pt x="4337" y="3933"/>
                  </a:lnTo>
                  <a:lnTo>
                    <a:pt x="3671" y="5022"/>
                  </a:lnTo>
                  <a:lnTo>
                    <a:pt x="3349" y="5587"/>
                  </a:lnTo>
                  <a:lnTo>
                    <a:pt x="3046" y="6172"/>
                  </a:lnTo>
                  <a:lnTo>
                    <a:pt x="2723" y="6757"/>
                  </a:lnTo>
                  <a:lnTo>
                    <a:pt x="2441" y="7342"/>
                  </a:lnTo>
                  <a:lnTo>
                    <a:pt x="2159" y="7947"/>
                  </a:lnTo>
                  <a:lnTo>
                    <a:pt x="1897" y="8572"/>
                  </a:lnTo>
                  <a:lnTo>
                    <a:pt x="1634" y="9197"/>
                  </a:lnTo>
                  <a:lnTo>
                    <a:pt x="1392" y="9823"/>
                  </a:lnTo>
                  <a:lnTo>
                    <a:pt x="1170" y="10448"/>
                  </a:lnTo>
                  <a:lnTo>
                    <a:pt x="969" y="11093"/>
                  </a:lnTo>
                  <a:lnTo>
                    <a:pt x="767" y="11759"/>
                  </a:lnTo>
                  <a:lnTo>
                    <a:pt x="606" y="12404"/>
                  </a:lnTo>
                  <a:lnTo>
                    <a:pt x="444" y="13070"/>
                  </a:lnTo>
                  <a:lnTo>
                    <a:pt x="323" y="13755"/>
                  </a:lnTo>
                  <a:lnTo>
                    <a:pt x="202" y="14421"/>
                  </a:lnTo>
                  <a:lnTo>
                    <a:pt x="122" y="15107"/>
                  </a:lnTo>
                  <a:lnTo>
                    <a:pt x="61" y="15813"/>
                  </a:lnTo>
                  <a:lnTo>
                    <a:pt x="21" y="16498"/>
                  </a:lnTo>
                  <a:lnTo>
                    <a:pt x="1" y="17204"/>
                  </a:lnTo>
                  <a:lnTo>
                    <a:pt x="21" y="17910"/>
                  </a:lnTo>
                  <a:lnTo>
                    <a:pt x="61" y="18616"/>
                  </a:lnTo>
                  <a:lnTo>
                    <a:pt x="122" y="19322"/>
                  </a:lnTo>
                  <a:lnTo>
                    <a:pt x="202" y="19745"/>
                  </a:lnTo>
                  <a:lnTo>
                    <a:pt x="303" y="20109"/>
                  </a:lnTo>
                  <a:lnTo>
                    <a:pt x="404" y="20451"/>
                  </a:lnTo>
                  <a:lnTo>
                    <a:pt x="505" y="20774"/>
                  </a:lnTo>
                  <a:lnTo>
                    <a:pt x="606" y="21036"/>
                  </a:lnTo>
                  <a:lnTo>
                    <a:pt x="727" y="21278"/>
                  </a:lnTo>
                  <a:lnTo>
                    <a:pt x="828" y="21480"/>
                  </a:lnTo>
                  <a:lnTo>
                    <a:pt x="949" y="21662"/>
                  </a:lnTo>
                  <a:lnTo>
                    <a:pt x="1070" y="21803"/>
                  </a:lnTo>
                  <a:lnTo>
                    <a:pt x="1211" y="21924"/>
                  </a:lnTo>
                  <a:lnTo>
                    <a:pt x="1332" y="22004"/>
                  </a:lnTo>
                  <a:lnTo>
                    <a:pt x="1453" y="22065"/>
                  </a:lnTo>
                  <a:lnTo>
                    <a:pt x="1574" y="22085"/>
                  </a:lnTo>
                  <a:lnTo>
                    <a:pt x="1715" y="22085"/>
                  </a:lnTo>
                  <a:lnTo>
                    <a:pt x="1836" y="22065"/>
                  </a:lnTo>
                  <a:lnTo>
                    <a:pt x="1957" y="22004"/>
                  </a:lnTo>
                  <a:lnTo>
                    <a:pt x="2078" y="21944"/>
                  </a:lnTo>
                  <a:lnTo>
                    <a:pt x="2199" y="21843"/>
                  </a:lnTo>
                  <a:lnTo>
                    <a:pt x="2320" y="21702"/>
                  </a:lnTo>
                  <a:lnTo>
                    <a:pt x="2421" y="21561"/>
                  </a:lnTo>
                  <a:lnTo>
                    <a:pt x="2542" y="21399"/>
                  </a:lnTo>
                  <a:lnTo>
                    <a:pt x="2623" y="21198"/>
                  </a:lnTo>
                  <a:lnTo>
                    <a:pt x="2723" y="20996"/>
                  </a:lnTo>
                  <a:lnTo>
                    <a:pt x="2804" y="20774"/>
                  </a:lnTo>
                  <a:lnTo>
                    <a:pt x="2885" y="20512"/>
                  </a:lnTo>
                  <a:lnTo>
                    <a:pt x="2965" y="20250"/>
                  </a:lnTo>
                  <a:lnTo>
                    <a:pt x="3026" y="19967"/>
                  </a:lnTo>
                  <a:lnTo>
                    <a:pt x="3066" y="19665"/>
                  </a:lnTo>
                  <a:lnTo>
                    <a:pt x="3107" y="19342"/>
                  </a:lnTo>
                  <a:lnTo>
                    <a:pt x="3147" y="19019"/>
                  </a:lnTo>
                  <a:lnTo>
                    <a:pt x="3167" y="18677"/>
                  </a:lnTo>
                  <a:lnTo>
                    <a:pt x="3167" y="18314"/>
                  </a:lnTo>
                  <a:lnTo>
                    <a:pt x="3167" y="17991"/>
                  </a:lnTo>
                  <a:lnTo>
                    <a:pt x="3207" y="17648"/>
                  </a:lnTo>
                  <a:lnTo>
                    <a:pt x="3248" y="17285"/>
                  </a:lnTo>
                  <a:lnTo>
                    <a:pt x="3308" y="16882"/>
                  </a:lnTo>
                  <a:lnTo>
                    <a:pt x="3409" y="16458"/>
                  </a:lnTo>
                  <a:lnTo>
                    <a:pt x="3510" y="15994"/>
                  </a:lnTo>
                  <a:lnTo>
                    <a:pt x="3651" y="15510"/>
                  </a:lnTo>
                  <a:lnTo>
                    <a:pt x="3792" y="15006"/>
                  </a:lnTo>
                  <a:lnTo>
                    <a:pt x="3974" y="14502"/>
                  </a:lnTo>
                  <a:lnTo>
                    <a:pt x="4176" y="13957"/>
                  </a:lnTo>
                  <a:lnTo>
                    <a:pt x="4397" y="13392"/>
                  </a:lnTo>
                  <a:lnTo>
                    <a:pt x="4639" y="12807"/>
                  </a:lnTo>
                  <a:lnTo>
                    <a:pt x="4902" y="12223"/>
                  </a:lnTo>
                  <a:lnTo>
                    <a:pt x="5204" y="11618"/>
                  </a:lnTo>
                  <a:lnTo>
                    <a:pt x="5507" y="10992"/>
                  </a:lnTo>
                  <a:lnTo>
                    <a:pt x="5850" y="10367"/>
                  </a:lnTo>
                  <a:lnTo>
                    <a:pt x="6233" y="9722"/>
                  </a:lnTo>
                  <a:lnTo>
                    <a:pt x="6616" y="9076"/>
                  </a:lnTo>
                  <a:lnTo>
                    <a:pt x="7040" y="8431"/>
                  </a:lnTo>
                  <a:lnTo>
                    <a:pt x="7503" y="7765"/>
                  </a:lnTo>
                  <a:lnTo>
                    <a:pt x="7967" y="7120"/>
                  </a:lnTo>
                  <a:lnTo>
                    <a:pt x="8471" y="6454"/>
                  </a:lnTo>
                  <a:lnTo>
                    <a:pt x="9016" y="5789"/>
                  </a:lnTo>
                  <a:lnTo>
                    <a:pt x="9581" y="5123"/>
                  </a:lnTo>
                  <a:lnTo>
                    <a:pt x="10166" y="4458"/>
                  </a:lnTo>
                  <a:lnTo>
                    <a:pt x="10791" y="3792"/>
                  </a:lnTo>
                  <a:lnTo>
                    <a:pt x="11436" y="3147"/>
                  </a:lnTo>
                  <a:lnTo>
                    <a:pt x="12122" y="2501"/>
                  </a:lnTo>
                  <a:lnTo>
                    <a:pt x="12848" y="1856"/>
                  </a:lnTo>
                  <a:lnTo>
                    <a:pt x="13574" y="1231"/>
                  </a:lnTo>
                  <a:lnTo>
                    <a:pt x="14361" y="605"/>
                  </a:lnTo>
                  <a:lnTo>
                    <a:pt x="1516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1">
  <p:cSld name="TITLE_ONLY_2_1">
    <p:spTree>
      <p:nvGrpSpPr>
        <p:cNvPr id="1" name="Shape 2423"/>
        <p:cNvGrpSpPr/>
        <p:nvPr/>
      </p:nvGrpSpPr>
      <p:grpSpPr>
        <a:xfrm>
          <a:off x="0" y="0"/>
          <a:ext cx="0" cy="0"/>
          <a:chOff x="0" y="0"/>
          <a:chExt cx="0" cy="0"/>
        </a:xfrm>
      </p:grpSpPr>
      <p:grpSp>
        <p:nvGrpSpPr>
          <p:cNvPr id="2424" name="Google Shape;2424;p37"/>
          <p:cNvGrpSpPr/>
          <p:nvPr/>
        </p:nvGrpSpPr>
        <p:grpSpPr>
          <a:xfrm rot="10800000" flipH="1">
            <a:off x="6691758" y="3468233"/>
            <a:ext cx="2862466" cy="1695774"/>
            <a:chOff x="238125" y="3383650"/>
            <a:chExt cx="1287775" cy="762900"/>
          </a:xfrm>
        </p:grpSpPr>
        <p:sp>
          <p:nvSpPr>
            <p:cNvPr id="2425" name="Google Shape;2425;p37"/>
            <p:cNvSpPr/>
            <p:nvPr/>
          </p:nvSpPr>
          <p:spPr>
            <a:xfrm>
              <a:off x="598125" y="3383650"/>
              <a:ext cx="927775" cy="557175"/>
            </a:xfrm>
            <a:custGeom>
              <a:avLst/>
              <a:gdLst/>
              <a:ahLst/>
              <a:cxnLst/>
              <a:rect l="l" t="t" r="r" b="b"/>
              <a:pathLst>
                <a:path w="37111" h="22287" extrusionOk="0">
                  <a:moveTo>
                    <a:pt x="37050" y="0"/>
                  </a:moveTo>
                  <a:lnTo>
                    <a:pt x="0" y="101"/>
                  </a:lnTo>
                  <a:lnTo>
                    <a:pt x="1090" y="161"/>
                  </a:lnTo>
                  <a:lnTo>
                    <a:pt x="2118" y="242"/>
                  </a:lnTo>
                  <a:lnTo>
                    <a:pt x="3127" y="343"/>
                  </a:lnTo>
                  <a:lnTo>
                    <a:pt x="4095" y="464"/>
                  </a:lnTo>
                  <a:lnTo>
                    <a:pt x="5002" y="585"/>
                  </a:lnTo>
                  <a:lnTo>
                    <a:pt x="5890" y="726"/>
                  </a:lnTo>
                  <a:lnTo>
                    <a:pt x="6737" y="867"/>
                  </a:lnTo>
                  <a:lnTo>
                    <a:pt x="7523" y="1029"/>
                  </a:lnTo>
                  <a:lnTo>
                    <a:pt x="8310" y="1210"/>
                  </a:lnTo>
                  <a:lnTo>
                    <a:pt x="9036" y="1412"/>
                  </a:lnTo>
                  <a:lnTo>
                    <a:pt x="9742" y="1613"/>
                  </a:lnTo>
                  <a:lnTo>
                    <a:pt x="10407" y="1835"/>
                  </a:lnTo>
                  <a:lnTo>
                    <a:pt x="11033" y="2077"/>
                  </a:lnTo>
                  <a:lnTo>
                    <a:pt x="11658" y="2340"/>
                  </a:lnTo>
                  <a:lnTo>
                    <a:pt x="12223" y="2602"/>
                  </a:lnTo>
                  <a:lnTo>
                    <a:pt x="12767" y="2884"/>
                  </a:lnTo>
                  <a:lnTo>
                    <a:pt x="13292" y="3187"/>
                  </a:lnTo>
                  <a:lnTo>
                    <a:pt x="13796" y="3509"/>
                  </a:lnTo>
                  <a:lnTo>
                    <a:pt x="14260" y="3852"/>
                  </a:lnTo>
                  <a:lnTo>
                    <a:pt x="14724" y="4195"/>
                  </a:lnTo>
                  <a:lnTo>
                    <a:pt x="15147" y="4558"/>
                  </a:lnTo>
                  <a:lnTo>
                    <a:pt x="15551" y="4941"/>
                  </a:lnTo>
                  <a:lnTo>
                    <a:pt x="15934" y="5345"/>
                  </a:lnTo>
                  <a:lnTo>
                    <a:pt x="16297" y="5768"/>
                  </a:lnTo>
                  <a:lnTo>
                    <a:pt x="16660" y="6192"/>
                  </a:lnTo>
                  <a:lnTo>
                    <a:pt x="16982" y="6656"/>
                  </a:lnTo>
                  <a:lnTo>
                    <a:pt x="17305" y="7120"/>
                  </a:lnTo>
                  <a:lnTo>
                    <a:pt x="17608" y="7624"/>
                  </a:lnTo>
                  <a:lnTo>
                    <a:pt x="17910" y="8128"/>
                  </a:lnTo>
                  <a:lnTo>
                    <a:pt x="18172" y="8652"/>
                  </a:lnTo>
                  <a:lnTo>
                    <a:pt x="18455" y="9197"/>
                  </a:lnTo>
                  <a:lnTo>
                    <a:pt x="18717" y="9762"/>
                  </a:lnTo>
                  <a:lnTo>
                    <a:pt x="19241" y="11032"/>
                  </a:lnTo>
                  <a:lnTo>
                    <a:pt x="19786" y="12343"/>
                  </a:lnTo>
                  <a:lnTo>
                    <a:pt x="20351" y="13695"/>
                  </a:lnTo>
                  <a:lnTo>
                    <a:pt x="20653" y="14360"/>
                  </a:lnTo>
                  <a:lnTo>
                    <a:pt x="20956" y="15026"/>
                  </a:lnTo>
                  <a:lnTo>
                    <a:pt x="21258" y="15671"/>
                  </a:lnTo>
                  <a:lnTo>
                    <a:pt x="21601" y="16316"/>
                  </a:lnTo>
                  <a:lnTo>
                    <a:pt x="21944" y="16962"/>
                  </a:lnTo>
                  <a:lnTo>
                    <a:pt x="22327" y="17567"/>
                  </a:lnTo>
                  <a:lnTo>
                    <a:pt x="22710" y="18152"/>
                  </a:lnTo>
                  <a:lnTo>
                    <a:pt x="23134" y="18717"/>
                  </a:lnTo>
                  <a:lnTo>
                    <a:pt x="23578" y="19261"/>
                  </a:lnTo>
                  <a:lnTo>
                    <a:pt x="24042" y="19765"/>
                  </a:lnTo>
                  <a:lnTo>
                    <a:pt x="24284" y="20007"/>
                  </a:lnTo>
                  <a:lnTo>
                    <a:pt x="24546" y="20229"/>
                  </a:lnTo>
                  <a:lnTo>
                    <a:pt x="24808" y="20451"/>
                  </a:lnTo>
                  <a:lnTo>
                    <a:pt x="25070" y="20653"/>
                  </a:lnTo>
                  <a:lnTo>
                    <a:pt x="25352" y="20854"/>
                  </a:lnTo>
                  <a:lnTo>
                    <a:pt x="25635" y="21036"/>
                  </a:lnTo>
                  <a:lnTo>
                    <a:pt x="25937" y="21217"/>
                  </a:lnTo>
                  <a:lnTo>
                    <a:pt x="26240" y="21379"/>
                  </a:lnTo>
                  <a:lnTo>
                    <a:pt x="26563" y="21540"/>
                  </a:lnTo>
                  <a:lnTo>
                    <a:pt x="26885" y="21681"/>
                  </a:lnTo>
                  <a:lnTo>
                    <a:pt x="27228" y="21802"/>
                  </a:lnTo>
                  <a:lnTo>
                    <a:pt x="27571" y="21923"/>
                  </a:lnTo>
                  <a:lnTo>
                    <a:pt x="27934" y="22024"/>
                  </a:lnTo>
                  <a:lnTo>
                    <a:pt x="28297" y="22105"/>
                  </a:lnTo>
                  <a:lnTo>
                    <a:pt x="28680" y="22165"/>
                  </a:lnTo>
                  <a:lnTo>
                    <a:pt x="29064" y="22226"/>
                  </a:lnTo>
                  <a:lnTo>
                    <a:pt x="29467" y="22266"/>
                  </a:lnTo>
                  <a:lnTo>
                    <a:pt x="29890" y="22286"/>
                  </a:lnTo>
                  <a:lnTo>
                    <a:pt x="30758" y="22286"/>
                  </a:lnTo>
                  <a:lnTo>
                    <a:pt x="31201" y="22266"/>
                  </a:lnTo>
                  <a:lnTo>
                    <a:pt x="31665" y="22206"/>
                  </a:lnTo>
                  <a:lnTo>
                    <a:pt x="32149" y="22145"/>
                  </a:lnTo>
                  <a:lnTo>
                    <a:pt x="32654" y="22065"/>
                  </a:lnTo>
                  <a:lnTo>
                    <a:pt x="33158" y="21964"/>
                  </a:lnTo>
                  <a:lnTo>
                    <a:pt x="33682" y="21843"/>
                  </a:lnTo>
                  <a:lnTo>
                    <a:pt x="34207" y="21701"/>
                  </a:lnTo>
                  <a:lnTo>
                    <a:pt x="34751" y="21540"/>
                  </a:lnTo>
                  <a:lnTo>
                    <a:pt x="35316" y="21359"/>
                  </a:lnTo>
                  <a:lnTo>
                    <a:pt x="35901" y="21157"/>
                  </a:lnTo>
                  <a:lnTo>
                    <a:pt x="36506" y="20935"/>
                  </a:lnTo>
                  <a:lnTo>
                    <a:pt x="37111" y="20673"/>
                  </a:lnTo>
                  <a:lnTo>
                    <a:pt x="3705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37"/>
            <p:cNvSpPr/>
            <p:nvPr/>
          </p:nvSpPr>
          <p:spPr>
            <a:xfrm>
              <a:off x="238125" y="3425500"/>
              <a:ext cx="780025" cy="218350"/>
            </a:xfrm>
            <a:custGeom>
              <a:avLst/>
              <a:gdLst/>
              <a:ahLst/>
              <a:cxnLst/>
              <a:rect l="l" t="t" r="r" b="b"/>
              <a:pathLst>
                <a:path w="31201" h="8734" extrusionOk="0">
                  <a:moveTo>
                    <a:pt x="13453" y="0"/>
                  </a:moveTo>
                  <a:lnTo>
                    <a:pt x="12787" y="20"/>
                  </a:lnTo>
                  <a:lnTo>
                    <a:pt x="12121" y="40"/>
                  </a:lnTo>
                  <a:lnTo>
                    <a:pt x="11456" y="81"/>
                  </a:lnTo>
                  <a:lnTo>
                    <a:pt x="10790" y="141"/>
                  </a:lnTo>
                  <a:lnTo>
                    <a:pt x="10125" y="202"/>
                  </a:lnTo>
                  <a:lnTo>
                    <a:pt x="9459" y="303"/>
                  </a:lnTo>
                  <a:lnTo>
                    <a:pt x="8794" y="383"/>
                  </a:lnTo>
                  <a:lnTo>
                    <a:pt x="8128" y="504"/>
                  </a:lnTo>
                  <a:lnTo>
                    <a:pt x="7462" y="625"/>
                  </a:lnTo>
                  <a:lnTo>
                    <a:pt x="6111" y="908"/>
                  </a:lnTo>
                  <a:lnTo>
                    <a:pt x="4760" y="1230"/>
                  </a:lnTo>
                  <a:lnTo>
                    <a:pt x="3388" y="1613"/>
                  </a:lnTo>
                  <a:lnTo>
                    <a:pt x="2924" y="1755"/>
                  </a:lnTo>
                  <a:lnTo>
                    <a:pt x="2481" y="1936"/>
                  </a:lnTo>
                  <a:lnTo>
                    <a:pt x="2077" y="2138"/>
                  </a:lnTo>
                  <a:lnTo>
                    <a:pt x="1714" y="2340"/>
                  </a:lnTo>
                  <a:lnTo>
                    <a:pt x="1392" y="2561"/>
                  </a:lnTo>
                  <a:lnTo>
                    <a:pt x="1109" y="2803"/>
                  </a:lnTo>
                  <a:lnTo>
                    <a:pt x="847" y="3045"/>
                  </a:lnTo>
                  <a:lnTo>
                    <a:pt x="625" y="3308"/>
                  </a:lnTo>
                  <a:lnTo>
                    <a:pt x="444" y="3570"/>
                  </a:lnTo>
                  <a:lnTo>
                    <a:pt x="282" y="3832"/>
                  </a:lnTo>
                  <a:lnTo>
                    <a:pt x="161" y="4114"/>
                  </a:lnTo>
                  <a:lnTo>
                    <a:pt x="81" y="4377"/>
                  </a:lnTo>
                  <a:lnTo>
                    <a:pt x="20" y="4659"/>
                  </a:lnTo>
                  <a:lnTo>
                    <a:pt x="0" y="4921"/>
                  </a:lnTo>
                  <a:lnTo>
                    <a:pt x="20" y="5183"/>
                  </a:lnTo>
                  <a:lnTo>
                    <a:pt x="40" y="5425"/>
                  </a:lnTo>
                  <a:lnTo>
                    <a:pt x="121" y="5667"/>
                  </a:lnTo>
                  <a:lnTo>
                    <a:pt x="222" y="5909"/>
                  </a:lnTo>
                  <a:lnTo>
                    <a:pt x="343" y="6111"/>
                  </a:lnTo>
                  <a:lnTo>
                    <a:pt x="484" y="6313"/>
                  </a:lnTo>
                  <a:lnTo>
                    <a:pt x="666" y="6494"/>
                  </a:lnTo>
                  <a:lnTo>
                    <a:pt x="887" y="6656"/>
                  </a:lnTo>
                  <a:lnTo>
                    <a:pt x="1109" y="6797"/>
                  </a:lnTo>
                  <a:lnTo>
                    <a:pt x="1371" y="6918"/>
                  </a:lnTo>
                  <a:lnTo>
                    <a:pt x="1654" y="6999"/>
                  </a:lnTo>
                  <a:lnTo>
                    <a:pt x="1977" y="7059"/>
                  </a:lnTo>
                  <a:lnTo>
                    <a:pt x="2299" y="7099"/>
                  </a:lnTo>
                  <a:lnTo>
                    <a:pt x="2662" y="7079"/>
                  </a:lnTo>
                  <a:lnTo>
                    <a:pt x="3045" y="7059"/>
                  </a:lnTo>
                  <a:lnTo>
                    <a:pt x="3449" y="6978"/>
                  </a:lnTo>
                  <a:lnTo>
                    <a:pt x="3872" y="6857"/>
                  </a:lnTo>
                  <a:lnTo>
                    <a:pt x="4316" y="6716"/>
                  </a:lnTo>
                  <a:lnTo>
                    <a:pt x="5224" y="6373"/>
                  </a:lnTo>
                  <a:lnTo>
                    <a:pt x="6131" y="6051"/>
                  </a:lnTo>
                  <a:lnTo>
                    <a:pt x="7019" y="5748"/>
                  </a:lnTo>
                  <a:lnTo>
                    <a:pt x="7886" y="5466"/>
                  </a:lnTo>
                  <a:lnTo>
                    <a:pt x="8773" y="5224"/>
                  </a:lnTo>
                  <a:lnTo>
                    <a:pt x="9641" y="5002"/>
                  </a:lnTo>
                  <a:lnTo>
                    <a:pt x="10508" y="4800"/>
                  </a:lnTo>
                  <a:lnTo>
                    <a:pt x="11395" y="4619"/>
                  </a:lnTo>
                  <a:lnTo>
                    <a:pt x="12283" y="4477"/>
                  </a:lnTo>
                  <a:lnTo>
                    <a:pt x="13170" y="4356"/>
                  </a:lnTo>
                  <a:lnTo>
                    <a:pt x="14078" y="4256"/>
                  </a:lnTo>
                  <a:lnTo>
                    <a:pt x="15006" y="4195"/>
                  </a:lnTo>
                  <a:lnTo>
                    <a:pt x="15933" y="4175"/>
                  </a:lnTo>
                  <a:lnTo>
                    <a:pt x="16901" y="4175"/>
                  </a:lnTo>
                  <a:lnTo>
                    <a:pt x="17890" y="4215"/>
                  </a:lnTo>
                  <a:lnTo>
                    <a:pt x="18898" y="4296"/>
                  </a:lnTo>
                  <a:lnTo>
                    <a:pt x="19422" y="4356"/>
                  </a:lnTo>
                  <a:lnTo>
                    <a:pt x="19906" y="4437"/>
                  </a:lnTo>
                  <a:lnTo>
                    <a:pt x="20391" y="4538"/>
                  </a:lnTo>
                  <a:lnTo>
                    <a:pt x="20875" y="4659"/>
                  </a:lnTo>
                  <a:lnTo>
                    <a:pt x="21338" y="4800"/>
                  </a:lnTo>
                  <a:lnTo>
                    <a:pt x="21802" y="4961"/>
                  </a:lnTo>
                  <a:lnTo>
                    <a:pt x="22246" y="5123"/>
                  </a:lnTo>
                  <a:lnTo>
                    <a:pt x="22670" y="5304"/>
                  </a:lnTo>
                  <a:lnTo>
                    <a:pt x="23093" y="5506"/>
                  </a:lnTo>
                  <a:lnTo>
                    <a:pt x="23517" y="5708"/>
                  </a:lnTo>
                  <a:lnTo>
                    <a:pt x="24323" y="6131"/>
                  </a:lnTo>
                  <a:lnTo>
                    <a:pt x="25090" y="6555"/>
                  </a:lnTo>
                  <a:lnTo>
                    <a:pt x="25816" y="6999"/>
                  </a:lnTo>
                  <a:lnTo>
                    <a:pt x="26502" y="7422"/>
                  </a:lnTo>
                  <a:lnTo>
                    <a:pt x="27147" y="7805"/>
                  </a:lnTo>
                  <a:lnTo>
                    <a:pt x="27772" y="8128"/>
                  </a:lnTo>
                  <a:lnTo>
                    <a:pt x="28075" y="8289"/>
                  </a:lnTo>
                  <a:lnTo>
                    <a:pt x="28357" y="8410"/>
                  </a:lnTo>
                  <a:lnTo>
                    <a:pt x="28640" y="8511"/>
                  </a:lnTo>
                  <a:lnTo>
                    <a:pt x="28902" y="8612"/>
                  </a:lnTo>
                  <a:lnTo>
                    <a:pt x="29164" y="8673"/>
                  </a:lnTo>
                  <a:lnTo>
                    <a:pt x="29426" y="8713"/>
                  </a:lnTo>
                  <a:lnTo>
                    <a:pt x="29668" y="8733"/>
                  </a:lnTo>
                  <a:lnTo>
                    <a:pt x="29910" y="8713"/>
                  </a:lnTo>
                  <a:lnTo>
                    <a:pt x="30152" y="8673"/>
                  </a:lnTo>
                  <a:lnTo>
                    <a:pt x="30374" y="8592"/>
                  </a:lnTo>
                  <a:lnTo>
                    <a:pt x="30576" y="8511"/>
                  </a:lnTo>
                  <a:lnTo>
                    <a:pt x="30757" y="8390"/>
                  </a:lnTo>
                  <a:lnTo>
                    <a:pt x="30898" y="8269"/>
                  </a:lnTo>
                  <a:lnTo>
                    <a:pt x="31019" y="8128"/>
                  </a:lnTo>
                  <a:lnTo>
                    <a:pt x="31100" y="7987"/>
                  </a:lnTo>
                  <a:lnTo>
                    <a:pt x="31161" y="7825"/>
                  </a:lnTo>
                  <a:lnTo>
                    <a:pt x="31201" y="7664"/>
                  </a:lnTo>
                  <a:lnTo>
                    <a:pt x="31201" y="7483"/>
                  </a:lnTo>
                  <a:lnTo>
                    <a:pt x="31201" y="7301"/>
                  </a:lnTo>
                  <a:lnTo>
                    <a:pt x="31140" y="7120"/>
                  </a:lnTo>
                  <a:lnTo>
                    <a:pt x="31080" y="6918"/>
                  </a:lnTo>
                  <a:lnTo>
                    <a:pt x="30999" y="6716"/>
                  </a:lnTo>
                  <a:lnTo>
                    <a:pt x="30878" y="6514"/>
                  </a:lnTo>
                  <a:lnTo>
                    <a:pt x="30737" y="6293"/>
                  </a:lnTo>
                  <a:lnTo>
                    <a:pt x="30576" y="6071"/>
                  </a:lnTo>
                  <a:lnTo>
                    <a:pt x="30394" y="5849"/>
                  </a:lnTo>
                  <a:lnTo>
                    <a:pt x="30213" y="5627"/>
                  </a:lnTo>
                  <a:lnTo>
                    <a:pt x="29991" y="5405"/>
                  </a:lnTo>
                  <a:lnTo>
                    <a:pt x="29487" y="4961"/>
                  </a:lnTo>
                  <a:lnTo>
                    <a:pt x="28922" y="4498"/>
                  </a:lnTo>
                  <a:lnTo>
                    <a:pt x="28297" y="4054"/>
                  </a:lnTo>
                  <a:lnTo>
                    <a:pt x="27611" y="3610"/>
                  </a:lnTo>
                  <a:lnTo>
                    <a:pt x="26865" y="3207"/>
                  </a:lnTo>
                  <a:lnTo>
                    <a:pt x="26078" y="2803"/>
                  </a:lnTo>
                  <a:lnTo>
                    <a:pt x="25251" y="2420"/>
                  </a:lnTo>
                  <a:lnTo>
                    <a:pt x="24505" y="2138"/>
                  </a:lnTo>
                  <a:lnTo>
                    <a:pt x="23779" y="1856"/>
                  </a:lnTo>
                  <a:lnTo>
                    <a:pt x="23053" y="1593"/>
                  </a:lnTo>
                  <a:lnTo>
                    <a:pt x="22347" y="1371"/>
                  </a:lnTo>
                  <a:lnTo>
                    <a:pt x="21641" y="1150"/>
                  </a:lnTo>
                  <a:lnTo>
                    <a:pt x="20935" y="948"/>
                  </a:lnTo>
                  <a:lnTo>
                    <a:pt x="20229" y="787"/>
                  </a:lnTo>
                  <a:lnTo>
                    <a:pt x="19543" y="625"/>
                  </a:lnTo>
                  <a:lnTo>
                    <a:pt x="18858" y="484"/>
                  </a:lnTo>
                  <a:lnTo>
                    <a:pt x="18172" y="363"/>
                  </a:lnTo>
                  <a:lnTo>
                    <a:pt x="17486" y="262"/>
                  </a:lnTo>
                  <a:lnTo>
                    <a:pt x="16801" y="182"/>
                  </a:lnTo>
                  <a:lnTo>
                    <a:pt x="16135" y="101"/>
                  </a:lnTo>
                  <a:lnTo>
                    <a:pt x="15469" y="61"/>
                  </a:lnTo>
                  <a:lnTo>
                    <a:pt x="14784" y="20"/>
                  </a:lnTo>
                  <a:lnTo>
                    <a:pt x="141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37"/>
            <p:cNvSpPr/>
            <p:nvPr/>
          </p:nvSpPr>
          <p:spPr>
            <a:xfrm>
              <a:off x="1086700" y="3869200"/>
              <a:ext cx="392825" cy="277350"/>
            </a:xfrm>
            <a:custGeom>
              <a:avLst/>
              <a:gdLst/>
              <a:ahLst/>
              <a:cxnLst/>
              <a:rect l="l" t="t" r="r" b="b"/>
              <a:pathLst>
                <a:path w="15713" h="11094" extrusionOk="0">
                  <a:moveTo>
                    <a:pt x="929" y="0"/>
                  </a:moveTo>
                  <a:lnTo>
                    <a:pt x="727" y="21"/>
                  </a:lnTo>
                  <a:lnTo>
                    <a:pt x="545" y="61"/>
                  </a:lnTo>
                  <a:lnTo>
                    <a:pt x="384" y="142"/>
                  </a:lnTo>
                  <a:lnTo>
                    <a:pt x="263" y="242"/>
                  </a:lnTo>
                  <a:lnTo>
                    <a:pt x="162" y="384"/>
                  </a:lnTo>
                  <a:lnTo>
                    <a:pt x="82" y="525"/>
                  </a:lnTo>
                  <a:lnTo>
                    <a:pt x="41" y="706"/>
                  </a:lnTo>
                  <a:lnTo>
                    <a:pt x="1" y="908"/>
                  </a:lnTo>
                  <a:lnTo>
                    <a:pt x="1" y="1130"/>
                  </a:lnTo>
                  <a:lnTo>
                    <a:pt x="21" y="1352"/>
                  </a:lnTo>
                  <a:lnTo>
                    <a:pt x="61" y="1614"/>
                  </a:lnTo>
                  <a:lnTo>
                    <a:pt x="122" y="1876"/>
                  </a:lnTo>
                  <a:lnTo>
                    <a:pt x="203" y="2158"/>
                  </a:lnTo>
                  <a:lnTo>
                    <a:pt x="303" y="2461"/>
                  </a:lnTo>
                  <a:lnTo>
                    <a:pt x="445" y="2764"/>
                  </a:lnTo>
                  <a:lnTo>
                    <a:pt x="586" y="3086"/>
                  </a:lnTo>
                  <a:lnTo>
                    <a:pt x="747" y="3429"/>
                  </a:lnTo>
                  <a:lnTo>
                    <a:pt x="929" y="3752"/>
                  </a:lnTo>
                  <a:lnTo>
                    <a:pt x="1130" y="4115"/>
                  </a:lnTo>
                  <a:lnTo>
                    <a:pt x="1352" y="4458"/>
                  </a:lnTo>
                  <a:lnTo>
                    <a:pt x="1574" y="4821"/>
                  </a:lnTo>
                  <a:lnTo>
                    <a:pt x="2098" y="5527"/>
                  </a:lnTo>
                  <a:lnTo>
                    <a:pt x="2381" y="5890"/>
                  </a:lnTo>
                  <a:lnTo>
                    <a:pt x="2683" y="6253"/>
                  </a:lnTo>
                  <a:lnTo>
                    <a:pt x="3006" y="6616"/>
                  </a:lnTo>
                  <a:lnTo>
                    <a:pt x="3329" y="6979"/>
                  </a:lnTo>
                  <a:lnTo>
                    <a:pt x="3672" y="7322"/>
                  </a:lnTo>
                  <a:lnTo>
                    <a:pt x="4014" y="7665"/>
                  </a:lnTo>
                  <a:lnTo>
                    <a:pt x="4398" y="8007"/>
                  </a:lnTo>
                  <a:lnTo>
                    <a:pt x="4761" y="8350"/>
                  </a:lnTo>
                  <a:lnTo>
                    <a:pt x="5144" y="8653"/>
                  </a:lnTo>
                  <a:lnTo>
                    <a:pt x="5527" y="8955"/>
                  </a:lnTo>
                  <a:lnTo>
                    <a:pt x="5890" y="9217"/>
                  </a:lnTo>
                  <a:lnTo>
                    <a:pt x="6233" y="9460"/>
                  </a:lnTo>
                  <a:lnTo>
                    <a:pt x="6596" y="9681"/>
                  </a:lnTo>
                  <a:lnTo>
                    <a:pt x="6919" y="9883"/>
                  </a:lnTo>
                  <a:lnTo>
                    <a:pt x="7262" y="10065"/>
                  </a:lnTo>
                  <a:lnTo>
                    <a:pt x="7584" y="10246"/>
                  </a:lnTo>
                  <a:lnTo>
                    <a:pt x="7907" y="10387"/>
                  </a:lnTo>
                  <a:lnTo>
                    <a:pt x="8210" y="10528"/>
                  </a:lnTo>
                  <a:lnTo>
                    <a:pt x="8512" y="10629"/>
                  </a:lnTo>
                  <a:lnTo>
                    <a:pt x="8815" y="10730"/>
                  </a:lnTo>
                  <a:lnTo>
                    <a:pt x="9400" y="10891"/>
                  </a:lnTo>
                  <a:lnTo>
                    <a:pt x="9964" y="10992"/>
                  </a:lnTo>
                  <a:lnTo>
                    <a:pt x="10509" y="11053"/>
                  </a:lnTo>
                  <a:lnTo>
                    <a:pt x="11033" y="11093"/>
                  </a:lnTo>
                  <a:lnTo>
                    <a:pt x="11558" y="11073"/>
                  </a:lnTo>
                  <a:lnTo>
                    <a:pt x="12062" y="11053"/>
                  </a:lnTo>
                  <a:lnTo>
                    <a:pt x="12586" y="10992"/>
                  </a:lnTo>
                  <a:lnTo>
                    <a:pt x="13090" y="10932"/>
                  </a:lnTo>
                  <a:lnTo>
                    <a:pt x="14099" y="10811"/>
                  </a:lnTo>
                  <a:lnTo>
                    <a:pt x="14341" y="10770"/>
                  </a:lnTo>
                  <a:lnTo>
                    <a:pt x="14563" y="10730"/>
                  </a:lnTo>
                  <a:lnTo>
                    <a:pt x="14764" y="10649"/>
                  </a:lnTo>
                  <a:lnTo>
                    <a:pt x="14946" y="10589"/>
                  </a:lnTo>
                  <a:lnTo>
                    <a:pt x="15107" y="10508"/>
                  </a:lnTo>
                  <a:lnTo>
                    <a:pt x="15248" y="10407"/>
                  </a:lnTo>
                  <a:lnTo>
                    <a:pt x="15369" y="10307"/>
                  </a:lnTo>
                  <a:lnTo>
                    <a:pt x="15470" y="10206"/>
                  </a:lnTo>
                  <a:lnTo>
                    <a:pt x="15551" y="10085"/>
                  </a:lnTo>
                  <a:lnTo>
                    <a:pt x="15611" y="9964"/>
                  </a:lnTo>
                  <a:lnTo>
                    <a:pt x="15672" y="9843"/>
                  </a:lnTo>
                  <a:lnTo>
                    <a:pt x="15692" y="9722"/>
                  </a:lnTo>
                  <a:lnTo>
                    <a:pt x="15712" y="9601"/>
                  </a:lnTo>
                  <a:lnTo>
                    <a:pt x="15692" y="9480"/>
                  </a:lnTo>
                  <a:lnTo>
                    <a:pt x="15672" y="9339"/>
                  </a:lnTo>
                  <a:lnTo>
                    <a:pt x="15632" y="9217"/>
                  </a:lnTo>
                  <a:lnTo>
                    <a:pt x="15571" y="9096"/>
                  </a:lnTo>
                  <a:lnTo>
                    <a:pt x="15490" y="8975"/>
                  </a:lnTo>
                  <a:lnTo>
                    <a:pt x="15390" y="8854"/>
                  </a:lnTo>
                  <a:lnTo>
                    <a:pt x="15289" y="8754"/>
                  </a:lnTo>
                  <a:lnTo>
                    <a:pt x="15168" y="8633"/>
                  </a:lnTo>
                  <a:lnTo>
                    <a:pt x="15027" y="8552"/>
                  </a:lnTo>
                  <a:lnTo>
                    <a:pt x="14865" y="8451"/>
                  </a:lnTo>
                  <a:lnTo>
                    <a:pt x="14684" y="8370"/>
                  </a:lnTo>
                  <a:lnTo>
                    <a:pt x="14502" y="8310"/>
                  </a:lnTo>
                  <a:lnTo>
                    <a:pt x="14301" y="8249"/>
                  </a:lnTo>
                  <a:lnTo>
                    <a:pt x="14079" y="8209"/>
                  </a:lnTo>
                  <a:lnTo>
                    <a:pt x="13857" y="8169"/>
                  </a:lnTo>
                  <a:lnTo>
                    <a:pt x="13615" y="8149"/>
                  </a:lnTo>
                  <a:lnTo>
                    <a:pt x="13353" y="8149"/>
                  </a:lnTo>
                  <a:lnTo>
                    <a:pt x="13070" y="8169"/>
                  </a:lnTo>
                  <a:lnTo>
                    <a:pt x="12788" y="8189"/>
                  </a:lnTo>
                  <a:lnTo>
                    <a:pt x="12163" y="8270"/>
                  </a:lnTo>
                  <a:lnTo>
                    <a:pt x="11477" y="8310"/>
                  </a:lnTo>
                  <a:lnTo>
                    <a:pt x="10731" y="8330"/>
                  </a:lnTo>
                  <a:lnTo>
                    <a:pt x="10347" y="8310"/>
                  </a:lnTo>
                  <a:lnTo>
                    <a:pt x="9964" y="8290"/>
                  </a:lnTo>
                  <a:lnTo>
                    <a:pt x="9561" y="8249"/>
                  </a:lnTo>
                  <a:lnTo>
                    <a:pt x="9157" y="8189"/>
                  </a:lnTo>
                  <a:lnTo>
                    <a:pt x="8734" y="8128"/>
                  </a:lnTo>
                  <a:lnTo>
                    <a:pt x="8310" y="8028"/>
                  </a:lnTo>
                  <a:lnTo>
                    <a:pt x="7887" y="7907"/>
                  </a:lnTo>
                  <a:lnTo>
                    <a:pt x="7463" y="7786"/>
                  </a:lnTo>
                  <a:lnTo>
                    <a:pt x="7040" y="7624"/>
                  </a:lnTo>
                  <a:lnTo>
                    <a:pt x="6636" y="7443"/>
                  </a:lnTo>
                  <a:lnTo>
                    <a:pt x="6213" y="7221"/>
                  </a:lnTo>
                  <a:lnTo>
                    <a:pt x="5789" y="6999"/>
                  </a:lnTo>
                  <a:lnTo>
                    <a:pt x="5386" y="6717"/>
                  </a:lnTo>
                  <a:lnTo>
                    <a:pt x="4983" y="6434"/>
                  </a:lnTo>
                  <a:lnTo>
                    <a:pt x="4579" y="6112"/>
                  </a:lnTo>
                  <a:lnTo>
                    <a:pt x="4196" y="5748"/>
                  </a:lnTo>
                  <a:lnTo>
                    <a:pt x="3833" y="5345"/>
                  </a:lnTo>
                  <a:lnTo>
                    <a:pt x="3470" y="4922"/>
                  </a:lnTo>
                  <a:lnTo>
                    <a:pt x="3107" y="4438"/>
                  </a:lnTo>
                  <a:lnTo>
                    <a:pt x="2784" y="3933"/>
                  </a:lnTo>
                  <a:lnTo>
                    <a:pt x="2461" y="3389"/>
                  </a:lnTo>
                  <a:lnTo>
                    <a:pt x="2159" y="2804"/>
                  </a:lnTo>
                  <a:lnTo>
                    <a:pt x="1877" y="2179"/>
                  </a:lnTo>
                  <a:lnTo>
                    <a:pt x="1614" y="1493"/>
                  </a:lnTo>
                  <a:lnTo>
                    <a:pt x="1372" y="767"/>
                  </a:lnTo>
                  <a:lnTo>
                    <a:pt x="115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28" name="Google Shape;2428;p37"/>
          <p:cNvGrpSpPr/>
          <p:nvPr/>
        </p:nvGrpSpPr>
        <p:grpSpPr>
          <a:xfrm rot="-5400000" flipH="1">
            <a:off x="574720" y="-584584"/>
            <a:ext cx="1175451" cy="2324553"/>
            <a:chOff x="961675" y="1958725"/>
            <a:chExt cx="563225" cy="1113825"/>
          </a:xfrm>
        </p:grpSpPr>
        <p:sp>
          <p:nvSpPr>
            <p:cNvPr id="2429" name="Google Shape;2429;p37"/>
            <p:cNvSpPr/>
            <p:nvPr/>
          </p:nvSpPr>
          <p:spPr>
            <a:xfrm>
              <a:off x="961675" y="1958725"/>
              <a:ext cx="284400" cy="1113825"/>
            </a:xfrm>
            <a:custGeom>
              <a:avLst/>
              <a:gdLst/>
              <a:ahLst/>
              <a:cxnLst/>
              <a:rect l="l" t="t" r="r" b="b"/>
              <a:pathLst>
                <a:path w="11376" h="44553" extrusionOk="0">
                  <a:moveTo>
                    <a:pt x="0" y="0"/>
                  </a:moveTo>
                  <a:lnTo>
                    <a:pt x="0" y="44553"/>
                  </a:lnTo>
                  <a:lnTo>
                    <a:pt x="645" y="44392"/>
                  </a:lnTo>
                  <a:lnTo>
                    <a:pt x="1251" y="44210"/>
                  </a:lnTo>
                  <a:lnTo>
                    <a:pt x="1835" y="43988"/>
                  </a:lnTo>
                  <a:lnTo>
                    <a:pt x="2400" y="43766"/>
                  </a:lnTo>
                  <a:lnTo>
                    <a:pt x="2925" y="43504"/>
                  </a:lnTo>
                  <a:lnTo>
                    <a:pt x="3429" y="43202"/>
                  </a:lnTo>
                  <a:lnTo>
                    <a:pt x="3913" y="42899"/>
                  </a:lnTo>
                  <a:lnTo>
                    <a:pt x="4357" y="42556"/>
                  </a:lnTo>
                  <a:lnTo>
                    <a:pt x="4800" y="42213"/>
                  </a:lnTo>
                  <a:lnTo>
                    <a:pt x="5204" y="41830"/>
                  </a:lnTo>
                  <a:lnTo>
                    <a:pt x="5567" y="41427"/>
                  </a:lnTo>
                  <a:lnTo>
                    <a:pt x="5930" y="41023"/>
                  </a:lnTo>
                  <a:lnTo>
                    <a:pt x="6252" y="40580"/>
                  </a:lnTo>
                  <a:lnTo>
                    <a:pt x="6555" y="40136"/>
                  </a:lnTo>
                  <a:lnTo>
                    <a:pt x="6837" y="39692"/>
                  </a:lnTo>
                  <a:lnTo>
                    <a:pt x="7099" y="39208"/>
                  </a:lnTo>
                  <a:lnTo>
                    <a:pt x="7341" y="38724"/>
                  </a:lnTo>
                  <a:lnTo>
                    <a:pt x="7563" y="38220"/>
                  </a:lnTo>
                  <a:lnTo>
                    <a:pt x="7745" y="37716"/>
                  </a:lnTo>
                  <a:lnTo>
                    <a:pt x="7926" y="37212"/>
                  </a:lnTo>
                  <a:lnTo>
                    <a:pt x="8068" y="36687"/>
                  </a:lnTo>
                  <a:lnTo>
                    <a:pt x="8189" y="36163"/>
                  </a:lnTo>
                  <a:lnTo>
                    <a:pt x="8310" y="35618"/>
                  </a:lnTo>
                  <a:lnTo>
                    <a:pt x="8390" y="35094"/>
                  </a:lnTo>
                  <a:lnTo>
                    <a:pt x="8451" y="34549"/>
                  </a:lnTo>
                  <a:lnTo>
                    <a:pt x="8491" y="34005"/>
                  </a:lnTo>
                  <a:lnTo>
                    <a:pt x="8531" y="33460"/>
                  </a:lnTo>
                  <a:lnTo>
                    <a:pt x="8531" y="32916"/>
                  </a:lnTo>
                  <a:lnTo>
                    <a:pt x="8511" y="32391"/>
                  </a:lnTo>
                  <a:lnTo>
                    <a:pt x="8491" y="31847"/>
                  </a:lnTo>
                  <a:lnTo>
                    <a:pt x="8451" y="31322"/>
                  </a:lnTo>
                  <a:lnTo>
                    <a:pt x="8370" y="30798"/>
                  </a:lnTo>
                  <a:lnTo>
                    <a:pt x="8269" y="30193"/>
                  </a:lnTo>
                  <a:lnTo>
                    <a:pt x="8128" y="29628"/>
                  </a:lnTo>
                  <a:lnTo>
                    <a:pt x="7967" y="29063"/>
                  </a:lnTo>
                  <a:lnTo>
                    <a:pt x="7785" y="28519"/>
                  </a:lnTo>
                  <a:lnTo>
                    <a:pt x="7583" y="27994"/>
                  </a:lnTo>
                  <a:lnTo>
                    <a:pt x="7341" y="27470"/>
                  </a:lnTo>
                  <a:lnTo>
                    <a:pt x="7099" y="26946"/>
                  </a:lnTo>
                  <a:lnTo>
                    <a:pt x="6857" y="26421"/>
                  </a:lnTo>
                  <a:lnTo>
                    <a:pt x="6313" y="25393"/>
                  </a:lnTo>
                  <a:lnTo>
                    <a:pt x="5768" y="24324"/>
                  </a:lnTo>
                  <a:lnTo>
                    <a:pt x="5224" y="23235"/>
                  </a:lnTo>
                  <a:lnTo>
                    <a:pt x="4962" y="22650"/>
                  </a:lnTo>
                  <a:lnTo>
                    <a:pt x="4720" y="22065"/>
                  </a:lnTo>
                  <a:lnTo>
                    <a:pt x="4478" y="21460"/>
                  </a:lnTo>
                  <a:lnTo>
                    <a:pt x="4276" y="20835"/>
                  </a:lnTo>
                  <a:lnTo>
                    <a:pt x="4074" y="20169"/>
                  </a:lnTo>
                  <a:lnTo>
                    <a:pt x="3913" y="19483"/>
                  </a:lnTo>
                  <a:lnTo>
                    <a:pt x="3772" y="18777"/>
                  </a:lnTo>
                  <a:lnTo>
                    <a:pt x="3651" y="18031"/>
                  </a:lnTo>
                  <a:lnTo>
                    <a:pt x="3570" y="17245"/>
                  </a:lnTo>
                  <a:lnTo>
                    <a:pt x="3530" y="16418"/>
                  </a:lnTo>
                  <a:lnTo>
                    <a:pt x="3530" y="15550"/>
                  </a:lnTo>
                  <a:lnTo>
                    <a:pt x="3570" y="14643"/>
                  </a:lnTo>
                  <a:lnTo>
                    <a:pt x="3651" y="13695"/>
                  </a:lnTo>
                  <a:lnTo>
                    <a:pt x="3772" y="12686"/>
                  </a:lnTo>
                  <a:lnTo>
                    <a:pt x="3953" y="11638"/>
                  </a:lnTo>
                  <a:lnTo>
                    <a:pt x="4195" y="10528"/>
                  </a:lnTo>
                  <a:lnTo>
                    <a:pt x="4478" y="9379"/>
                  </a:lnTo>
                  <a:lnTo>
                    <a:pt x="4841" y="8149"/>
                  </a:lnTo>
                  <a:lnTo>
                    <a:pt x="5083" y="7463"/>
                  </a:lnTo>
                  <a:lnTo>
                    <a:pt x="5345" y="6777"/>
                  </a:lnTo>
                  <a:lnTo>
                    <a:pt x="5627" y="6132"/>
                  </a:lnTo>
                  <a:lnTo>
                    <a:pt x="5950" y="5506"/>
                  </a:lnTo>
                  <a:lnTo>
                    <a:pt x="6293" y="4922"/>
                  </a:lnTo>
                  <a:lnTo>
                    <a:pt x="6656" y="4357"/>
                  </a:lnTo>
                  <a:lnTo>
                    <a:pt x="7039" y="3812"/>
                  </a:lnTo>
                  <a:lnTo>
                    <a:pt x="7462" y="3308"/>
                  </a:lnTo>
                  <a:lnTo>
                    <a:pt x="7886" y="2804"/>
                  </a:lnTo>
                  <a:lnTo>
                    <a:pt x="8330" y="2340"/>
                  </a:lnTo>
                  <a:lnTo>
                    <a:pt x="8814" y="1896"/>
                  </a:lnTo>
                  <a:lnTo>
                    <a:pt x="9298" y="1473"/>
                  </a:lnTo>
                  <a:lnTo>
                    <a:pt x="9782" y="1069"/>
                  </a:lnTo>
                  <a:lnTo>
                    <a:pt x="10306" y="706"/>
                  </a:lnTo>
                  <a:lnTo>
                    <a:pt x="10831" y="343"/>
                  </a:lnTo>
                  <a:lnTo>
                    <a:pt x="1137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37"/>
            <p:cNvSpPr/>
            <p:nvPr/>
          </p:nvSpPr>
          <p:spPr>
            <a:xfrm>
              <a:off x="1145700" y="1958725"/>
              <a:ext cx="379200" cy="552150"/>
            </a:xfrm>
            <a:custGeom>
              <a:avLst/>
              <a:gdLst/>
              <a:ahLst/>
              <a:cxnLst/>
              <a:rect l="l" t="t" r="r" b="b"/>
              <a:pathLst>
                <a:path w="15168" h="22086" extrusionOk="0">
                  <a:moveTo>
                    <a:pt x="7181" y="0"/>
                  </a:moveTo>
                  <a:lnTo>
                    <a:pt x="6475" y="908"/>
                  </a:lnTo>
                  <a:lnTo>
                    <a:pt x="5749" y="1876"/>
                  </a:lnTo>
                  <a:lnTo>
                    <a:pt x="5043" y="2884"/>
                  </a:lnTo>
                  <a:lnTo>
                    <a:pt x="4337" y="3933"/>
                  </a:lnTo>
                  <a:lnTo>
                    <a:pt x="3671" y="5022"/>
                  </a:lnTo>
                  <a:lnTo>
                    <a:pt x="3349" y="5587"/>
                  </a:lnTo>
                  <a:lnTo>
                    <a:pt x="3046" y="6172"/>
                  </a:lnTo>
                  <a:lnTo>
                    <a:pt x="2723" y="6757"/>
                  </a:lnTo>
                  <a:lnTo>
                    <a:pt x="2441" y="7342"/>
                  </a:lnTo>
                  <a:lnTo>
                    <a:pt x="2159" y="7947"/>
                  </a:lnTo>
                  <a:lnTo>
                    <a:pt x="1897" y="8572"/>
                  </a:lnTo>
                  <a:lnTo>
                    <a:pt x="1634" y="9197"/>
                  </a:lnTo>
                  <a:lnTo>
                    <a:pt x="1392" y="9823"/>
                  </a:lnTo>
                  <a:lnTo>
                    <a:pt x="1170" y="10448"/>
                  </a:lnTo>
                  <a:lnTo>
                    <a:pt x="969" y="11093"/>
                  </a:lnTo>
                  <a:lnTo>
                    <a:pt x="767" y="11759"/>
                  </a:lnTo>
                  <a:lnTo>
                    <a:pt x="606" y="12404"/>
                  </a:lnTo>
                  <a:lnTo>
                    <a:pt x="444" y="13070"/>
                  </a:lnTo>
                  <a:lnTo>
                    <a:pt x="323" y="13755"/>
                  </a:lnTo>
                  <a:lnTo>
                    <a:pt x="202" y="14421"/>
                  </a:lnTo>
                  <a:lnTo>
                    <a:pt x="122" y="15107"/>
                  </a:lnTo>
                  <a:lnTo>
                    <a:pt x="61" y="15813"/>
                  </a:lnTo>
                  <a:lnTo>
                    <a:pt x="21" y="16498"/>
                  </a:lnTo>
                  <a:lnTo>
                    <a:pt x="1" y="17204"/>
                  </a:lnTo>
                  <a:lnTo>
                    <a:pt x="21" y="17910"/>
                  </a:lnTo>
                  <a:lnTo>
                    <a:pt x="61" y="18616"/>
                  </a:lnTo>
                  <a:lnTo>
                    <a:pt x="122" y="19322"/>
                  </a:lnTo>
                  <a:lnTo>
                    <a:pt x="202" y="19745"/>
                  </a:lnTo>
                  <a:lnTo>
                    <a:pt x="303" y="20109"/>
                  </a:lnTo>
                  <a:lnTo>
                    <a:pt x="404" y="20451"/>
                  </a:lnTo>
                  <a:lnTo>
                    <a:pt x="505" y="20774"/>
                  </a:lnTo>
                  <a:lnTo>
                    <a:pt x="606" y="21036"/>
                  </a:lnTo>
                  <a:lnTo>
                    <a:pt x="727" y="21278"/>
                  </a:lnTo>
                  <a:lnTo>
                    <a:pt x="828" y="21480"/>
                  </a:lnTo>
                  <a:lnTo>
                    <a:pt x="949" y="21662"/>
                  </a:lnTo>
                  <a:lnTo>
                    <a:pt x="1070" y="21803"/>
                  </a:lnTo>
                  <a:lnTo>
                    <a:pt x="1211" y="21924"/>
                  </a:lnTo>
                  <a:lnTo>
                    <a:pt x="1332" y="22004"/>
                  </a:lnTo>
                  <a:lnTo>
                    <a:pt x="1453" y="22065"/>
                  </a:lnTo>
                  <a:lnTo>
                    <a:pt x="1574" y="22085"/>
                  </a:lnTo>
                  <a:lnTo>
                    <a:pt x="1715" y="22085"/>
                  </a:lnTo>
                  <a:lnTo>
                    <a:pt x="1836" y="22065"/>
                  </a:lnTo>
                  <a:lnTo>
                    <a:pt x="1957" y="22004"/>
                  </a:lnTo>
                  <a:lnTo>
                    <a:pt x="2078" y="21944"/>
                  </a:lnTo>
                  <a:lnTo>
                    <a:pt x="2199" y="21843"/>
                  </a:lnTo>
                  <a:lnTo>
                    <a:pt x="2320" y="21702"/>
                  </a:lnTo>
                  <a:lnTo>
                    <a:pt x="2421" y="21561"/>
                  </a:lnTo>
                  <a:lnTo>
                    <a:pt x="2542" y="21399"/>
                  </a:lnTo>
                  <a:lnTo>
                    <a:pt x="2623" y="21198"/>
                  </a:lnTo>
                  <a:lnTo>
                    <a:pt x="2723" y="20996"/>
                  </a:lnTo>
                  <a:lnTo>
                    <a:pt x="2804" y="20774"/>
                  </a:lnTo>
                  <a:lnTo>
                    <a:pt x="2885" y="20512"/>
                  </a:lnTo>
                  <a:lnTo>
                    <a:pt x="2965" y="20250"/>
                  </a:lnTo>
                  <a:lnTo>
                    <a:pt x="3026" y="19967"/>
                  </a:lnTo>
                  <a:lnTo>
                    <a:pt x="3066" y="19665"/>
                  </a:lnTo>
                  <a:lnTo>
                    <a:pt x="3107" y="19342"/>
                  </a:lnTo>
                  <a:lnTo>
                    <a:pt x="3147" y="19019"/>
                  </a:lnTo>
                  <a:lnTo>
                    <a:pt x="3167" y="18677"/>
                  </a:lnTo>
                  <a:lnTo>
                    <a:pt x="3167" y="18314"/>
                  </a:lnTo>
                  <a:lnTo>
                    <a:pt x="3167" y="17991"/>
                  </a:lnTo>
                  <a:lnTo>
                    <a:pt x="3207" y="17648"/>
                  </a:lnTo>
                  <a:lnTo>
                    <a:pt x="3248" y="17285"/>
                  </a:lnTo>
                  <a:lnTo>
                    <a:pt x="3308" y="16882"/>
                  </a:lnTo>
                  <a:lnTo>
                    <a:pt x="3409" y="16458"/>
                  </a:lnTo>
                  <a:lnTo>
                    <a:pt x="3510" y="15994"/>
                  </a:lnTo>
                  <a:lnTo>
                    <a:pt x="3651" y="15510"/>
                  </a:lnTo>
                  <a:lnTo>
                    <a:pt x="3792" y="15006"/>
                  </a:lnTo>
                  <a:lnTo>
                    <a:pt x="3974" y="14502"/>
                  </a:lnTo>
                  <a:lnTo>
                    <a:pt x="4176" y="13957"/>
                  </a:lnTo>
                  <a:lnTo>
                    <a:pt x="4397" y="13392"/>
                  </a:lnTo>
                  <a:lnTo>
                    <a:pt x="4639" y="12807"/>
                  </a:lnTo>
                  <a:lnTo>
                    <a:pt x="4902" y="12223"/>
                  </a:lnTo>
                  <a:lnTo>
                    <a:pt x="5204" y="11618"/>
                  </a:lnTo>
                  <a:lnTo>
                    <a:pt x="5507" y="10992"/>
                  </a:lnTo>
                  <a:lnTo>
                    <a:pt x="5850" y="10367"/>
                  </a:lnTo>
                  <a:lnTo>
                    <a:pt x="6233" y="9722"/>
                  </a:lnTo>
                  <a:lnTo>
                    <a:pt x="6616" y="9076"/>
                  </a:lnTo>
                  <a:lnTo>
                    <a:pt x="7040" y="8431"/>
                  </a:lnTo>
                  <a:lnTo>
                    <a:pt x="7503" y="7765"/>
                  </a:lnTo>
                  <a:lnTo>
                    <a:pt x="7967" y="7120"/>
                  </a:lnTo>
                  <a:lnTo>
                    <a:pt x="8471" y="6454"/>
                  </a:lnTo>
                  <a:lnTo>
                    <a:pt x="9016" y="5789"/>
                  </a:lnTo>
                  <a:lnTo>
                    <a:pt x="9581" y="5123"/>
                  </a:lnTo>
                  <a:lnTo>
                    <a:pt x="10166" y="4458"/>
                  </a:lnTo>
                  <a:lnTo>
                    <a:pt x="10791" y="3792"/>
                  </a:lnTo>
                  <a:lnTo>
                    <a:pt x="11436" y="3147"/>
                  </a:lnTo>
                  <a:lnTo>
                    <a:pt x="12122" y="2501"/>
                  </a:lnTo>
                  <a:lnTo>
                    <a:pt x="12848" y="1856"/>
                  </a:lnTo>
                  <a:lnTo>
                    <a:pt x="13574" y="1231"/>
                  </a:lnTo>
                  <a:lnTo>
                    <a:pt x="14361" y="605"/>
                  </a:lnTo>
                  <a:lnTo>
                    <a:pt x="1516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31" name="Google Shape;2431;p37"/>
          <p:cNvSpPr/>
          <p:nvPr/>
        </p:nvSpPr>
        <p:spPr>
          <a:xfrm>
            <a:off x="-152687" y="4462900"/>
            <a:ext cx="471223" cy="363809"/>
          </a:xfrm>
          <a:custGeom>
            <a:avLst/>
            <a:gdLst/>
            <a:ahLst/>
            <a:cxnLst/>
            <a:rect l="l" t="t" r="r" b="b"/>
            <a:pathLst>
              <a:path w="5476" h="4228" extrusionOk="0">
                <a:moveTo>
                  <a:pt x="3506" y="1"/>
                </a:moveTo>
                <a:lnTo>
                  <a:pt x="3122" y="97"/>
                </a:lnTo>
                <a:lnTo>
                  <a:pt x="2162" y="481"/>
                </a:lnTo>
                <a:lnTo>
                  <a:pt x="673" y="1105"/>
                </a:lnTo>
                <a:lnTo>
                  <a:pt x="673" y="1153"/>
                </a:lnTo>
                <a:lnTo>
                  <a:pt x="673" y="1346"/>
                </a:lnTo>
                <a:lnTo>
                  <a:pt x="865" y="1778"/>
                </a:lnTo>
                <a:lnTo>
                  <a:pt x="1057" y="2162"/>
                </a:lnTo>
                <a:lnTo>
                  <a:pt x="1105" y="2354"/>
                </a:lnTo>
                <a:lnTo>
                  <a:pt x="625" y="2354"/>
                </a:lnTo>
                <a:lnTo>
                  <a:pt x="289" y="2402"/>
                </a:lnTo>
                <a:lnTo>
                  <a:pt x="145" y="2498"/>
                </a:lnTo>
                <a:lnTo>
                  <a:pt x="97" y="2546"/>
                </a:lnTo>
                <a:lnTo>
                  <a:pt x="0" y="2738"/>
                </a:lnTo>
                <a:lnTo>
                  <a:pt x="0" y="2978"/>
                </a:lnTo>
                <a:lnTo>
                  <a:pt x="49" y="3171"/>
                </a:lnTo>
                <a:lnTo>
                  <a:pt x="193" y="3363"/>
                </a:lnTo>
                <a:lnTo>
                  <a:pt x="337" y="3555"/>
                </a:lnTo>
                <a:lnTo>
                  <a:pt x="481" y="3651"/>
                </a:lnTo>
                <a:lnTo>
                  <a:pt x="625" y="3699"/>
                </a:lnTo>
                <a:lnTo>
                  <a:pt x="769" y="3699"/>
                </a:lnTo>
                <a:lnTo>
                  <a:pt x="913" y="3603"/>
                </a:lnTo>
                <a:lnTo>
                  <a:pt x="1105" y="3459"/>
                </a:lnTo>
                <a:lnTo>
                  <a:pt x="1297" y="3363"/>
                </a:lnTo>
                <a:lnTo>
                  <a:pt x="1345" y="3363"/>
                </a:lnTo>
                <a:lnTo>
                  <a:pt x="1441" y="3459"/>
                </a:lnTo>
                <a:lnTo>
                  <a:pt x="1537" y="3699"/>
                </a:lnTo>
                <a:lnTo>
                  <a:pt x="1585" y="3987"/>
                </a:lnTo>
                <a:lnTo>
                  <a:pt x="1681" y="4227"/>
                </a:lnTo>
                <a:lnTo>
                  <a:pt x="1921" y="4227"/>
                </a:lnTo>
                <a:lnTo>
                  <a:pt x="2306" y="4083"/>
                </a:lnTo>
                <a:lnTo>
                  <a:pt x="2930" y="3747"/>
                </a:lnTo>
                <a:lnTo>
                  <a:pt x="3026" y="3699"/>
                </a:lnTo>
                <a:lnTo>
                  <a:pt x="2978" y="3699"/>
                </a:lnTo>
                <a:lnTo>
                  <a:pt x="2834" y="3603"/>
                </a:lnTo>
                <a:lnTo>
                  <a:pt x="2642" y="3459"/>
                </a:lnTo>
                <a:lnTo>
                  <a:pt x="2594" y="3315"/>
                </a:lnTo>
                <a:lnTo>
                  <a:pt x="2546" y="3171"/>
                </a:lnTo>
                <a:lnTo>
                  <a:pt x="2594" y="3026"/>
                </a:lnTo>
                <a:lnTo>
                  <a:pt x="2642" y="2882"/>
                </a:lnTo>
                <a:lnTo>
                  <a:pt x="2786" y="2786"/>
                </a:lnTo>
                <a:lnTo>
                  <a:pt x="2930" y="2642"/>
                </a:lnTo>
                <a:lnTo>
                  <a:pt x="3074" y="2594"/>
                </a:lnTo>
                <a:lnTo>
                  <a:pt x="3314" y="2546"/>
                </a:lnTo>
                <a:lnTo>
                  <a:pt x="3458" y="2594"/>
                </a:lnTo>
                <a:lnTo>
                  <a:pt x="3554" y="2690"/>
                </a:lnTo>
                <a:lnTo>
                  <a:pt x="3554" y="2834"/>
                </a:lnTo>
                <a:lnTo>
                  <a:pt x="3554" y="3026"/>
                </a:lnTo>
                <a:lnTo>
                  <a:pt x="3506" y="3363"/>
                </a:lnTo>
                <a:lnTo>
                  <a:pt x="3458" y="3507"/>
                </a:lnTo>
                <a:lnTo>
                  <a:pt x="3506" y="3603"/>
                </a:lnTo>
                <a:lnTo>
                  <a:pt x="3698" y="3603"/>
                </a:lnTo>
                <a:lnTo>
                  <a:pt x="4035" y="3507"/>
                </a:lnTo>
                <a:lnTo>
                  <a:pt x="4803" y="3219"/>
                </a:lnTo>
                <a:lnTo>
                  <a:pt x="4899" y="3171"/>
                </a:lnTo>
                <a:lnTo>
                  <a:pt x="4947" y="3026"/>
                </a:lnTo>
                <a:lnTo>
                  <a:pt x="4899" y="2930"/>
                </a:lnTo>
                <a:lnTo>
                  <a:pt x="4803" y="2786"/>
                </a:lnTo>
                <a:lnTo>
                  <a:pt x="4611" y="2546"/>
                </a:lnTo>
                <a:lnTo>
                  <a:pt x="4467" y="2306"/>
                </a:lnTo>
                <a:lnTo>
                  <a:pt x="4371" y="2162"/>
                </a:lnTo>
                <a:lnTo>
                  <a:pt x="4371" y="2114"/>
                </a:lnTo>
                <a:lnTo>
                  <a:pt x="4371" y="2066"/>
                </a:lnTo>
                <a:lnTo>
                  <a:pt x="4563" y="2018"/>
                </a:lnTo>
                <a:lnTo>
                  <a:pt x="4899" y="2018"/>
                </a:lnTo>
                <a:lnTo>
                  <a:pt x="5139" y="1970"/>
                </a:lnTo>
                <a:lnTo>
                  <a:pt x="5331" y="1874"/>
                </a:lnTo>
                <a:lnTo>
                  <a:pt x="5427" y="1730"/>
                </a:lnTo>
                <a:lnTo>
                  <a:pt x="5475" y="1538"/>
                </a:lnTo>
                <a:lnTo>
                  <a:pt x="5475" y="1346"/>
                </a:lnTo>
                <a:lnTo>
                  <a:pt x="5427" y="1202"/>
                </a:lnTo>
                <a:lnTo>
                  <a:pt x="5283" y="1009"/>
                </a:lnTo>
                <a:lnTo>
                  <a:pt x="5091" y="817"/>
                </a:lnTo>
                <a:lnTo>
                  <a:pt x="4899" y="721"/>
                </a:lnTo>
                <a:lnTo>
                  <a:pt x="4755" y="721"/>
                </a:lnTo>
                <a:lnTo>
                  <a:pt x="4659" y="769"/>
                </a:lnTo>
                <a:lnTo>
                  <a:pt x="4563" y="817"/>
                </a:lnTo>
                <a:lnTo>
                  <a:pt x="4419" y="1057"/>
                </a:lnTo>
                <a:lnTo>
                  <a:pt x="4323" y="1153"/>
                </a:lnTo>
                <a:lnTo>
                  <a:pt x="4227" y="1250"/>
                </a:lnTo>
                <a:lnTo>
                  <a:pt x="4131" y="1250"/>
                </a:lnTo>
                <a:lnTo>
                  <a:pt x="4035" y="1153"/>
                </a:lnTo>
                <a:lnTo>
                  <a:pt x="3891" y="721"/>
                </a:lnTo>
                <a:lnTo>
                  <a:pt x="3746" y="289"/>
                </a:lnTo>
                <a:lnTo>
                  <a:pt x="3698" y="97"/>
                </a:lnTo>
                <a:lnTo>
                  <a:pt x="365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32" name="Google Shape;2432;p37"/>
          <p:cNvGrpSpPr/>
          <p:nvPr/>
        </p:nvGrpSpPr>
        <p:grpSpPr>
          <a:xfrm>
            <a:off x="-198288" y="1445825"/>
            <a:ext cx="475779" cy="475800"/>
            <a:chOff x="1460350" y="2402425"/>
            <a:chExt cx="208950" cy="208950"/>
          </a:xfrm>
        </p:grpSpPr>
        <p:sp>
          <p:nvSpPr>
            <p:cNvPr id="2433" name="Google Shape;2433;p37"/>
            <p:cNvSpPr/>
            <p:nvPr/>
          </p:nvSpPr>
          <p:spPr>
            <a:xfrm>
              <a:off x="1460350" y="2402425"/>
              <a:ext cx="208950" cy="208950"/>
            </a:xfrm>
            <a:custGeom>
              <a:avLst/>
              <a:gdLst/>
              <a:ahLst/>
              <a:cxnLst/>
              <a:rect l="l" t="t" r="r" b="b"/>
              <a:pathLst>
                <a:path w="8358" h="8358" extrusionOk="0">
                  <a:moveTo>
                    <a:pt x="4035" y="1"/>
                  </a:moveTo>
                  <a:lnTo>
                    <a:pt x="3651" y="49"/>
                  </a:lnTo>
                  <a:lnTo>
                    <a:pt x="3218" y="97"/>
                  </a:lnTo>
                  <a:lnTo>
                    <a:pt x="2786" y="241"/>
                  </a:lnTo>
                  <a:lnTo>
                    <a:pt x="2402" y="385"/>
                  </a:lnTo>
                  <a:lnTo>
                    <a:pt x="2066" y="577"/>
                  </a:lnTo>
                  <a:lnTo>
                    <a:pt x="1682" y="817"/>
                  </a:lnTo>
                  <a:lnTo>
                    <a:pt x="1393" y="1058"/>
                  </a:lnTo>
                  <a:lnTo>
                    <a:pt x="1105" y="1346"/>
                  </a:lnTo>
                  <a:lnTo>
                    <a:pt x="865" y="1634"/>
                  </a:lnTo>
                  <a:lnTo>
                    <a:pt x="625" y="1970"/>
                  </a:lnTo>
                  <a:lnTo>
                    <a:pt x="433" y="2354"/>
                  </a:lnTo>
                  <a:lnTo>
                    <a:pt x="241" y="2690"/>
                  </a:lnTo>
                  <a:lnTo>
                    <a:pt x="145" y="3075"/>
                  </a:lnTo>
                  <a:lnTo>
                    <a:pt x="49" y="3459"/>
                  </a:lnTo>
                  <a:lnTo>
                    <a:pt x="1" y="3891"/>
                  </a:lnTo>
                  <a:lnTo>
                    <a:pt x="1" y="4323"/>
                  </a:lnTo>
                  <a:lnTo>
                    <a:pt x="49" y="4707"/>
                  </a:lnTo>
                  <a:lnTo>
                    <a:pt x="97" y="5140"/>
                  </a:lnTo>
                  <a:lnTo>
                    <a:pt x="241" y="5572"/>
                  </a:lnTo>
                  <a:lnTo>
                    <a:pt x="385" y="5956"/>
                  </a:lnTo>
                  <a:lnTo>
                    <a:pt x="577" y="6292"/>
                  </a:lnTo>
                  <a:lnTo>
                    <a:pt x="817" y="6628"/>
                  </a:lnTo>
                  <a:lnTo>
                    <a:pt x="1057" y="6965"/>
                  </a:lnTo>
                  <a:lnTo>
                    <a:pt x="1345" y="7253"/>
                  </a:lnTo>
                  <a:lnTo>
                    <a:pt x="1634" y="7493"/>
                  </a:lnTo>
                  <a:lnTo>
                    <a:pt x="1970" y="7733"/>
                  </a:lnTo>
                  <a:lnTo>
                    <a:pt x="2306" y="7925"/>
                  </a:lnTo>
                  <a:lnTo>
                    <a:pt x="2690" y="8069"/>
                  </a:lnTo>
                  <a:lnTo>
                    <a:pt x="3074" y="8213"/>
                  </a:lnTo>
                  <a:lnTo>
                    <a:pt x="3458" y="8309"/>
                  </a:lnTo>
                  <a:lnTo>
                    <a:pt x="3891" y="8357"/>
                  </a:lnTo>
                  <a:lnTo>
                    <a:pt x="4275" y="8357"/>
                  </a:lnTo>
                  <a:lnTo>
                    <a:pt x="4707" y="8309"/>
                  </a:lnTo>
                  <a:lnTo>
                    <a:pt x="5139" y="8261"/>
                  </a:lnTo>
                  <a:lnTo>
                    <a:pt x="5524" y="8117"/>
                  </a:lnTo>
                  <a:lnTo>
                    <a:pt x="5956" y="7973"/>
                  </a:lnTo>
                  <a:lnTo>
                    <a:pt x="6292" y="7781"/>
                  </a:lnTo>
                  <a:lnTo>
                    <a:pt x="6628" y="7541"/>
                  </a:lnTo>
                  <a:lnTo>
                    <a:pt x="6964" y="7301"/>
                  </a:lnTo>
                  <a:lnTo>
                    <a:pt x="7252" y="7013"/>
                  </a:lnTo>
                  <a:lnTo>
                    <a:pt x="7493" y="6724"/>
                  </a:lnTo>
                  <a:lnTo>
                    <a:pt x="7733" y="6388"/>
                  </a:lnTo>
                  <a:lnTo>
                    <a:pt x="7925" y="6004"/>
                  </a:lnTo>
                  <a:lnTo>
                    <a:pt x="8069" y="5668"/>
                  </a:lnTo>
                  <a:lnTo>
                    <a:pt x="8213" y="5284"/>
                  </a:lnTo>
                  <a:lnTo>
                    <a:pt x="8309" y="4900"/>
                  </a:lnTo>
                  <a:lnTo>
                    <a:pt x="8357" y="4467"/>
                  </a:lnTo>
                  <a:lnTo>
                    <a:pt x="8357" y="4035"/>
                  </a:lnTo>
                  <a:lnTo>
                    <a:pt x="8309" y="3651"/>
                  </a:lnTo>
                  <a:lnTo>
                    <a:pt x="8261" y="3219"/>
                  </a:lnTo>
                  <a:lnTo>
                    <a:pt x="8117" y="2786"/>
                  </a:lnTo>
                  <a:lnTo>
                    <a:pt x="7973" y="2402"/>
                  </a:lnTo>
                  <a:lnTo>
                    <a:pt x="7781" y="2066"/>
                  </a:lnTo>
                  <a:lnTo>
                    <a:pt x="7541" y="1730"/>
                  </a:lnTo>
                  <a:lnTo>
                    <a:pt x="7300" y="1394"/>
                  </a:lnTo>
                  <a:lnTo>
                    <a:pt x="7012" y="1106"/>
                  </a:lnTo>
                  <a:lnTo>
                    <a:pt x="6724" y="865"/>
                  </a:lnTo>
                  <a:lnTo>
                    <a:pt x="6388" y="625"/>
                  </a:lnTo>
                  <a:lnTo>
                    <a:pt x="6004" y="433"/>
                  </a:lnTo>
                  <a:lnTo>
                    <a:pt x="5668" y="289"/>
                  </a:lnTo>
                  <a:lnTo>
                    <a:pt x="5283" y="145"/>
                  </a:lnTo>
                  <a:lnTo>
                    <a:pt x="4851" y="49"/>
                  </a:lnTo>
                  <a:lnTo>
                    <a:pt x="446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37"/>
            <p:cNvSpPr/>
            <p:nvPr/>
          </p:nvSpPr>
          <p:spPr>
            <a:xfrm>
              <a:off x="1460350" y="2402425"/>
              <a:ext cx="208950" cy="208950"/>
            </a:xfrm>
            <a:custGeom>
              <a:avLst/>
              <a:gdLst/>
              <a:ahLst/>
              <a:cxnLst/>
              <a:rect l="l" t="t" r="r" b="b"/>
              <a:pathLst>
                <a:path w="8358" h="8358" fill="none" extrusionOk="0">
                  <a:moveTo>
                    <a:pt x="8261" y="3219"/>
                  </a:moveTo>
                  <a:lnTo>
                    <a:pt x="8261" y="3219"/>
                  </a:lnTo>
                  <a:lnTo>
                    <a:pt x="8309" y="3651"/>
                  </a:lnTo>
                  <a:lnTo>
                    <a:pt x="8357" y="4035"/>
                  </a:lnTo>
                  <a:lnTo>
                    <a:pt x="8357" y="4467"/>
                  </a:lnTo>
                  <a:lnTo>
                    <a:pt x="8309" y="4900"/>
                  </a:lnTo>
                  <a:lnTo>
                    <a:pt x="8213" y="5284"/>
                  </a:lnTo>
                  <a:lnTo>
                    <a:pt x="8069" y="5668"/>
                  </a:lnTo>
                  <a:lnTo>
                    <a:pt x="7925" y="6004"/>
                  </a:lnTo>
                  <a:lnTo>
                    <a:pt x="7733" y="6388"/>
                  </a:lnTo>
                  <a:lnTo>
                    <a:pt x="7493" y="6724"/>
                  </a:lnTo>
                  <a:lnTo>
                    <a:pt x="7252" y="7013"/>
                  </a:lnTo>
                  <a:lnTo>
                    <a:pt x="6964" y="7301"/>
                  </a:lnTo>
                  <a:lnTo>
                    <a:pt x="6628" y="7541"/>
                  </a:lnTo>
                  <a:lnTo>
                    <a:pt x="6292" y="7781"/>
                  </a:lnTo>
                  <a:lnTo>
                    <a:pt x="5956" y="7973"/>
                  </a:lnTo>
                  <a:lnTo>
                    <a:pt x="5524" y="8117"/>
                  </a:lnTo>
                  <a:lnTo>
                    <a:pt x="5139" y="8261"/>
                  </a:lnTo>
                  <a:lnTo>
                    <a:pt x="5139" y="8261"/>
                  </a:lnTo>
                  <a:lnTo>
                    <a:pt x="4707" y="8309"/>
                  </a:lnTo>
                  <a:lnTo>
                    <a:pt x="4275" y="8357"/>
                  </a:lnTo>
                  <a:lnTo>
                    <a:pt x="3891" y="8357"/>
                  </a:lnTo>
                  <a:lnTo>
                    <a:pt x="3458" y="8309"/>
                  </a:lnTo>
                  <a:lnTo>
                    <a:pt x="3074" y="8213"/>
                  </a:lnTo>
                  <a:lnTo>
                    <a:pt x="2690" y="8069"/>
                  </a:lnTo>
                  <a:lnTo>
                    <a:pt x="2306" y="7925"/>
                  </a:lnTo>
                  <a:lnTo>
                    <a:pt x="1970" y="7733"/>
                  </a:lnTo>
                  <a:lnTo>
                    <a:pt x="1634" y="7493"/>
                  </a:lnTo>
                  <a:lnTo>
                    <a:pt x="1345" y="7253"/>
                  </a:lnTo>
                  <a:lnTo>
                    <a:pt x="1057" y="6965"/>
                  </a:lnTo>
                  <a:lnTo>
                    <a:pt x="817" y="6628"/>
                  </a:lnTo>
                  <a:lnTo>
                    <a:pt x="577" y="6292"/>
                  </a:lnTo>
                  <a:lnTo>
                    <a:pt x="385" y="5956"/>
                  </a:lnTo>
                  <a:lnTo>
                    <a:pt x="241" y="5572"/>
                  </a:lnTo>
                  <a:lnTo>
                    <a:pt x="97" y="5140"/>
                  </a:lnTo>
                  <a:lnTo>
                    <a:pt x="97" y="5140"/>
                  </a:lnTo>
                  <a:lnTo>
                    <a:pt x="49" y="4707"/>
                  </a:lnTo>
                  <a:lnTo>
                    <a:pt x="1" y="4323"/>
                  </a:lnTo>
                  <a:lnTo>
                    <a:pt x="1" y="3891"/>
                  </a:lnTo>
                  <a:lnTo>
                    <a:pt x="49" y="3459"/>
                  </a:lnTo>
                  <a:lnTo>
                    <a:pt x="145" y="3075"/>
                  </a:lnTo>
                  <a:lnTo>
                    <a:pt x="241" y="2690"/>
                  </a:lnTo>
                  <a:lnTo>
                    <a:pt x="433" y="2354"/>
                  </a:lnTo>
                  <a:lnTo>
                    <a:pt x="625" y="1970"/>
                  </a:lnTo>
                  <a:lnTo>
                    <a:pt x="865" y="1634"/>
                  </a:lnTo>
                  <a:lnTo>
                    <a:pt x="1105" y="1346"/>
                  </a:lnTo>
                  <a:lnTo>
                    <a:pt x="1393" y="1058"/>
                  </a:lnTo>
                  <a:lnTo>
                    <a:pt x="1682" y="817"/>
                  </a:lnTo>
                  <a:lnTo>
                    <a:pt x="2066" y="577"/>
                  </a:lnTo>
                  <a:lnTo>
                    <a:pt x="2402" y="385"/>
                  </a:lnTo>
                  <a:lnTo>
                    <a:pt x="2786" y="241"/>
                  </a:lnTo>
                  <a:lnTo>
                    <a:pt x="3218" y="97"/>
                  </a:lnTo>
                  <a:lnTo>
                    <a:pt x="3218" y="97"/>
                  </a:lnTo>
                  <a:lnTo>
                    <a:pt x="3651" y="49"/>
                  </a:lnTo>
                  <a:lnTo>
                    <a:pt x="4035" y="1"/>
                  </a:lnTo>
                  <a:lnTo>
                    <a:pt x="4467" y="1"/>
                  </a:lnTo>
                  <a:lnTo>
                    <a:pt x="4851" y="49"/>
                  </a:lnTo>
                  <a:lnTo>
                    <a:pt x="5283" y="145"/>
                  </a:lnTo>
                  <a:lnTo>
                    <a:pt x="5668" y="289"/>
                  </a:lnTo>
                  <a:lnTo>
                    <a:pt x="6004" y="433"/>
                  </a:lnTo>
                  <a:lnTo>
                    <a:pt x="6388" y="625"/>
                  </a:lnTo>
                  <a:lnTo>
                    <a:pt x="6724" y="865"/>
                  </a:lnTo>
                  <a:lnTo>
                    <a:pt x="7012" y="1106"/>
                  </a:lnTo>
                  <a:lnTo>
                    <a:pt x="7300" y="1394"/>
                  </a:lnTo>
                  <a:lnTo>
                    <a:pt x="7541" y="1730"/>
                  </a:lnTo>
                  <a:lnTo>
                    <a:pt x="7781" y="2066"/>
                  </a:lnTo>
                  <a:lnTo>
                    <a:pt x="7973" y="2402"/>
                  </a:lnTo>
                  <a:lnTo>
                    <a:pt x="8117" y="2786"/>
                  </a:lnTo>
                  <a:lnTo>
                    <a:pt x="8261" y="3219"/>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37"/>
            <p:cNvSpPr/>
            <p:nvPr/>
          </p:nvSpPr>
          <p:spPr>
            <a:xfrm>
              <a:off x="1495175" y="2421650"/>
              <a:ext cx="122475" cy="91275"/>
            </a:xfrm>
            <a:custGeom>
              <a:avLst/>
              <a:gdLst/>
              <a:ahLst/>
              <a:cxnLst/>
              <a:rect l="l" t="t" r="r" b="b"/>
              <a:pathLst>
                <a:path w="4899" h="3651" extrusionOk="0">
                  <a:moveTo>
                    <a:pt x="2546" y="192"/>
                  </a:moveTo>
                  <a:lnTo>
                    <a:pt x="2786" y="240"/>
                  </a:lnTo>
                  <a:lnTo>
                    <a:pt x="3026" y="289"/>
                  </a:lnTo>
                  <a:lnTo>
                    <a:pt x="3266" y="385"/>
                  </a:lnTo>
                  <a:lnTo>
                    <a:pt x="3458" y="529"/>
                  </a:lnTo>
                  <a:lnTo>
                    <a:pt x="3554" y="673"/>
                  </a:lnTo>
                  <a:lnTo>
                    <a:pt x="3650" y="865"/>
                  </a:lnTo>
                  <a:lnTo>
                    <a:pt x="3650" y="1057"/>
                  </a:lnTo>
                  <a:lnTo>
                    <a:pt x="3506" y="1249"/>
                  </a:lnTo>
                  <a:lnTo>
                    <a:pt x="3362" y="1393"/>
                  </a:lnTo>
                  <a:lnTo>
                    <a:pt x="3170" y="1537"/>
                  </a:lnTo>
                  <a:lnTo>
                    <a:pt x="2930" y="1585"/>
                  </a:lnTo>
                  <a:lnTo>
                    <a:pt x="2690" y="1633"/>
                  </a:lnTo>
                  <a:lnTo>
                    <a:pt x="2450" y="1585"/>
                  </a:lnTo>
                  <a:lnTo>
                    <a:pt x="2210" y="1537"/>
                  </a:lnTo>
                  <a:lnTo>
                    <a:pt x="1969" y="1441"/>
                  </a:lnTo>
                  <a:lnTo>
                    <a:pt x="1777" y="1297"/>
                  </a:lnTo>
                  <a:lnTo>
                    <a:pt x="1633" y="1105"/>
                  </a:lnTo>
                  <a:lnTo>
                    <a:pt x="1585" y="961"/>
                  </a:lnTo>
                  <a:lnTo>
                    <a:pt x="1585" y="769"/>
                  </a:lnTo>
                  <a:lnTo>
                    <a:pt x="1681" y="577"/>
                  </a:lnTo>
                  <a:lnTo>
                    <a:pt x="1873" y="385"/>
                  </a:lnTo>
                  <a:lnTo>
                    <a:pt x="2065" y="289"/>
                  </a:lnTo>
                  <a:lnTo>
                    <a:pt x="2306" y="240"/>
                  </a:lnTo>
                  <a:lnTo>
                    <a:pt x="2546" y="192"/>
                  </a:lnTo>
                  <a:close/>
                  <a:moveTo>
                    <a:pt x="2306" y="0"/>
                  </a:moveTo>
                  <a:lnTo>
                    <a:pt x="1969" y="48"/>
                  </a:lnTo>
                  <a:lnTo>
                    <a:pt x="1585" y="144"/>
                  </a:lnTo>
                  <a:lnTo>
                    <a:pt x="1249" y="289"/>
                  </a:lnTo>
                  <a:lnTo>
                    <a:pt x="865" y="481"/>
                  </a:lnTo>
                  <a:lnTo>
                    <a:pt x="529" y="721"/>
                  </a:lnTo>
                  <a:lnTo>
                    <a:pt x="289" y="961"/>
                  </a:lnTo>
                  <a:lnTo>
                    <a:pt x="144" y="1249"/>
                  </a:lnTo>
                  <a:lnTo>
                    <a:pt x="48" y="1489"/>
                  </a:lnTo>
                  <a:lnTo>
                    <a:pt x="0" y="1777"/>
                  </a:lnTo>
                  <a:lnTo>
                    <a:pt x="0" y="2065"/>
                  </a:lnTo>
                  <a:lnTo>
                    <a:pt x="96" y="2354"/>
                  </a:lnTo>
                  <a:lnTo>
                    <a:pt x="192" y="2594"/>
                  </a:lnTo>
                  <a:lnTo>
                    <a:pt x="385" y="2882"/>
                  </a:lnTo>
                  <a:lnTo>
                    <a:pt x="577" y="3074"/>
                  </a:lnTo>
                  <a:lnTo>
                    <a:pt x="865" y="3266"/>
                  </a:lnTo>
                  <a:lnTo>
                    <a:pt x="1153" y="3458"/>
                  </a:lnTo>
                  <a:lnTo>
                    <a:pt x="1441" y="3554"/>
                  </a:lnTo>
                  <a:lnTo>
                    <a:pt x="1825" y="3650"/>
                  </a:lnTo>
                  <a:lnTo>
                    <a:pt x="2594" y="3650"/>
                  </a:lnTo>
                  <a:lnTo>
                    <a:pt x="2978" y="3554"/>
                  </a:lnTo>
                  <a:lnTo>
                    <a:pt x="3410" y="3410"/>
                  </a:lnTo>
                  <a:lnTo>
                    <a:pt x="3842" y="3170"/>
                  </a:lnTo>
                  <a:lnTo>
                    <a:pt x="4179" y="2978"/>
                  </a:lnTo>
                  <a:lnTo>
                    <a:pt x="4467" y="2690"/>
                  </a:lnTo>
                  <a:lnTo>
                    <a:pt x="4659" y="2450"/>
                  </a:lnTo>
                  <a:lnTo>
                    <a:pt x="4803" y="2210"/>
                  </a:lnTo>
                  <a:lnTo>
                    <a:pt x="4899" y="1921"/>
                  </a:lnTo>
                  <a:lnTo>
                    <a:pt x="4899" y="1633"/>
                  </a:lnTo>
                  <a:lnTo>
                    <a:pt x="4851" y="1393"/>
                  </a:lnTo>
                  <a:lnTo>
                    <a:pt x="4803" y="1153"/>
                  </a:lnTo>
                  <a:lnTo>
                    <a:pt x="4659" y="913"/>
                  </a:lnTo>
                  <a:lnTo>
                    <a:pt x="4467" y="673"/>
                  </a:lnTo>
                  <a:lnTo>
                    <a:pt x="4227" y="481"/>
                  </a:lnTo>
                  <a:lnTo>
                    <a:pt x="3986" y="337"/>
                  </a:lnTo>
                  <a:lnTo>
                    <a:pt x="3698" y="192"/>
                  </a:lnTo>
                  <a:lnTo>
                    <a:pt x="3362" y="48"/>
                  </a:lnTo>
                  <a:lnTo>
                    <a:pt x="3026" y="0"/>
                  </a:lnTo>
                  <a:close/>
                </a:path>
              </a:pathLst>
            </a:custGeom>
            <a:solidFill>
              <a:schemeClr val="dk1">
                <a:alpha val="33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37"/>
            <p:cNvSpPr/>
            <p:nvPr/>
          </p:nvSpPr>
          <p:spPr>
            <a:xfrm>
              <a:off x="1534800" y="2426450"/>
              <a:ext cx="51650" cy="36050"/>
            </a:xfrm>
            <a:custGeom>
              <a:avLst/>
              <a:gdLst/>
              <a:ahLst/>
              <a:cxnLst/>
              <a:rect l="l" t="t" r="r" b="b"/>
              <a:pathLst>
                <a:path w="2066" h="1442" fill="none" extrusionOk="0">
                  <a:moveTo>
                    <a:pt x="1105" y="1441"/>
                  </a:moveTo>
                  <a:lnTo>
                    <a:pt x="1105" y="1441"/>
                  </a:lnTo>
                  <a:lnTo>
                    <a:pt x="865" y="1393"/>
                  </a:lnTo>
                  <a:lnTo>
                    <a:pt x="625" y="1345"/>
                  </a:lnTo>
                  <a:lnTo>
                    <a:pt x="384" y="1249"/>
                  </a:lnTo>
                  <a:lnTo>
                    <a:pt x="192" y="1105"/>
                  </a:lnTo>
                  <a:lnTo>
                    <a:pt x="48" y="913"/>
                  </a:lnTo>
                  <a:lnTo>
                    <a:pt x="0" y="769"/>
                  </a:lnTo>
                  <a:lnTo>
                    <a:pt x="0" y="577"/>
                  </a:lnTo>
                  <a:lnTo>
                    <a:pt x="96" y="385"/>
                  </a:lnTo>
                  <a:lnTo>
                    <a:pt x="96" y="385"/>
                  </a:lnTo>
                  <a:lnTo>
                    <a:pt x="288" y="193"/>
                  </a:lnTo>
                  <a:lnTo>
                    <a:pt x="480" y="97"/>
                  </a:lnTo>
                  <a:lnTo>
                    <a:pt x="721" y="48"/>
                  </a:lnTo>
                  <a:lnTo>
                    <a:pt x="961" y="0"/>
                  </a:lnTo>
                  <a:lnTo>
                    <a:pt x="961" y="0"/>
                  </a:lnTo>
                  <a:lnTo>
                    <a:pt x="1201" y="48"/>
                  </a:lnTo>
                  <a:lnTo>
                    <a:pt x="1441" y="97"/>
                  </a:lnTo>
                  <a:lnTo>
                    <a:pt x="1681" y="193"/>
                  </a:lnTo>
                  <a:lnTo>
                    <a:pt x="1873" y="337"/>
                  </a:lnTo>
                  <a:lnTo>
                    <a:pt x="1969" y="481"/>
                  </a:lnTo>
                  <a:lnTo>
                    <a:pt x="2065" y="673"/>
                  </a:lnTo>
                  <a:lnTo>
                    <a:pt x="2065" y="865"/>
                  </a:lnTo>
                  <a:lnTo>
                    <a:pt x="1921" y="1057"/>
                  </a:lnTo>
                  <a:lnTo>
                    <a:pt x="1921" y="1057"/>
                  </a:lnTo>
                  <a:lnTo>
                    <a:pt x="1777" y="1201"/>
                  </a:lnTo>
                  <a:lnTo>
                    <a:pt x="1585" y="1345"/>
                  </a:lnTo>
                  <a:lnTo>
                    <a:pt x="1345" y="1393"/>
                  </a:lnTo>
                  <a:lnTo>
                    <a:pt x="1105" y="144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37"/>
            <p:cNvSpPr/>
            <p:nvPr/>
          </p:nvSpPr>
          <p:spPr>
            <a:xfrm>
              <a:off x="1495175" y="2421650"/>
              <a:ext cx="122475" cy="91275"/>
            </a:xfrm>
            <a:custGeom>
              <a:avLst/>
              <a:gdLst/>
              <a:ahLst/>
              <a:cxnLst/>
              <a:rect l="l" t="t" r="r" b="b"/>
              <a:pathLst>
                <a:path w="4899" h="3651" fill="none" extrusionOk="0">
                  <a:moveTo>
                    <a:pt x="2642" y="0"/>
                  </a:moveTo>
                  <a:lnTo>
                    <a:pt x="2642" y="0"/>
                  </a:lnTo>
                  <a:lnTo>
                    <a:pt x="2306" y="0"/>
                  </a:lnTo>
                  <a:lnTo>
                    <a:pt x="1969" y="48"/>
                  </a:lnTo>
                  <a:lnTo>
                    <a:pt x="1585" y="144"/>
                  </a:lnTo>
                  <a:lnTo>
                    <a:pt x="1249" y="289"/>
                  </a:lnTo>
                  <a:lnTo>
                    <a:pt x="1249" y="289"/>
                  </a:lnTo>
                  <a:lnTo>
                    <a:pt x="865" y="481"/>
                  </a:lnTo>
                  <a:lnTo>
                    <a:pt x="529" y="721"/>
                  </a:lnTo>
                  <a:lnTo>
                    <a:pt x="289" y="961"/>
                  </a:lnTo>
                  <a:lnTo>
                    <a:pt x="144" y="1249"/>
                  </a:lnTo>
                  <a:lnTo>
                    <a:pt x="48" y="1489"/>
                  </a:lnTo>
                  <a:lnTo>
                    <a:pt x="0" y="1777"/>
                  </a:lnTo>
                  <a:lnTo>
                    <a:pt x="0" y="2065"/>
                  </a:lnTo>
                  <a:lnTo>
                    <a:pt x="96" y="2354"/>
                  </a:lnTo>
                  <a:lnTo>
                    <a:pt x="192" y="2594"/>
                  </a:lnTo>
                  <a:lnTo>
                    <a:pt x="385" y="2882"/>
                  </a:lnTo>
                  <a:lnTo>
                    <a:pt x="577" y="3074"/>
                  </a:lnTo>
                  <a:lnTo>
                    <a:pt x="865" y="3266"/>
                  </a:lnTo>
                  <a:lnTo>
                    <a:pt x="1153" y="3458"/>
                  </a:lnTo>
                  <a:lnTo>
                    <a:pt x="1441" y="3554"/>
                  </a:lnTo>
                  <a:lnTo>
                    <a:pt x="1825" y="3650"/>
                  </a:lnTo>
                  <a:lnTo>
                    <a:pt x="2210" y="3650"/>
                  </a:lnTo>
                  <a:lnTo>
                    <a:pt x="2210" y="3650"/>
                  </a:lnTo>
                  <a:lnTo>
                    <a:pt x="2594" y="3650"/>
                  </a:lnTo>
                  <a:lnTo>
                    <a:pt x="2978" y="3554"/>
                  </a:lnTo>
                  <a:lnTo>
                    <a:pt x="3410" y="3410"/>
                  </a:lnTo>
                  <a:lnTo>
                    <a:pt x="3842" y="3170"/>
                  </a:lnTo>
                  <a:lnTo>
                    <a:pt x="3842" y="3170"/>
                  </a:lnTo>
                  <a:lnTo>
                    <a:pt x="4179" y="2978"/>
                  </a:lnTo>
                  <a:lnTo>
                    <a:pt x="4467" y="2690"/>
                  </a:lnTo>
                  <a:lnTo>
                    <a:pt x="4659" y="2450"/>
                  </a:lnTo>
                  <a:lnTo>
                    <a:pt x="4803" y="2210"/>
                  </a:lnTo>
                  <a:lnTo>
                    <a:pt x="4899" y="1921"/>
                  </a:lnTo>
                  <a:lnTo>
                    <a:pt x="4899" y="1633"/>
                  </a:lnTo>
                  <a:lnTo>
                    <a:pt x="4851" y="1393"/>
                  </a:lnTo>
                  <a:lnTo>
                    <a:pt x="4803" y="1153"/>
                  </a:lnTo>
                  <a:lnTo>
                    <a:pt x="4659" y="913"/>
                  </a:lnTo>
                  <a:lnTo>
                    <a:pt x="4467" y="673"/>
                  </a:lnTo>
                  <a:lnTo>
                    <a:pt x="4227" y="481"/>
                  </a:lnTo>
                  <a:lnTo>
                    <a:pt x="3986" y="337"/>
                  </a:lnTo>
                  <a:lnTo>
                    <a:pt x="3698" y="192"/>
                  </a:lnTo>
                  <a:lnTo>
                    <a:pt x="3362" y="48"/>
                  </a:lnTo>
                  <a:lnTo>
                    <a:pt x="3026" y="0"/>
                  </a:lnTo>
                  <a:lnTo>
                    <a:pt x="2642" y="0"/>
                  </a:lnTo>
                </a:path>
              </a:pathLst>
            </a:custGeom>
            <a:solidFill>
              <a:schemeClr val="dk1">
                <a:alpha val="33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37"/>
            <p:cNvSpPr/>
            <p:nvPr/>
          </p:nvSpPr>
          <p:spPr>
            <a:xfrm>
              <a:off x="1582825" y="2607750"/>
              <a:ext cx="10825" cy="2425"/>
            </a:xfrm>
            <a:custGeom>
              <a:avLst/>
              <a:gdLst/>
              <a:ahLst/>
              <a:cxnLst/>
              <a:rect l="l" t="t" r="r" b="b"/>
              <a:pathLst>
                <a:path w="433" h="97" extrusionOk="0">
                  <a:moveTo>
                    <a:pt x="0" y="96"/>
                  </a:moveTo>
                  <a:lnTo>
                    <a:pt x="0" y="96"/>
                  </a:lnTo>
                  <a:lnTo>
                    <a:pt x="0" y="96"/>
                  </a:lnTo>
                  <a:lnTo>
                    <a:pt x="0" y="96"/>
                  </a:lnTo>
                  <a:lnTo>
                    <a:pt x="0" y="96"/>
                  </a:lnTo>
                  <a:close/>
                  <a:moveTo>
                    <a:pt x="48" y="96"/>
                  </a:moveTo>
                  <a:lnTo>
                    <a:pt x="48" y="96"/>
                  </a:lnTo>
                  <a:lnTo>
                    <a:pt x="48" y="96"/>
                  </a:lnTo>
                  <a:lnTo>
                    <a:pt x="48" y="96"/>
                  </a:lnTo>
                  <a:lnTo>
                    <a:pt x="48" y="96"/>
                  </a:lnTo>
                  <a:close/>
                  <a:moveTo>
                    <a:pt x="240" y="48"/>
                  </a:moveTo>
                  <a:lnTo>
                    <a:pt x="240" y="48"/>
                  </a:lnTo>
                  <a:lnTo>
                    <a:pt x="48" y="96"/>
                  </a:lnTo>
                  <a:lnTo>
                    <a:pt x="48" y="96"/>
                  </a:lnTo>
                  <a:lnTo>
                    <a:pt x="240" y="48"/>
                  </a:lnTo>
                  <a:close/>
                  <a:moveTo>
                    <a:pt x="240" y="48"/>
                  </a:moveTo>
                  <a:lnTo>
                    <a:pt x="240" y="48"/>
                  </a:lnTo>
                  <a:lnTo>
                    <a:pt x="240" y="48"/>
                  </a:lnTo>
                  <a:lnTo>
                    <a:pt x="240" y="48"/>
                  </a:lnTo>
                  <a:lnTo>
                    <a:pt x="240" y="48"/>
                  </a:lnTo>
                  <a:close/>
                  <a:moveTo>
                    <a:pt x="240" y="48"/>
                  </a:moveTo>
                  <a:lnTo>
                    <a:pt x="240" y="48"/>
                  </a:lnTo>
                  <a:lnTo>
                    <a:pt x="240" y="48"/>
                  </a:lnTo>
                  <a:lnTo>
                    <a:pt x="240" y="48"/>
                  </a:lnTo>
                  <a:lnTo>
                    <a:pt x="240" y="48"/>
                  </a:lnTo>
                  <a:close/>
                  <a:moveTo>
                    <a:pt x="240" y="48"/>
                  </a:moveTo>
                  <a:lnTo>
                    <a:pt x="240" y="48"/>
                  </a:lnTo>
                  <a:lnTo>
                    <a:pt x="240" y="48"/>
                  </a:lnTo>
                  <a:lnTo>
                    <a:pt x="240" y="48"/>
                  </a:lnTo>
                  <a:lnTo>
                    <a:pt x="240" y="48"/>
                  </a:lnTo>
                  <a:close/>
                  <a:moveTo>
                    <a:pt x="288" y="0"/>
                  </a:moveTo>
                  <a:lnTo>
                    <a:pt x="288" y="0"/>
                  </a:lnTo>
                  <a:lnTo>
                    <a:pt x="288" y="48"/>
                  </a:lnTo>
                  <a:lnTo>
                    <a:pt x="288" y="48"/>
                  </a:lnTo>
                  <a:lnTo>
                    <a:pt x="288" y="0"/>
                  </a:lnTo>
                  <a:close/>
                  <a:moveTo>
                    <a:pt x="288" y="0"/>
                  </a:moveTo>
                  <a:lnTo>
                    <a:pt x="288" y="0"/>
                  </a:lnTo>
                  <a:lnTo>
                    <a:pt x="288" y="0"/>
                  </a:lnTo>
                  <a:lnTo>
                    <a:pt x="288" y="0"/>
                  </a:lnTo>
                  <a:lnTo>
                    <a:pt x="288" y="0"/>
                  </a:lnTo>
                  <a:close/>
                  <a:moveTo>
                    <a:pt x="288" y="0"/>
                  </a:moveTo>
                  <a:lnTo>
                    <a:pt x="288" y="0"/>
                  </a:lnTo>
                  <a:lnTo>
                    <a:pt x="288" y="0"/>
                  </a:lnTo>
                  <a:lnTo>
                    <a:pt x="288" y="0"/>
                  </a:lnTo>
                  <a:lnTo>
                    <a:pt x="288" y="0"/>
                  </a:lnTo>
                  <a:close/>
                  <a:moveTo>
                    <a:pt x="336" y="0"/>
                  </a:moveTo>
                  <a:lnTo>
                    <a:pt x="336" y="0"/>
                  </a:lnTo>
                  <a:lnTo>
                    <a:pt x="288" y="0"/>
                  </a:lnTo>
                  <a:lnTo>
                    <a:pt x="288" y="0"/>
                  </a:lnTo>
                  <a:lnTo>
                    <a:pt x="336" y="0"/>
                  </a:lnTo>
                  <a:close/>
                  <a:moveTo>
                    <a:pt x="336" y="0"/>
                  </a:moveTo>
                  <a:lnTo>
                    <a:pt x="336" y="0"/>
                  </a:lnTo>
                  <a:lnTo>
                    <a:pt x="336" y="0"/>
                  </a:lnTo>
                  <a:lnTo>
                    <a:pt x="336" y="0"/>
                  </a:lnTo>
                  <a:lnTo>
                    <a:pt x="336" y="0"/>
                  </a:lnTo>
                  <a:close/>
                  <a:moveTo>
                    <a:pt x="336" y="0"/>
                  </a:moveTo>
                  <a:lnTo>
                    <a:pt x="336" y="0"/>
                  </a:lnTo>
                  <a:lnTo>
                    <a:pt x="336" y="0"/>
                  </a:lnTo>
                  <a:lnTo>
                    <a:pt x="336" y="0"/>
                  </a:lnTo>
                  <a:lnTo>
                    <a:pt x="336" y="0"/>
                  </a:lnTo>
                  <a:close/>
                  <a:moveTo>
                    <a:pt x="336" y="0"/>
                  </a:moveTo>
                  <a:lnTo>
                    <a:pt x="336" y="0"/>
                  </a:lnTo>
                  <a:lnTo>
                    <a:pt x="336" y="0"/>
                  </a:lnTo>
                  <a:lnTo>
                    <a:pt x="336" y="0"/>
                  </a:lnTo>
                  <a:lnTo>
                    <a:pt x="336" y="0"/>
                  </a:lnTo>
                  <a:close/>
                  <a:moveTo>
                    <a:pt x="384" y="0"/>
                  </a:moveTo>
                  <a:lnTo>
                    <a:pt x="384" y="0"/>
                  </a:lnTo>
                  <a:lnTo>
                    <a:pt x="336" y="0"/>
                  </a:lnTo>
                  <a:lnTo>
                    <a:pt x="336" y="0"/>
                  </a:lnTo>
                  <a:lnTo>
                    <a:pt x="384" y="0"/>
                  </a:lnTo>
                  <a:close/>
                  <a:moveTo>
                    <a:pt x="384" y="0"/>
                  </a:moveTo>
                  <a:lnTo>
                    <a:pt x="384" y="0"/>
                  </a:lnTo>
                  <a:lnTo>
                    <a:pt x="384" y="0"/>
                  </a:lnTo>
                  <a:lnTo>
                    <a:pt x="384" y="0"/>
                  </a:lnTo>
                  <a:lnTo>
                    <a:pt x="384" y="0"/>
                  </a:lnTo>
                  <a:close/>
                  <a:moveTo>
                    <a:pt x="384" y="0"/>
                  </a:moveTo>
                  <a:lnTo>
                    <a:pt x="384" y="0"/>
                  </a:lnTo>
                  <a:lnTo>
                    <a:pt x="384" y="0"/>
                  </a:lnTo>
                  <a:lnTo>
                    <a:pt x="384" y="0"/>
                  </a:lnTo>
                  <a:lnTo>
                    <a:pt x="384" y="0"/>
                  </a:lnTo>
                  <a:close/>
                  <a:moveTo>
                    <a:pt x="432" y="0"/>
                  </a:moveTo>
                  <a:lnTo>
                    <a:pt x="432" y="0"/>
                  </a:lnTo>
                  <a:lnTo>
                    <a:pt x="432" y="0"/>
                  </a:lnTo>
                  <a:lnTo>
                    <a:pt x="432" y="0"/>
                  </a:lnTo>
                  <a:lnTo>
                    <a:pt x="432" y="0"/>
                  </a:lnTo>
                  <a:close/>
                  <a:moveTo>
                    <a:pt x="432" y="0"/>
                  </a:moveTo>
                  <a:lnTo>
                    <a:pt x="432" y="0"/>
                  </a:lnTo>
                  <a:lnTo>
                    <a:pt x="432" y="0"/>
                  </a:lnTo>
                  <a:lnTo>
                    <a:pt x="432" y="0"/>
                  </a:lnTo>
                  <a:lnTo>
                    <a:pt x="43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37"/>
            <p:cNvSpPr/>
            <p:nvPr/>
          </p:nvSpPr>
          <p:spPr>
            <a:xfrm>
              <a:off x="1582825" y="2610150"/>
              <a:ext cx="25" cy="25"/>
            </a:xfrm>
            <a:custGeom>
              <a:avLst/>
              <a:gdLst/>
              <a:ahLst/>
              <a:cxnLst/>
              <a:rect l="l" t="t" r="r" b="b"/>
              <a:pathLst>
                <a:path w="1" h="1" fill="none" extrusionOk="0">
                  <a:moveTo>
                    <a:pt x="0" y="0"/>
                  </a:moveTo>
                  <a:lnTo>
                    <a:pt x="0" y="0"/>
                  </a:lnTo>
                  <a:lnTo>
                    <a:pt x="0" y="0"/>
                  </a:lnTo>
                  <a:lnTo>
                    <a:pt x="0" y="0"/>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37"/>
            <p:cNvSpPr/>
            <p:nvPr/>
          </p:nvSpPr>
          <p:spPr>
            <a:xfrm>
              <a:off x="1584025" y="2610150"/>
              <a:ext cx="25" cy="25"/>
            </a:xfrm>
            <a:custGeom>
              <a:avLst/>
              <a:gdLst/>
              <a:ahLst/>
              <a:cxnLst/>
              <a:rect l="l" t="t" r="r" b="b"/>
              <a:pathLst>
                <a:path w="1" h="1" fill="none" extrusionOk="0">
                  <a:moveTo>
                    <a:pt x="0" y="0"/>
                  </a:moveTo>
                  <a:lnTo>
                    <a:pt x="0" y="0"/>
                  </a:lnTo>
                  <a:lnTo>
                    <a:pt x="0" y="0"/>
                  </a:lnTo>
                  <a:lnTo>
                    <a:pt x="0" y="0"/>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37"/>
            <p:cNvSpPr/>
            <p:nvPr/>
          </p:nvSpPr>
          <p:spPr>
            <a:xfrm>
              <a:off x="1584025" y="2608950"/>
              <a:ext cx="4825" cy="1225"/>
            </a:xfrm>
            <a:custGeom>
              <a:avLst/>
              <a:gdLst/>
              <a:ahLst/>
              <a:cxnLst/>
              <a:rect l="l" t="t" r="r" b="b"/>
              <a:pathLst>
                <a:path w="193" h="49" fill="none" extrusionOk="0">
                  <a:moveTo>
                    <a:pt x="192" y="0"/>
                  </a:moveTo>
                  <a:lnTo>
                    <a:pt x="192" y="0"/>
                  </a:lnTo>
                  <a:lnTo>
                    <a:pt x="0" y="48"/>
                  </a:lnTo>
                  <a:lnTo>
                    <a:pt x="0" y="48"/>
                  </a:lnTo>
                  <a:lnTo>
                    <a:pt x="192"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37"/>
            <p:cNvSpPr/>
            <p:nvPr/>
          </p:nvSpPr>
          <p:spPr>
            <a:xfrm>
              <a:off x="1588825" y="2608950"/>
              <a:ext cx="25" cy="25"/>
            </a:xfrm>
            <a:custGeom>
              <a:avLst/>
              <a:gdLst/>
              <a:ahLst/>
              <a:cxnLst/>
              <a:rect l="l" t="t" r="r" b="b"/>
              <a:pathLst>
                <a:path w="1" h="1" fill="none" extrusionOk="0">
                  <a:moveTo>
                    <a:pt x="0" y="0"/>
                  </a:moveTo>
                  <a:lnTo>
                    <a:pt x="0" y="0"/>
                  </a:lnTo>
                  <a:lnTo>
                    <a:pt x="0" y="0"/>
                  </a:lnTo>
                  <a:lnTo>
                    <a:pt x="0" y="0"/>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37"/>
            <p:cNvSpPr/>
            <p:nvPr/>
          </p:nvSpPr>
          <p:spPr>
            <a:xfrm>
              <a:off x="1588825" y="2608950"/>
              <a:ext cx="25" cy="25"/>
            </a:xfrm>
            <a:custGeom>
              <a:avLst/>
              <a:gdLst/>
              <a:ahLst/>
              <a:cxnLst/>
              <a:rect l="l" t="t" r="r" b="b"/>
              <a:pathLst>
                <a:path w="1" h="1" fill="none" extrusionOk="0">
                  <a:moveTo>
                    <a:pt x="0" y="0"/>
                  </a:moveTo>
                  <a:lnTo>
                    <a:pt x="0" y="0"/>
                  </a:lnTo>
                  <a:lnTo>
                    <a:pt x="0" y="0"/>
                  </a:lnTo>
                  <a:lnTo>
                    <a:pt x="0" y="0"/>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37"/>
            <p:cNvSpPr/>
            <p:nvPr/>
          </p:nvSpPr>
          <p:spPr>
            <a:xfrm>
              <a:off x="1588825" y="2608950"/>
              <a:ext cx="25" cy="25"/>
            </a:xfrm>
            <a:custGeom>
              <a:avLst/>
              <a:gdLst/>
              <a:ahLst/>
              <a:cxnLst/>
              <a:rect l="l" t="t" r="r" b="b"/>
              <a:pathLst>
                <a:path w="1" h="1" fill="none" extrusionOk="0">
                  <a:moveTo>
                    <a:pt x="0" y="0"/>
                  </a:moveTo>
                  <a:lnTo>
                    <a:pt x="0" y="0"/>
                  </a:lnTo>
                  <a:lnTo>
                    <a:pt x="0" y="0"/>
                  </a:lnTo>
                  <a:lnTo>
                    <a:pt x="0" y="0"/>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37"/>
            <p:cNvSpPr/>
            <p:nvPr/>
          </p:nvSpPr>
          <p:spPr>
            <a:xfrm>
              <a:off x="1590025" y="2607750"/>
              <a:ext cx="25" cy="1225"/>
            </a:xfrm>
            <a:custGeom>
              <a:avLst/>
              <a:gdLst/>
              <a:ahLst/>
              <a:cxnLst/>
              <a:rect l="l" t="t" r="r" b="b"/>
              <a:pathLst>
                <a:path w="1" h="49" fill="none" extrusionOk="0">
                  <a:moveTo>
                    <a:pt x="0" y="0"/>
                  </a:moveTo>
                  <a:lnTo>
                    <a:pt x="0" y="0"/>
                  </a:lnTo>
                  <a:lnTo>
                    <a:pt x="0" y="48"/>
                  </a:lnTo>
                  <a:lnTo>
                    <a:pt x="0" y="48"/>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37"/>
            <p:cNvSpPr/>
            <p:nvPr/>
          </p:nvSpPr>
          <p:spPr>
            <a:xfrm>
              <a:off x="1590025" y="2607750"/>
              <a:ext cx="25" cy="25"/>
            </a:xfrm>
            <a:custGeom>
              <a:avLst/>
              <a:gdLst/>
              <a:ahLst/>
              <a:cxnLst/>
              <a:rect l="l" t="t" r="r" b="b"/>
              <a:pathLst>
                <a:path w="1" h="1" fill="none" extrusionOk="0">
                  <a:moveTo>
                    <a:pt x="0" y="0"/>
                  </a:moveTo>
                  <a:lnTo>
                    <a:pt x="0" y="0"/>
                  </a:lnTo>
                  <a:lnTo>
                    <a:pt x="0" y="0"/>
                  </a:lnTo>
                  <a:lnTo>
                    <a:pt x="0" y="0"/>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37"/>
            <p:cNvSpPr/>
            <p:nvPr/>
          </p:nvSpPr>
          <p:spPr>
            <a:xfrm>
              <a:off x="1590025" y="2607750"/>
              <a:ext cx="25" cy="25"/>
            </a:xfrm>
            <a:custGeom>
              <a:avLst/>
              <a:gdLst/>
              <a:ahLst/>
              <a:cxnLst/>
              <a:rect l="l" t="t" r="r" b="b"/>
              <a:pathLst>
                <a:path w="1" h="1" fill="none" extrusionOk="0">
                  <a:moveTo>
                    <a:pt x="0" y="0"/>
                  </a:moveTo>
                  <a:lnTo>
                    <a:pt x="0" y="0"/>
                  </a:lnTo>
                  <a:lnTo>
                    <a:pt x="0" y="0"/>
                  </a:lnTo>
                  <a:lnTo>
                    <a:pt x="0" y="0"/>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37"/>
            <p:cNvSpPr/>
            <p:nvPr/>
          </p:nvSpPr>
          <p:spPr>
            <a:xfrm>
              <a:off x="1590025" y="2607750"/>
              <a:ext cx="1225" cy="25"/>
            </a:xfrm>
            <a:custGeom>
              <a:avLst/>
              <a:gdLst/>
              <a:ahLst/>
              <a:cxnLst/>
              <a:rect l="l" t="t" r="r" b="b"/>
              <a:pathLst>
                <a:path w="49" h="1" fill="none" extrusionOk="0">
                  <a:moveTo>
                    <a:pt x="48" y="0"/>
                  </a:moveTo>
                  <a:lnTo>
                    <a:pt x="48" y="0"/>
                  </a:lnTo>
                  <a:lnTo>
                    <a:pt x="0" y="0"/>
                  </a:lnTo>
                  <a:lnTo>
                    <a:pt x="0" y="0"/>
                  </a:lnTo>
                  <a:lnTo>
                    <a:pt x="48"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37"/>
            <p:cNvSpPr/>
            <p:nvPr/>
          </p:nvSpPr>
          <p:spPr>
            <a:xfrm>
              <a:off x="1591225" y="2607750"/>
              <a:ext cx="25" cy="25"/>
            </a:xfrm>
            <a:custGeom>
              <a:avLst/>
              <a:gdLst/>
              <a:ahLst/>
              <a:cxnLst/>
              <a:rect l="l" t="t" r="r" b="b"/>
              <a:pathLst>
                <a:path w="1" h="1" fill="none" extrusionOk="0">
                  <a:moveTo>
                    <a:pt x="0" y="0"/>
                  </a:moveTo>
                  <a:lnTo>
                    <a:pt x="0" y="0"/>
                  </a:lnTo>
                  <a:lnTo>
                    <a:pt x="0" y="0"/>
                  </a:lnTo>
                  <a:lnTo>
                    <a:pt x="0" y="0"/>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37"/>
            <p:cNvSpPr/>
            <p:nvPr/>
          </p:nvSpPr>
          <p:spPr>
            <a:xfrm>
              <a:off x="1591225" y="2607750"/>
              <a:ext cx="25" cy="25"/>
            </a:xfrm>
            <a:custGeom>
              <a:avLst/>
              <a:gdLst/>
              <a:ahLst/>
              <a:cxnLst/>
              <a:rect l="l" t="t" r="r" b="b"/>
              <a:pathLst>
                <a:path w="1" h="1" fill="none" extrusionOk="0">
                  <a:moveTo>
                    <a:pt x="0" y="0"/>
                  </a:moveTo>
                  <a:lnTo>
                    <a:pt x="0" y="0"/>
                  </a:lnTo>
                  <a:lnTo>
                    <a:pt x="0" y="0"/>
                  </a:lnTo>
                  <a:lnTo>
                    <a:pt x="0" y="0"/>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37"/>
            <p:cNvSpPr/>
            <p:nvPr/>
          </p:nvSpPr>
          <p:spPr>
            <a:xfrm>
              <a:off x="1591225" y="2607750"/>
              <a:ext cx="25" cy="25"/>
            </a:xfrm>
            <a:custGeom>
              <a:avLst/>
              <a:gdLst/>
              <a:ahLst/>
              <a:cxnLst/>
              <a:rect l="l" t="t" r="r" b="b"/>
              <a:pathLst>
                <a:path w="1" h="1" fill="none" extrusionOk="0">
                  <a:moveTo>
                    <a:pt x="0" y="0"/>
                  </a:moveTo>
                  <a:lnTo>
                    <a:pt x="0" y="0"/>
                  </a:lnTo>
                  <a:lnTo>
                    <a:pt x="0" y="0"/>
                  </a:lnTo>
                  <a:lnTo>
                    <a:pt x="0" y="0"/>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37"/>
            <p:cNvSpPr/>
            <p:nvPr/>
          </p:nvSpPr>
          <p:spPr>
            <a:xfrm>
              <a:off x="1591225" y="2607750"/>
              <a:ext cx="1225" cy="25"/>
            </a:xfrm>
            <a:custGeom>
              <a:avLst/>
              <a:gdLst/>
              <a:ahLst/>
              <a:cxnLst/>
              <a:rect l="l" t="t" r="r" b="b"/>
              <a:pathLst>
                <a:path w="49" h="1" fill="none" extrusionOk="0">
                  <a:moveTo>
                    <a:pt x="48" y="0"/>
                  </a:moveTo>
                  <a:lnTo>
                    <a:pt x="48" y="0"/>
                  </a:lnTo>
                  <a:lnTo>
                    <a:pt x="0" y="0"/>
                  </a:lnTo>
                  <a:lnTo>
                    <a:pt x="0" y="0"/>
                  </a:lnTo>
                  <a:lnTo>
                    <a:pt x="48"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37"/>
            <p:cNvSpPr/>
            <p:nvPr/>
          </p:nvSpPr>
          <p:spPr>
            <a:xfrm>
              <a:off x="1592425" y="2607750"/>
              <a:ext cx="25" cy="25"/>
            </a:xfrm>
            <a:custGeom>
              <a:avLst/>
              <a:gdLst/>
              <a:ahLst/>
              <a:cxnLst/>
              <a:rect l="l" t="t" r="r" b="b"/>
              <a:pathLst>
                <a:path w="1" h="1" fill="none" extrusionOk="0">
                  <a:moveTo>
                    <a:pt x="0" y="0"/>
                  </a:moveTo>
                  <a:lnTo>
                    <a:pt x="0" y="0"/>
                  </a:lnTo>
                  <a:lnTo>
                    <a:pt x="0" y="0"/>
                  </a:lnTo>
                  <a:lnTo>
                    <a:pt x="0" y="0"/>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37"/>
            <p:cNvSpPr/>
            <p:nvPr/>
          </p:nvSpPr>
          <p:spPr>
            <a:xfrm>
              <a:off x="1592425" y="2607750"/>
              <a:ext cx="25" cy="25"/>
            </a:xfrm>
            <a:custGeom>
              <a:avLst/>
              <a:gdLst/>
              <a:ahLst/>
              <a:cxnLst/>
              <a:rect l="l" t="t" r="r" b="b"/>
              <a:pathLst>
                <a:path w="1" h="1" fill="none" extrusionOk="0">
                  <a:moveTo>
                    <a:pt x="0" y="0"/>
                  </a:moveTo>
                  <a:lnTo>
                    <a:pt x="0" y="0"/>
                  </a:lnTo>
                  <a:lnTo>
                    <a:pt x="0" y="0"/>
                  </a:lnTo>
                  <a:lnTo>
                    <a:pt x="0" y="0"/>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37"/>
            <p:cNvSpPr/>
            <p:nvPr/>
          </p:nvSpPr>
          <p:spPr>
            <a:xfrm>
              <a:off x="1593625" y="2607750"/>
              <a:ext cx="25" cy="25"/>
            </a:xfrm>
            <a:custGeom>
              <a:avLst/>
              <a:gdLst/>
              <a:ahLst/>
              <a:cxnLst/>
              <a:rect l="l" t="t" r="r" b="b"/>
              <a:pathLst>
                <a:path w="1" h="1" fill="none" extrusionOk="0">
                  <a:moveTo>
                    <a:pt x="0" y="0"/>
                  </a:moveTo>
                  <a:lnTo>
                    <a:pt x="0" y="0"/>
                  </a:lnTo>
                  <a:lnTo>
                    <a:pt x="0" y="0"/>
                  </a:lnTo>
                  <a:lnTo>
                    <a:pt x="0" y="0"/>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37"/>
            <p:cNvSpPr/>
            <p:nvPr/>
          </p:nvSpPr>
          <p:spPr>
            <a:xfrm>
              <a:off x="1593625" y="2607750"/>
              <a:ext cx="25" cy="25"/>
            </a:xfrm>
            <a:custGeom>
              <a:avLst/>
              <a:gdLst/>
              <a:ahLst/>
              <a:cxnLst/>
              <a:rect l="l" t="t" r="r" b="b"/>
              <a:pathLst>
                <a:path w="1" h="1" fill="none" extrusionOk="0">
                  <a:moveTo>
                    <a:pt x="0" y="0"/>
                  </a:moveTo>
                  <a:lnTo>
                    <a:pt x="0" y="0"/>
                  </a:lnTo>
                  <a:lnTo>
                    <a:pt x="0" y="0"/>
                  </a:lnTo>
                  <a:lnTo>
                    <a:pt x="0" y="0"/>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37"/>
            <p:cNvSpPr/>
            <p:nvPr/>
          </p:nvSpPr>
          <p:spPr>
            <a:xfrm>
              <a:off x="1477175" y="2515300"/>
              <a:ext cx="192125" cy="96075"/>
            </a:xfrm>
            <a:custGeom>
              <a:avLst/>
              <a:gdLst/>
              <a:ahLst/>
              <a:cxnLst/>
              <a:rect l="l" t="t" r="r" b="b"/>
              <a:pathLst>
                <a:path w="7685" h="3843" fill="none" extrusionOk="0">
                  <a:moveTo>
                    <a:pt x="7684" y="0"/>
                  </a:moveTo>
                  <a:lnTo>
                    <a:pt x="7684" y="0"/>
                  </a:lnTo>
                  <a:lnTo>
                    <a:pt x="7204" y="721"/>
                  </a:lnTo>
                  <a:lnTo>
                    <a:pt x="6724" y="1297"/>
                  </a:lnTo>
                  <a:lnTo>
                    <a:pt x="6195" y="1777"/>
                  </a:lnTo>
                  <a:lnTo>
                    <a:pt x="5667" y="2161"/>
                  </a:lnTo>
                  <a:lnTo>
                    <a:pt x="5091" y="2450"/>
                  </a:lnTo>
                  <a:lnTo>
                    <a:pt x="4514" y="2594"/>
                  </a:lnTo>
                  <a:lnTo>
                    <a:pt x="3938" y="2738"/>
                  </a:lnTo>
                  <a:lnTo>
                    <a:pt x="3314" y="2738"/>
                  </a:lnTo>
                  <a:lnTo>
                    <a:pt x="3314" y="2738"/>
                  </a:lnTo>
                  <a:lnTo>
                    <a:pt x="2882" y="2738"/>
                  </a:lnTo>
                  <a:lnTo>
                    <a:pt x="2449" y="2690"/>
                  </a:lnTo>
                  <a:lnTo>
                    <a:pt x="1585" y="2498"/>
                  </a:lnTo>
                  <a:lnTo>
                    <a:pt x="768" y="2258"/>
                  </a:lnTo>
                  <a:lnTo>
                    <a:pt x="0" y="1969"/>
                  </a:lnTo>
                  <a:lnTo>
                    <a:pt x="0" y="1969"/>
                  </a:lnTo>
                  <a:lnTo>
                    <a:pt x="336" y="2354"/>
                  </a:lnTo>
                  <a:lnTo>
                    <a:pt x="672" y="2738"/>
                  </a:lnTo>
                  <a:lnTo>
                    <a:pt x="1057" y="3074"/>
                  </a:lnTo>
                  <a:lnTo>
                    <a:pt x="1489" y="3314"/>
                  </a:lnTo>
                  <a:lnTo>
                    <a:pt x="1969" y="3554"/>
                  </a:lnTo>
                  <a:lnTo>
                    <a:pt x="2449" y="3698"/>
                  </a:lnTo>
                  <a:lnTo>
                    <a:pt x="2978" y="3794"/>
                  </a:lnTo>
                  <a:lnTo>
                    <a:pt x="3506" y="3842"/>
                  </a:lnTo>
                  <a:lnTo>
                    <a:pt x="3506" y="3842"/>
                  </a:lnTo>
                  <a:lnTo>
                    <a:pt x="3890" y="3842"/>
                  </a:lnTo>
                  <a:lnTo>
                    <a:pt x="4226" y="3794"/>
                  </a:lnTo>
                  <a:lnTo>
                    <a:pt x="4226" y="3794"/>
                  </a:lnTo>
                  <a:lnTo>
                    <a:pt x="4226" y="3794"/>
                  </a:lnTo>
                  <a:lnTo>
                    <a:pt x="4226" y="3794"/>
                  </a:lnTo>
                  <a:lnTo>
                    <a:pt x="4274" y="3794"/>
                  </a:lnTo>
                  <a:lnTo>
                    <a:pt x="4274" y="3794"/>
                  </a:lnTo>
                  <a:lnTo>
                    <a:pt x="4274" y="3794"/>
                  </a:lnTo>
                  <a:lnTo>
                    <a:pt x="4274" y="3794"/>
                  </a:lnTo>
                  <a:lnTo>
                    <a:pt x="4274" y="3794"/>
                  </a:lnTo>
                  <a:lnTo>
                    <a:pt x="4274" y="3794"/>
                  </a:lnTo>
                  <a:lnTo>
                    <a:pt x="4466" y="3746"/>
                  </a:lnTo>
                  <a:lnTo>
                    <a:pt x="4466" y="3746"/>
                  </a:lnTo>
                  <a:lnTo>
                    <a:pt x="4466" y="3746"/>
                  </a:lnTo>
                  <a:lnTo>
                    <a:pt x="4466" y="3746"/>
                  </a:lnTo>
                  <a:lnTo>
                    <a:pt x="4466" y="3746"/>
                  </a:lnTo>
                  <a:lnTo>
                    <a:pt x="4466" y="3746"/>
                  </a:lnTo>
                  <a:lnTo>
                    <a:pt x="4466" y="3746"/>
                  </a:lnTo>
                  <a:lnTo>
                    <a:pt x="4466" y="3746"/>
                  </a:lnTo>
                  <a:lnTo>
                    <a:pt x="4466" y="3746"/>
                  </a:lnTo>
                  <a:lnTo>
                    <a:pt x="4466" y="3746"/>
                  </a:lnTo>
                  <a:lnTo>
                    <a:pt x="4466" y="3746"/>
                  </a:lnTo>
                  <a:lnTo>
                    <a:pt x="4466" y="3746"/>
                  </a:lnTo>
                  <a:lnTo>
                    <a:pt x="4466" y="3746"/>
                  </a:lnTo>
                  <a:lnTo>
                    <a:pt x="4466" y="3746"/>
                  </a:lnTo>
                  <a:lnTo>
                    <a:pt x="4514" y="3746"/>
                  </a:lnTo>
                  <a:lnTo>
                    <a:pt x="4514" y="3746"/>
                  </a:lnTo>
                  <a:lnTo>
                    <a:pt x="4514" y="3698"/>
                  </a:lnTo>
                  <a:lnTo>
                    <a:pt x="4514" y="3698"/>
                  </a:lnTo>
                  <a:lnTo>
                    <a:pt x="4514" y="3698"/>
                  </a:lnTo>
                  <a:lnTo>
                    <a:pt x="4514" y="3698"/>
                  </a:lnTo>
                  <a:lnTo>
                    <a:pt x="4514" y="3698"/>
                  </a:lnTo>
                  <a:lnTo>
                    <a:pt x="4514" y="3698"/>
                  </a:lnTo>
                  <a:lnTo>
                    <a:pt x="4514" y="3698"/>
                  </a:lnTo>
                  <a:lnTo>
                    <a:pt x="4514" y="3698"/>
                  </a:lnTo>
                  <a:lnTo>
                    <a:pt x="4514" y="3698"/>
                  </a:lnTo>
                  <a:lnTo>
                    <a:pt x="4514" y="3698"/>
                  </a:lnTo>
                  <a:lnTo>
                    <a:pt x="4514" y="3698"/>
                  </a:lnTo>
                  <a:lnTo>
                    <a:pt x="4514" y="3698"/>
                  </a:lnTo>
                  <a:lnTo>
                    <a:pt x="4562" y="3698"/>
                  </a:lnTo>
                  <a:lnTo>
                    <a:pt x="4562" y="3698"/>
                  </a:lnTo>
                  <a:lnTo>
                    <a:pt x="4562" y="3698"/>
                  </a:lnTo>
                  <a:lnTo>
                    <a:pt x="4562" y="3698"/>
                  </a:lnTo>
                  <a:lnTo>
                    <a:pt x="4562" y="3698"/>
                  </a:lnTo>
                  <a:lnTo>
                    <a:pt x="4562" y="3698"/>
                  </a:lnTo>
                  <a:lnTo>
                    <a:pt x="4562" y="3698"/>
                  </a:lnTo>
                  <a:lnTo>
                    <a:pt x="4562" y="3698"/>
                  </a:lnTo>
                  <a:lnTo>
                    <a:pt x="4562" y="3698"/>
                  </a:lnTo>
                  <a:lnTo>
                    <a:pt x="4562" y="3698"/>
                  </a:lnTo>
                  <a:lnTo>
                    <a:pt x="4562" y="3698"/>
                  </a:lnTo>
                  <a:lnTo>
                    <a:pt x="4562" y="3698"/>
                  </a:lnTo>
                  <a:lnTo>
                    <a:pt x="4562" y="3698"/>
                  </a:lnTo>
                  <a:lnTo>
                    <a:pt x="4562" y="3698"/>
                  </a:lnTo>
                  <a:lnTo>
                    <a:pt x="4562" y="3698"/>
                  </a:lnTo>
                  <a:lnTo>
                    <a:pt x="4562" y="3698"/>
                  </a:lnTo>
                  <a:lnTo>
                    <a:pt x="4610" y="3698"/>
                  </a:lnTo>
                  <a:lnTo>
                    <a:pt x="4610" y="3698"/>
                  </a:lnTo>
                  <a:lnTo>
                    <a:pt x="4610" y="3698"/>
                  </a:lnTo>
                  <a:lnTo>
                    <a:pt x="4610" y="3698"/>
                  </a:lnTo>
                  <a:lnTo>
                    <a:pt x="4610" y="3698"/>
                  </a:lnTo>
                  <a:lnTo>
                    <a:pt x="4610" y="3698"/>
                  </a:lnTo>
                  <a:lnTo>
                    <a:pt x="4610" y="3698"/>
                  </a:lnTo>
                  <a:lnTo>
                    <a:pt x="4610" y="3698"/>
                  </a:lnTo>
                  <a:lnTo>
                    <a:pt x="4610" y="3698"/>
                  </a:lnTo>
                  <a:lnTo>
                    <a:pt x="4610" y="3698"/>
                  </a:lnTo>
                  <a:lnTo>
                    <a:pt x="4658" y="3698"/>
                  </a:lnTo>
                  <a:lnTo>
                    <a:pt x="4658" y="3698"/>
                  </a:lnTo>
                  <a:lnTo>
                    <a:pt x="4658" y="3698"/>
                  </a:lnTo>
                  <a:lnTo>
                    <a:pt x="4658" y="3698"/>
                  </a:lnTo>
                  <a:lnTo>
                    <a:pt x="4658" y="3698"/>
                  </a:lnTo>
                  <a:lnTo>
                    <a:pt x="4658" y="3698"/>
                  </a:lnTo>
                  <a:lnTo>
                    <a:pt x="4658" y="3698"/>
                  </a:lnTo>
                  <a:lnTo>
                    <a:pt x="4658" y="3698"/>
                  </a:lnTo>
                  <a:lnTo>
                    <a:pt x="5283" y="3458"/>
                  </a:lnTo>
                  <a:lnTo>
                    <a:pt x="5811" y="3122"/>
                  </a:lnTo>
                  <a:lnTo>
                    <a:pt x="6339" y="2738"/>
                  </a:lnTo>
                  <a:lnTo>
                    <a:pt x="6724" y="2306"/>
                  </a:lnTo>
                  <a:lnTo>
                    <a:pt x="7108" y="1777"/>
                  </a:lnTo>
                  <a:lnTo>
                    <a:pt x="7396" y="1249"/>
                  </a:lnTo>
                  <a:lnTo>
                    <a:pt x="7588" y="625"/>
                  </a:lnTo>
                  <a:lnTo>
                    <a:pt x="768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37"/>
            <p:cNvSpPr/>
            <p:nvPr/>
          </p:nvSpPr>
          <p:spPr>
            <a:xfrm>
              <a:off x="1534800" y="2426450"/>
              <a:ext cx="51650" cy="36050"/>
            </a:xfrm>
            <a:custGeom>
              <a:avLst/>
              <a:gdLst/>
              <a:ahLst/>
              <a:cxnLst/>
              <a:rect l="l" t="t" r="r" b="b"/>
              <a:pathLst>
                <a:path w="2066" h="1442" extrusionOk="0">
                  <a:moveTo>
                    <a:pt x="961" y="0"/>
                  </a:moveTo>
                  <a:lnTo>
                    <a:pt x="721" y="48"/>
                  </a:lnTo>
                  <a:lnTo>
                    <a:pt x="480" y="97"/>
                  </a:lnTo>
                  <a:lnTo>
                    <a:pt x="288" y="193"/>
                  </a:lnTo>
                  <a:lnTo>
                    <a:pt x="96" y="385"/>
                  </a:lnTo>
                  <a:lnTo>
                    <a:pt x="0" y="577"/>
                  </a:lnTo>
                  <a:lnTo>
                    <a:pt x="0" y="769"/>
                  </a:lnTo>
                  <a:lnTo>
                    <a:pt x="48" y="913"/>
                  </a:lnTo>
                  <a:lnTo>
                    <a:pt x="192" y="1105"/>
                  </a:lnTo>
                  <a:lnTo>
                    <a:pt x="384" y="1249"/>
                  </a:lnTo>
                  <a:lnTo>
                    <a:pt x="625" y="1345"/>
                  </a:lnTo>
                  <a:lnTo>
                    <a:pt x="865" y="1393"/>
                  </a:lnTo>
                  <a:lnTo>
                    <a:pt x="1105" y="1441"/>
                  </a:lnTo>
                  <a:lnTo>
                    <a:pt x="1345" y="1393"/>
                  </a:lnTo>
                  <a:lnTo>
                    <a:pt x="1585" y="1345"/>
                  </a:lnTo>
                  <a:lnTo>
                    <a:pt x="1777" y="1201"/>
                  </a:lnTo>
                  <a:lnTo>
                    <a:pt x="1921" y="1057"/>
                  </a:lnTo>
                  <a:lnTo>
                    <a:pt x="2065" y="865"/>
                  </a:lnTo>
                  <a:lnTo>
                    <a:pt x="2065" y="673"/>
                  </a:lnTo>
                  <a:lnTo>
                    <a:pt x="1969" y="481"/>
                  </a:lnTo>
                  <a:lnTo>
                    <a:pt x="1873" y="337"/>
                  </a:lnTo>
                  <a:lnTo>
                    <a:pt x="1681" y="193"/>
                  </a:lnTo>
                  <a:lnTo>
                    <a:pt x="1441" y="97"/>
                  </a:lnTo>
                  <a:lnTo>
                    <a:pt x="1201" y="48"/>
                  </a:lnTo>
                  <a:lnTo>
                    <a:pt x="961" y="0"/>
                  </a:lnTo>
                  <a:close/>
                </a:path>
              </a:pathLst>
            </a:custGeom>
            <a:solidFill>
              <a:srgbClr val="FFFFFF">
                <a:alpha val="24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37"/>
            <p:cNvSpPr/>
            <p:nvPr/>
          </p:nvSpPr>
          <p:spPr>
            <a:xfrm>
              <a:off x="1534800" y="2426450"/>
              <a:ext cx="51650" cy="36050"/>
            </a:xfrm>
            <a:custGeom>
              <a:avLst/>
              <a:gdLst/>
              <a:ahLst/>
              <a:cxnLst/>
              <a:rect l="l" t="t" r="r" b="b"/>
              <a:pathLst>
                <a:path w="2066" h="1442" fill="none" extrusionOk="0">
                  <a:moveTo>
                    <a:pt x="961" y="0"/>
                  </a:moveTo>
                  <a:lnTo>
                    <a:pt x="961" y="0"/>
                  </a:lnTo>
                  <a:lnTo>
                    <a:pt x="721" y="48"/>
                  </a:lnTo>
                  <a:lnTo>
                    <a:pt x="480" y="97"/>
                  </a:lnTo>
                  <a:lnTo>
                    <a:pt x="288" y="193"/>
                  </a:lnTo>
                  <a:lnTo>
                    <a:pt x="96" y="385"/>
                  </a:lnTo>
                  <a:lnTo>
                    <a:pt x="96" y="385"/>
                  </a:lnTo>
                  <a:lnTo>
                    <a:pt x="0" y="577"/>
                  </a:lnTo>
                  <a:lnTo>
                    <a:pt x="0" y="769"/>
                  </a:lnTo>
                  <a:lnTo>
                    <a:pt x="48" y="913"/>
                  </a:lnTo>
                  <a:lnTo>
                    <a:pt x="192" y="1105"/>
                  </a:lnTo>
                  <a:lnTo>
                    <a:pt x="384" y="1249"/>
                  </a:lnTo>
                  <a:lnTo>
                    <a:pt x="625" y="1345"/>
                  </a:lnTo>
                  <a:lnTo>
                    <a:pt x="865" y="1393"/>
                  </a:lnTo>
                  <a:lnTo>
                    <a:pt x="1105" y="1441"/>
                  </a:lnTo>
                  <a:lnTo>
                    <a:pt x="1105" y="1441"/>
                  </a:lnTo>
                  <a:lnTo>
                    <a:pt x="1345" y="1393"/>
                  </a:lnTo>
                  <a:lnTo>
                    <a:pt x="1585" y="1345"/>
                  </a:lnTo>
                  <a:lnTo>
                    <a:pt x="1777" y="1201"/>
                  </a:lnTo>
                  <a:lnTo>
                    <a:pt x="1921" y="1057"/>
                  </a:lnTo>
                  <a:lnTo>
                    <a:pt x="1921" y="1057"/>
                  </a:lnTo>
                  <a:lnTo>
                    <a:pt x="2065" y="865"/>
                  </a:lnTo>
                  <a:lnTo>
                    <a:pt x="2065" y="673"/>
                  </a:lnTo>
                  <a:lnTo>
                    <a:pt x="1969" y="481"/>
                  </a:lnTo>
                  <a:lnTo>
                    <a:pt x="1873" y="337"/>
                  </a:lnTo>
                  <a:lnTo>
                    <a:pt x="1681" y="193"/>
                  </a:lnTo>
                  <a:lnTo>
                    <a:pt x="1441" y="97"/>
                  </a:lnTo>
                  <a:lnTo>
                    <a:pt x="1201" y="48"/>
                  </a:lnTo>
                  <a:lnTo>
                    <a:pt x="96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37"/>
            <p:cNvSpPr/>
            <p:nvPr/>
          </p:nvSpPr>
          <p:spPr>
            <a:xfrm>
              <a:off x="1477175" y="2515300"/>
              <a:ext cx="192125" cy="96075"/>
            </a:xfrm>
            <a:custGeom>
              <a:avLst/>
              <a:gdLst/>
              <a:ahLst/>
              <a:cxnLst/>
              <a:rect l="l" t="t" r="r" b="b"/>
              <a:pathLst>
                <a:path w="7685" h="3843" extrusionOk="0">
                  <a:moveTo>
                    <a:pt x="7684" y="0"/>
                  </a:moveTo>
                  <a:lnTo>
                    <a:pt x="7204" y="721"/>
                  </a:lnTo>
                  <a:lnTo>
                    <a:pt x="6724" y="1297"/>
                  </a:lnTo>
                  <a:lnTo>
                    <a:pt x="6195" y="1777"/>
                  </a:lnTo>
                  <a:lnTo>
                    <a:pt x="5667" y="2161"/>
                  </a:lnTo>
                  <a:lnTo>
                    <a:pt x="5091" y="2450"/>
                  </a:lnTo>
                  <a:lnTo>
                    <a:pt x="4514" y="2594"/>
                  </a:lnTo>
                  <a:lnTo>
                    <a:pt x="3938" y="2738"/>
                  </a:lnTo>
                  <a:lnTo>
                    <a:pt x="2882" y="2738"/>
                  </a:lnTo>
                  <a:lnTo>
                    <a:pt x="2449" y="2690"/>
                  </a:lnTo>
                  <a:lnTo>
                    <a:pt x="1585" y="2498"/>
                  </a:lnTo>
                  <a:lnTo>
                    <a:pt x="768" y="2258"/>
                  </a:lnTo>
                  <a:lnTo>
                    <a:pt x="0" y="1969"/>
                  </a:lnTo>
                  <a:lnTo>
                    <a:pt x="336" y="2354"/>
                  </a:lnTo>
                  <a:lnTo>
                    <a:pt x="672" y="2738"/>
                  </a:lnTo>
                  <a:lnTo>
                    <a:pt x="1057" y="3074"/>
                  </a:lnTo>
                  <a:lnTo>
                    <a:pt x="1489" y="3314"/>
                  </a:lnTo>
                  <a:lnTo>
                    <a:pt x="1969" y="3554"/>
                  </a:lnTo>
                  <a:lnTo>
                    <a:pt x="2449" y="3698"/>
                  </a:lnTo>
                  <a:lnTo>
                    <a:pt x="2978" y="3794"/>
                  </a:lnTo>
                  <a:lnTo>
                    <a:pt x="3506" y="3842"/>
                  </a:lnTo>
                  <a:lnTo>
                    <a:pt x="3890" y="3842"/>
                  </a:lnTo>
                  <a:lnTo>
                    <a:pt x="4226" y="3794"/>
                  </a:lnTo>
                  <a:lnTo>
                    <a:pt x="4274" y="3794"/>
                  </a:lnTo>
                  <a:lnTo>
                    <a:pt x="4466" y="3746"/>
                  </a:lnTo>
                  <a:lnTo>
                    <a:pt x="4514" y="3746"/>
                  </a:lnTo>
                  <a:lnTo>
                    <a:pt x="4514" y="3698"/>
                  </a:lnTo>
                  <a:lnTo>
                    <a:pt x="4658" y="3698"/>
                  </a:lnTo>
                  <a:lnTo>
                    <a:pt x="5283" y="3458"/>
                  </a:lnTo>
                  <a:lnTo>
                    <a:pt x="5811" y="3122"/>
                  </a:lnTo>
                  <a:lnTo>
                    <a:pt x="6339" y="2738"/>
                  </a:lnTo>
                  <a:lnTo>
                    <a:pt x="6724" y="2306"/>
                  </a:lnTo>
                  <a:lnTo>
                    <a:pt x="7108" y="1777"/>
                  </a:lnTo>
                  <a:lnTo>
                    <a:pt x="7396" y="1249"/>
                  </a:lnTo>
                  <a:lnTo>
                    <a:pt x="7588" y="625"/>
                  </a:lnTo>
                  <a:lnTo>
                    <a:pt x="7684" y="0"/>
                  </a:lnTo>
                  <a:close/>
                </a:path>
              </a:pathLst>
            </a:custGeom>
            <a:solidFill>
              <a:schemeClr val="dk1">
                <a:alpha val="33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61" name="Google Shape;2461;p37"/>
          <p:cNvGrpSpPr/>
          <p:nvPr/>
        </p:nvGrpSpPr>
        <p:grpSpPr>
          <a:xfrm rot="3427705">
            <a:off x="3096928" y="4999029"/>
            <a:ext cx="340783" cy="340829"/>
            <a:chOff x="1460350" y="2402425"/>
            <a:chExt cx="208950" cy="208950"/>
          </a:xfrm>
        </p:grpSpPr>
        <p:sp>
          <p:nvSpPr>
            <p:cNvPr id="2462" name="Google Shape;2462;p37"/>
            <p:cNvSpPr/>
            <p:nvPr/>
          </p:nvSpPr>
          <p:spPr>
            <a:xfrm>
              <a:off x="1460350" y="2402425"/>
              <a:ext cx="208950" cy="208950"/>
            </a:xfrm>
            <a:custGeom>
              <a:avLst/>
              <a:gdLst/>
              <a:ahLst/>
              <a:cxnLst/>
              <a:rect l="l" t="t" r="r" b="b"/>
              <a:pathLst>
                <a:path w="8358" h="8358" extrusionOk="0">
                  <a:moveTo>
                    <a:pt x="4035" y="1"/>
                  </a:moveTo>
                  <a:lnTo>
                    <a:pt x="3651" y="49"/>
                  </a:lnTo>
                  <a:lnTo>
                    <a:pt x="3218" y="97"/>
                  </a:lnTo>
                  <a:lnTo>
                    <a:pt x="2786" y="241"/>
                  </a:lnTo>
                  <a:lnTo>
                    <a:pt x="2402" y="385"/>
                  </a:lnTo>
                  <a:lnTo>
                    <a:pt x="2066" y="577"/>
                  </a:lnTo>
                  <a:lnTo>
                    <a:pt x="1682" y="817"/>
                  </a:lnTo>
                  <a:lnTo>
                    <a:pt x="1393" y="1058"/>
                  </a:lnTo>
                  <a:lnTo>
                    <a:pt x="1105" y="1346"/>
                  </a:lnTo>
                  <a:lnTo>
                    <a:pt x="865" y="1634"/>
                  </a:lnTo>
                  <a:lnTo>
                    <a:pt x="625" y="1970"/>
                  </a:lnTo>
                  <a:lnTo>
                    <a:pt x="433" y="2354"/>
                  </a:lnTo>
                  <a:lnTo>
                    <a:pt x="241" y="2690"/>
                  </a:lnTo>
                  <a:lnTo>
                    <a:pt x="145" y="3075"/>
                  </a:lnTo>
                  <a:lnTo>
                    <a:pt x="49" y="3459"/>
                  </a:lnTo>
                  <a:lnTo>
                    <a:pt x="1" y="3891"/>
                  </a:lnTo>
                  <a:lnTo>
                    <a:pt x="1" y="4323"/>
                  </a:lnTo>
                  <a:lnTo>
                    <a:pt x="49" y="4707"/>
                  </a:lnTo>
                  <a:lnTo>
                    <a:pt x="97" y="5140"/>
                  </a:lnTo>
                  <a:lnTo>
                    <a:pt x="241" y="5572"/>
                  </a:lnTo>
                  <a:lnTo>
                    <a:pt x="385" y="5956"/>
                  </a:lnTo>
                  <a:lnTo>
                    <a:pt x="577" y="6292"/>
                  </a:lnTo>
                  <a:lnTo>
                    <a:pt x="817" y="6628"/>
                  </a:lnTo>
                  <a:lnTo>
                    <a:pt x="1057" y="6965"/>
                  </a:lnTo>
                  <a:lnTo>
                    <a:pt x="1345" y="7253"/>
                  </a:lnTo>
                  <a:lnTo>
                    <a:pt x="1634" y="7493"/>
                  </a:lnTo>
                  <a:lnTo>
                    <a:pt x="1970" y="7733"/>
                  </a:lnTo>
                  <a:lnTo>
                    <a:pt x="2306" y="7925"/>
                  </a:lnTo>
                  <a:lnTo>
                    <a:pt x="2690" y="8069"/>
                  </a:lnTo>
                  <a:lnTo>
                    <a:pt x="3074" y="8213"/>
                  </a:lnTo>
                  <a:lnTo>
                    <a:pt x="3458" y="8309"/>
                  </a:lnTo>
                  <a:lnTo>
                    <a:pt x="3891" y="8357"/>
                  </a:lnTo>
                  <a:lnTo>
                    <a:pt x="4275" y="8357"/>
                  </a:lnTo>
                  <a:lnTo>
                    <a:pt x="4707" y="8309"/>
                  </a:lnTo>
                  <a:lnTo>
                    <a:pt x="5139" y="8261"/>
                  </a:lnTo>
                  <a:lnTo>
                    <a:pt x="5524" y="8117"/>
                  </a:lnTo>
                  <a:lnTo>
                    <a:pt x="5956" y="7973"/>
                  </a:lnTo>
                  <a:lnTo>
                    <a:pt x="6292" y="7781"/>
                  </a:lnTo>
                  <a:lnTo>
                    <a:pt x="6628" y="7541"/>
                  </a:lnTo>
                  <a:lnTo>
                    <a:pt x="6964" y="7301"/>
                  </a:lnTo>
                  <a:lnTo>
                    <a:pt x="7252" y="7013"/>
                  </a:lnTo>
                  <a:lnTo>
                    <a:pt x="7493" y="6724"/>
                  </a:lnTo>
                  <a:lnTo>
                    <a:pt x="7733" y="6388"/>
                  </a:lnTo>
                  <a:lnTo>
                    <a:pt x="7925" y="6004"/>
                  </a:lnTo>
                  <a:lnTo>
                    <a:pt x="8069" y="5668"/>
                  </a:lnTo>
                  <a:lnTo>
                    <a:pt x="8213" y="5284"/>
                  </a:lnTo>
                  <a:lnTo>
                    <a:pt x="8309" y="4900"/>
                  </a:lnTo>
                  <a:lnTo>
                    <a:pt x="8357" y="4467"/>
                  </a:lnTo>
                  <a:lnTo>
                    <a:pt x="8357" y="4035"/>
                  </a:lnTo>
                  <a:lnTo>
                    <a:pt x="8309" y="3651"/>
                  </a:lnTo>
                  <a:lnTo>
                    <a:pt x="8261" y="3219"/>
                  </a:lnTo>
                  <a:lnTo>
                    <a:pt x="8117" y="2786"/>
                  </a:lnTo>
                  <a:lnTo>
                    <a:pt x="7973" y="2402"/>
                  </a:lnTo>
                  <a:lnTo>
                    <a:pt x="7781" y="2066"/>
                  </a:lnTo>
                  <a:lnTo>
                    <a:pt x="7541" y="1730"/>
                  </a:lnTo>
                  <a:lnTo>
                    <a:pt x="7300" y="1394"/>
                  </a:lnTo>
                  <a:lnTo>
                    <a:pt x="7012" y="1106"/>
                  </a:lnTo>
                  <a:lnTo>
                    <a:pt x="6724" y="865"/>
                  </a:lnTo>
                  <a:lnTo>
                    <a:pt x="6388" y="625"/>
                  </a:lnTo>
                  <a:lnTo>
                    <a:pt x="6004" y="433"/>
                  </a:lnTo>
                  <a:lnTo>
                    <a:pt x="5668" y="289"/>
                  </a:lnTo>
                  <a:lnTo>
                    <a:pt x="5283" y="145"/>
                  </a:lnTo>
                  <a:lnTo>
                    <a:pt x="4851" y="49"/>
                  </a:lnTo>
                  <a:lnTo>
                    <a:pt x="446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37"/>
            <p:cNvSpPr/>
            <p:nvPr/>
          </p:nvSpPr>
          <p:spPr>
            <a:xfrm>
              <a:off x="1460350" y="2402425"/>
              <a:ext cx="208950" cy="208950"/>
            </a:xfrm>
            <a:custGeom>
              <a:avLst/>
              <a:gdLst/>
              <a:ahLst/>
              <a:cxnLst/>
              <a:rect l="l" t="t" r="r" b="b"/>
              <a:pathLst>
                <a:path w="8358" h="8358" fill="none" extrusionOk="0">
                  <a:moveTo>
                    <a:pt x="8261" y="3219"/>
                  </a:moveTo>
                  <a:lnTo>
                    <a:pt x="8261" y="3219"/>
                  </a:lnTo>
                  <a:lnTo>
                    <a:pt x="8309" y="3651"/>
                  </a:lnTo>
                  <a:lnTo>
                    <a:pt x="8357" y="4035"/>
                  </a:lnTo>
                  <a:lnTo>
                    <a:pt x="8357" y="4467"/>
                  </a:lnTo>
                  <a:lnTo>
                    <a:pt x="8309" y="4900"/>
                  </a:lnTo>
                  <a:lnTo>
                    <a:pt x="8213" y="5284"/>
                  </a:lnTo>
                  <a:lnTo>
                    <a:pt x="8069" y="5668"/>
                  </a:lnTo>
                  <a:lnTo>
                    <a:pt x="7925" y="6004"/>
                  </a:lnTo>
                  <a:lnTo>
                    <a:pt x="7733" y="6388"/>
                  </a:lnTo>
                  <a:lnTo>
                    <a:pt x="7493" y="6724"/>
                  </a:lnTo>
                  <a:lnTo>
                    <a:pt x="7252" y="7013"/>
                  </a:lnTo>
                  <a:lnTo>
                    <a:pt x="6964" y="7301"/>
                  </a:lnTo>
                  <a:lnTo>
                    <a:pt x="6628" y="7541"/>
                  </a:lnTo>
                  <a:lnTo>
                    <a:pt x="6292" y="7781"/>
                  </a:lnTo>
                  <a:lnTo>
                    <a:pt x="5956" y="7973"/>
                  </a:lnTo>
                  <a:lnTo>
                    <a:pt x="5524" y="8117"/>
                  </a:lnTo>
                  <a:lnTo>
                    <a:pt x="5139" y="8261"/>
                  </a:lnTo>
                  <a:lnTo>
                    <a:pt x="5139" y="8261"/>
                  </a:lnTo>
                  <a:lnTo>
                    <a:pt x="4707" y="8309"/>
                  </a:lnTo>
                  <a:lnTo>
                    <a:pt x="4275" y="8357"/>
                  </a:lnTo>
                  <a:lnTo>
                    <a:pt x="3891" y="8357"/>
                  </a:lnTo>
                  <a:lnTo>
                    <a:pt x="3458" y="8309"/>
                  </a:lnTo>
                  <a:lnTo>
                    <a:pt x="3074" y="8213"/>
                  </a:lnTo>
                  <a:lnTo>
                    <a:pt x="2690" y="8069"/>
                  </a:lnTo>
                  <a:lnTo>
                    <a:pt x="2306" y="7925"/>
                  </a:lnTo>
                  <a:lnTo>
                    <a:pt x="1970" y="7733"/>
                  </a:lnTo>
                  <a:lnTo>
                    <a:pt x="1634" y="7493"/>
                  </a:lnTo>
                  <a:lnTo>
                    <a:pt x="1345" y="7253"/>
                  </a:lnTo>
                  <a:lnTo>
                    <a:pt x="1057" y="6965"/>
                  </a:lnTo>
                  <a:lnTo>
                    <a:pt x="817" y="6628"/>
                  </a:lnTo>
                  <a:lnTo>
                    <a:pt x="577" y="6292"/>
                  </a:lnTo>
                  <a:lnTo>
                    <a:pt x="385" y="5956"/>
                  </a:lnTo>
                  <a:lnTo>
                    <a:pt x="241" y="5572"/>
                  </a:lnTo>
                  <a:lnTo>
                    <a:pt x="97" y="5140"/>
                  </a:lnTo>
                  <a:lnTo>
                    <a:pt x="97" y="5140"/>
                  </a:lnTo>
                  <a:lnTo>
                    <a:pt x="49" y="4707"/>
                  </a:lnTo>
                  <a:lnTo>
                    <a:pt x="1" y="4323"/>
                  </a:lnTo>
                  <a:lnTo>
                    <a:pt x="1" y="3891"/>
                  </a:lnTo>
                  <a:lnTo>
                    <a:pt x="49" y="3459"/>
                  </a:lnTo>
                  <a:lnTo>
                    <a:pt x="145" y="3075"/>
                  </a:lnTo>
                  <a:lnTo>
                    <a:pt x="241" y="2690"/>
                  </a:lnTo>
                  <a:lnTo>
                    <a:pt x="433" y="2354"/>
                  </a:lnTo>
                  <a:lnTo>
                    <a:pt x="625" y="1970"/>
                  </a:lnTo>
                  <a:lnTo>
                    <a:pt x="865" y="1634"/>
                  </a:lnTo>
                  <a:lnTo>
                    <a:pt x="1105" y="1346"/>
                  </a:lnTo>
                  <a:lnTo>
                    <a:pt x="1393" y="1058"/>
                  </a:lnTo>
                  <a:lnTo>
                    <a:pt x="1682" y="817"/>
                  </a:lnTo>
                  <a:lnTo>
                    <a:pt x="2066" y="577"/>
                  </a:lnTo>
                  <a:lnTo>
                    <a:pt x="2402" y="385"/>
                  </a:lnTo>
                  <a:lnTo>
                    <a:pt x="2786" y="241"/>
                  </a:lnTo>
                  <a:lnTo>
                    <a:pt x="3218" y="97"/>
                  </a:lnTo>
                  <a:lnTo>
                    <a:pt x="3218" y="97"/>
                  </a:lnTo>
                  <a:lnTo>
                    <a:pt x="3651" y="49"/>
                  </a:lnTo>
                  <a:lnTo>
                    <a:pt x="4035" y="1"/>
                  </a:lnTo>
                  <a:lnTo>
                    <a:pt x="4467" y="1"/>
                  </a:lnTo>
                  <a:lnTo>
                    <a:pt x="4851" y="49"/>
                  </a:lnTo>
                  <a:lnTo>
                    <a:pt x="5283" y="145"/>
                  </a:lnTo>
                  <a:lnTo>
                    <a:pt x="5668" y="289"/>
                  </a:lnTo>
                  <a:lnTo>
                    <a:pt x="6004" y="433"/>
                  </a:lnTo>
                  <a:lnTo>
                    <a:pt x="6388" y="625"/>
                  </a:lnTo>
                  <a:lnTo>
                    <a:pt x="6724" y="865"/>
                  </a:lnTo>
                  <a:lnTo>
                    <a:pt x="7012" y="1106"/>
                  </a:lnTo>
                  <a:lnTo>
                    <a:pt x="7300" y="1394"/>
                  </a:lnTo>
                  <a:lnTo>
                    <a:pt x="7541" y="1730"/>
                  </a:lnTo>
                  <a:lnTo>
                    <a:pt x="7781" y="2066"/>
                  </a:lnTo>
                  <a:lnTo>
                    <a:pt x="7973" y="2402"/>
                  </a:lnTo>
                  <a:lnTo>
                    <a:pt x="8117" y="2786"/>
                  </a:lnTo>
                  <a:lnTo>
                    <a:pt x="8261" y="3219"/>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37"/>
            <p:cNvSpPr/>
            <p:nvPr/>
          </p:nvSpPr>
          <p:spPr>
            <a:xfrm>
              <a:off x="1495175" y="2421650"/>
              <a:ext cx="122475" cy="91275"/>
            </a:xfrm>
            <a:custGeom>
              <a:avLst/>
              <a:gdLst/>
              <a:ahLst/>
              <a:cxnLst/>
              <a:rect l="l" t="t" r="r" b="b"/>
              <a:pathLst>
                <a:path w="4899" h="3651" extrusionOk="0">
                  <a:moveTo>
                    <a:pt x="2546" y="192"/>
                  </a:moveTo>
                  <a:lnTo>
                    <a:pt x="2786" y="240"/>
                  </a:lnTo>
                  <a:lnTo>
                    <a:pt x="3026" y="289"/>
                  </a:lnTo>
                  <a:lnTo>
                    <a:pt x="3266" y="385"/>
                  </a:lnTo>
                  <a:lnTo>
                    <a:pt x="3458" y="529"/>
                  </a:lnTo>
                  <a:lnTo>
                    <a:pt x="3554" y="673"/>
                  </a:lnTo>
                  <a:lnTo>
                    <a:pt x="3650" y="865"/>
                  </a:lnTo>
                  <a:lnTo>
                    <a:pt x="3650" y="1057"/>
                  </a:lnTo>
                  <a:lnTo>
                    <a:pt x="3506" y="1249"/>
                  </a:lnTo>
                  <a:lnTo>
                    <a:pt x="3362" y="1393"/>
                  </a:lnTo>
                  <a:lnTo>
                    <a:pt x="3170" y="1537"/>
                  </a:lnTo>
                  <a:lnTo>
                    <a:pt x="2930" y="1585"/>
                  </a:lnTo>
                  <a:lnTo>
                    <a:pt x="2690" y="1633"/>
                  </a:lnTo>
                  <a:lnTo>
                    <a:pt x="2450" y="1585"/>
                  </a:lnTo>
                  <a:lnTo>
                    <a:pt x="2210" y="1537"/>
                  </a:lnTo>
                  <a:lnTo>
                    <a:pt x="1969" y="1441"/>
                  </a:lnTo>
                  <a:lnTo>
                    <a:pt x="1777" y="1297"/>
                  </a:lnTo>
                  <a:lnTo>
                    <a:pt x="1633" y="1105"/>
                  </a:lnTo>
                  <a:lnTo>
                    <a:pt x="1585" y="961"/>
                  </a:lnTo>
                  <a:lnTo>
                    <a:pt x="1585" y="769"/>
                  </a:lnTo>
                  <a:lnTo>
                    <a:pt x="1681" y="577"/>
                  </a:lnTo>
                  <a:lnTo>
                    <a:pt x="1873" y="385"/>
                  </a:lnTo>
                  <a:lnTo>
                    <a:pt x="2065" y="289"/>
                  </a:lnTo>
                  <a:lnTo>
                    <a:pt x="2306" y="240"/>
                  </a:lnTo>
                  <a:lnTo>
                    <a:pt x="2546" y="192"/>
                  </a:lnTo>
                  <a:close/>
                  <a:moveTo>
                    <a:pt x="2306" y="0"/>
                  </a:moveTo>
                  <a:lnTo>
                    <a:pt x="1969" y="48"/>
                  </a:lnTo>
                  <a:lnTo>
                    <a:pt x="1585" y="144"/>
                  </a:lnTo>
                  <a:lnTo>
                    <a:pt x="1249" y="289"/>
                  </a:lnTo>
                  <a:lnTo>
                    <a:pt x="865" y="481"/>
                  </a:lnTo>
                  <a:lnTo>
                    <a:pt x="529" y="721"/>
                  </a:lnTo>
                  <a:lnTo>
                    <a:pt x="289" y="961"/>
                  </a:lnTo>
                  <a:lnTo>
                    <a:pt x="144" y="1249"/>
                  </a:lnTo>
                  <a:lnTo>
                    <a:pt x="48" y="1489"/>
                  </a:lnTo>
                  <a:lnTo>
                    <a:pt x="0" y="1777"/>
                  </a:lnTo>
                  <a:lnTo>
                    <a:pt x="0" y="2065"/>
                  </a:lnTo>
                  <a:lnTo>
                    <a:pt x="96" y="2354"/>
                  </a:lnTo>
                  <a:lnTo>
                    <a:pt x="192" y="2594"/>
                  </a:lnTo>
                  <a:lnTo>
                    <a:pt x="385" y="2882"/>
                  </a:lnTo>
                  <a:lnTo>
                    <a:pt x="577" y="3074"/>
                  </a:lnTo>
                  <a:lnTo>
                    <a:pt x="865" y="3266"/>
                  </a:lnTo>
                  <a:lnTo>
                    <a:pt x="1153" y="3458"/>
                  </a:lnTo>
                  <a:lnTo>
                    <a:pt x="1441" y="3554"/>
                  </a:lnTo>
                  <a:lnTo>
                    <a:pt x="1825" y="3650"/>
                  </a:lnTo>
                  <a:lnTo>
                    <a:pt x="2594" y="3650"/>
                  </a:lnTo>
                  <a:lnTo>
                    <a:pt x="2978" y="3554"/>
                  </a:lnTo>
                  <a:lnTo>
                    <a:pt x="3410" y="3410"/>
                  </a:lnTo>
                  <a:lnTo>
                    <a:pt x="3842" y="3170"/>
                  </a:lnTo>
                  <a:lnTo>
                    <a:pt x="4179" y="2978"/>
                  </a:lnTo>
                  <a:lnTo>
                    <a:pt x="4467" y="2690"/>
                  </a:lnTo>
                  <a:lnTo>
                    <a:pt x="4659" y="2450"/>
                  </a:lnTo>
                  <a:lnTo>
                    <a:pt x="4803" y="2210"/>
                  </a:lnTo>
                  <a:lnTo>
                    <a:pt x="4899" y="1921"/>
                  </a:lnTo>
                  <a:lnTo>
                    <a:pt x="4899" y="1633"/>
                  </a:lnTo>
                  <a:lnTo>
                    <a:pt x="4851" y="1393"/>
                  </a:lnTo>
                  <a:lnTo>
                    <a:pt x="4803" y="1153"/>
                  </a:lnTo>
                  <a:lnTo>
                    <a:pt x="4659" y="913"/>
                  </a:lnTo>
                  <a:lnTo>
                    <a:pt x="4467" y="673"/>
                  </a:lnTo>
                  <a:lnTo>
                    <a:pt x="4227" y="481"/>
                  </a:lnTo>
                  <a:lnTo>
                    <a:pt x="3986" y="337"/>
                  </a:lnTo>
                  <a:lnTo>
                    <a:pt x="3698" y="192"/>
                  </a:lnTo>
                  <a:lnTo>
                    <a:pt x="3362" y="48"/>
                  </a:lnTo>
                  <a:lnTo>
                    <a:pt x="3026" y="0"/>
                  </a:lnTo>
                  <a:close/>
                </a:path>
              </a:pathLst>
            </a:custGeom>
            <a:solidFill>
              <a:schemeClr val="dk1">
                <a:alpha val="33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37"/>
            <p:cNvSpPr/>
            <p:nvPr/>
          </p:nvSpPr>
          <p:spPr>
            <a:xfrm>
              <a:off x="1534800" y="2426450"/>
              <a:ext cx="51650" cy="36050"/>
            </a:xfrm>
            <a:custGeom>
              <a:avLst/>
              <a:gdLst/>
              <a:ahLst/>
              <a:cxnLst/>
              <a:rect l="l" t="t" r="r" b="b"/>
              <a:pathLst>
                <a:path w="2066" h="1442" fill="none" extrusionOk="0">
                  <a:moveTo>
                    <a:pt x="1105" y="1441"/>
                  </a:moveTo>
                  <a:lnTo>
                    <a:pt x="1105" y="1441"/>
                  </a:lnTo>
                  <a:lnTo>
                    <a:pt x="865" y="1393"/>
                  </a:lnTo>
                  <a:lnTo>
                    <a:pt x="625" y="1345"/>
                  </a:lnTo>
                  <a:lnTo>
                    <a:pt x="384" y="1249"/>
                  </a:lnTo>
                  <a:lnTo>
                    <a:pt x="192" y="1105"/>
                  </a:lnTo>
                  <a:lnTo>
                    <a:pt x="48" y="913"/>
                  </a:lnTo>
                  <a:lnTo>
                    <a:pt x="0" y="769"/>
                  </a:lnTo>
                  <a:lnTo>
                    <a:pt x="0" y="577"/>
                  </a:lnTo>
                  <a:lnTo>
                    <a:pt x="96" y="385"/>
                  </a:lnTo>
                  <a:lnTo>
                    <a:pt x="96" y="385"/>
                  </a:lnTo>
                  <a:lnTo>
                    <a:pt x="288" y="193"/>
                  </a:lnTo>
                  <a:lnTo>
                    <a:pt x="480" y="97"/>
                  </a:lnTo>
                  <a:lnTo>
                    <a:pt x="721" y="48"/>
                  </a:lnTo>
                  <a:lnTo>
                    <a:pt x="961" y="0"/>
                  </a:lnTo>
                  <a:lnTo>
                    <a:pt x="961" y="0"/>
                  </a:lnTo>
                  <a:lnTo>
                    <a:pt x="1201" y="48"/>
                  </a:lnTo>
                  <a:lnTo>
                    <a:pt x="1441" y="97"/>
                  </a:lnTo>
                  <a:lnTo>
                    <a:pt x="1681" y="193"/>
                  </a:lnTo>
                  <a:lnTo>
                    <a:pt x="1873" y="337"/>
                  </a:lnTo>
                  <a:lnTo>
                    <a:pt x="1969" y="481"/>
                  </a:lnTo>
                  <a:lnTo>
                    <a:pt x="2065" y="673"/>
                  </a:lnTo>
                  <a:lnTo>
                    <a:pt x="2065" y="865"/>
                  </a:lnTo>
                  <a:lnTo>
                    <a:pt x="1921" y="1057"/>
                  </a:lnTo>
                  <a:lnTo>
                    <a:pt x="1921" y="1057"/>
                  </a:lnTo>
                  <a:lnTo>
                    <a:pt x="1777" y="1201"/>
                  </a:lnTo>
                  <a:lnTo>
                    <a:pt x="1585" y="1345"/>
                  </a:lnTo>
                  <a:lnTo>
                    <a:pt x="1345" y="1393"/>
                  </a:lnTo>
                  <a:lnTo>
                    <a:pt x="1105" y="144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37"/>
            <p:cNvSpPr/>
            <p:nvPr/>
          </p:nvSpPr>
          <p:spPr>
            <a:xfrm>
              <a:off x="1495175" y="2421650"/>
              <a:ext cx="122475" cy="91275"/>
            </a:xfrm>
            <a:custGeom>
              <a:avLst/>
              <a:gdLst/>
              <a:ahLst/>
              <a:cxnLst/>
              <a:rect l="l" t="t" r="r" b="b"/>
              <a:pathLst>
                <a:path w="4899" h="3651" fill="none" extrusionOk="0">
                  <a:moveTo>
                    <a:pt x="2642" y="0"/>
                  </a:moveTo>
                  <a:lnTo>
                    <a:pt x="2642" y="0"/>
                  </a:lnTo>
                  <a:lnTo>
                    <a:pt x="2306" y="0"/>
                  </a:lnTo>
                  <a:lnTo>
                    <a:pt x="1969" y="48"/>
                  </a:lnTo>
                  <a:lnTo>
                    <a:pt x="1585" y="144"/>
                  </a:lnTo>
                  <a:lnTo>
                    <a:pt x="1249" y="289"/>
                  </a:lnTo>
                  <a:lnTo>
                    <a:pt x="1249" y="289"/>
                  </a:lnTo>
                  <a:lnTo>
                    <a:pt x="865" y="481"/>
                  </a:lnTo>
                  <a:lnTo>
                    <a:pt x="529" y="721"/>
                  </a:lnTo>
                  <a:lnTo>
                    <a:pt x="289" y="961"/>
                  </a:lnTo>
                  <a:lnTo>
                    <a:pt x="144" y="1249"/>
                  </a:lnTo>
                  <a:lnTo>
                    <a:pt x="48" y="1489"/>
                  </a:lnTo>
                  <a:lnTo>
                    <a:pt x="0" y="1777"/>
                  </a:lnTo>
                  <a:lnTo>
                    <a:pt x="0" y="2065"/>
                  </a:lnTo>
                  <a:lnTo>
                    <a:pt x="96" y="2354"/>
                  </a:lnTo>
                  <a:lnTo>
                    <a:pt x="192" y="2594"/>
                  </a:lnTo>
                  <a:lnTo>
                    <a:pt x="385" y="2882"/>
                  </a:lnTo>
                  <a:lnTo>
                    <a:pt x="577" y="3074"/>
                  </a:lnTo>
                  <a:lnTo>
                    <a:pt x="865" y="3266"/>
                  </a:lnTo>
                  <a:lnTo>
                    <a:pt x="1153" y="3458"/>
                  </a:lnTo>
                  <a:lnTo>
                    <a:pt x="1441" y="3554"/>
                  </a:lnTo>
                  <a:lnTo>
                    <a:pt x="1825" y="3650"/>
                  </a:lnTo>
                  <a:lnTo>
                    <a:pt x="2210" y="3650"/>
                  </a:lnTo>
                  <a:lnTo>
                    <a:pt x="2210" y="3650"/>
                  </a:lnTo>
                  <a:lnTo>
                    <a:pt x="2594" y="3650"/>
                  </a:lnTo>
                  <a:lnTo>
                    <a:pt x="2978" y="3554"/>
                  </a:lnTo>
                  <a:lnTo>
                    <a:pt x="3410" y="3410"/>
                  </a:lnTo>
                  <a:lnTo>
                    <a:pt x="3842" y="3170"/>
                  </a:lnTo>
                  <a:lnTo>
                    <a:pt x="3842" y="3170"/>
                  </a:lnTo>
                  <a:lnTo>
                    <a:pt x="4179" y="2978"/>
                  </a:lnTo>
                  <a:lnTo>
                    <a:pt x="4467" y="2690"/>
                  </a:lnTo>
                  <a:lnTo>
                    <a:pt x="4659" y="2450"/>
                  </a:lnTo>
                  <a:lnTo>
                    <a:pt x="4803" y="2210"/>
                  </a:lnTo>
                  <a:lnTo>
                    <a:pt x="4899" y="1921"/>
                  </a:lnTo>
                  <a:lnTo>
                    <a:pt x="4899" y="1633"/>
                  </a:lnTo>
                  <a:lnTo>
                    <a:pt x="4851" y="1393"/>
                  </a:lnTo>
                  <a:lnTo>
                    <a:pt x="4803" y="1153"/>
                  </a:lnTo>
                  <a:lnTo>
                    <a:pt x="4659" y="913"/>
                  </a:lnTo>
                  <a:lnTo>
                    <a:pt x="4467" y="673"/>
                  </a:lnTo>
                  <a:lnTo>
                    <a:pt x="4227" y="481"/>
                  </a:lnTo>
                  <a:lnTo>
                    <a:pt x="3986" y="337"/>
                  </a:lnTo>
                  <a:lnTo>
                    <a:pt x="3698" y="192"/>
                  </a:lnTo>
                  <a:lnTo>
                    <a:pt x="3362" y="48"/>
                  </a:lnTo>
                  <a:lnTo>
                    <a:pt x="3026" y="0"/>
                  </a:lnTo>
                  <a:lnTo>
                    <a:pt x="2642" y="0"/>
                  </a:lnTo>
                </a:path>
              </a:pathLst>
            </a:custGeom>
            <a:solidFill>
              <a:schemeClr val="dk1">
                <a:alpha val="33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37"/>
            <p:cNvSpPr/>
            <p:nvPr/>
          </p:nvSpPr>
          <p:spPr>
            <a:xfrm>
              <a:off x="1582825" y="2607750"/>
              <a:ext cx="10825" cy="2425"/>
            </a:xfrm>
            <a:custGeom>
              <a:avLst/>
              <a:gdLst/>
              <a:ahLst/>
              <a:cxnLst/>
              <a:rect l="l" t="t" r="r" b="b"/>
              <a:pathLst>
                <a:path w="433" h="97" extrusionOk="0">
                  <a:moveTo>
                    <a:pt x="0" y="96"/>
                  </a:moveTo>
                  <a:lnTo>
                    <a:pt x="0" y="96"/>
                  </a:lnTo>
                  <a:lnTo>
                    <a:pt x="0" y="96"/>
                  </a:lnTo>
                  <a:lnTo>
                    <a:pt x="0" y="96"/>
                  </a:lnTo>
                  <a:lnTo>
                    <a:pt x="0" y="96"/>
                  </a:lnTo>
                  <a:close/>
                  <a:moveTo>
                    <a:pt x="48" y="96"/>
                  </a:moveTo>
                  <a:lnTo>
                    <a:pt x="48" y="96"/>
                  </a:lnTo>
                  <a:lnTo>
                    <a:pt x="48" y="96"/>
                  </a:lnTo>
                  <a:lnTo>
                    <a:pt x="48" y="96"/>
                  </a:lnTo>
                  <a:lnTo>
                    <a:pt x="48" y="96"/>
                  </a:lnTo>
                  <a:close/>
                  <a:moveTo>
                    <a:pt x="240" y="48"/>
                  </a:moveTo>
                  <a:lnTo>
                    <a:pt x="240" y="48"/>
                  </a:lnTo>
                  <a:lnTo>
                    <a:pt x="48" y="96"/>
                  </a:lnTo>
                  <a:lnTo>
                    <a:pt x="48" y="96"/>
                  </a:lnTo>
                  <a:lnTo>
                    <a:pt x="240" y="48"/>
                  </a:lnTo>
                  <a:close/>
                  <a:moveTo>
                    <a:pt x="240" y="48"/>
                  </a:moveTo>
                  <a:lnTo>
                    <a:pt x="240" y="48"/>
                  </a:lnTo>
                  <a:lnTo>
                    <a:pt x="240" y="48"/>
                  </a:lnTo>
                  <a:lnTo>
                    <a:pt x="240" y="48"/>
                  </a:lnTo>
                  <a:lnTo>
                    <a:pt x="240" y="48"/>
                  </a:lnTo>
                  <a:close/>
                  <a:moveTo>
                    <a:pt x="240" y="48"/>
                  </a:moveTo>
                  <a:lnTo>
                    <a:pt x="240" y="48"/>
                  </a:lnTo>
                  <a:lnTo>
                    <a:pt x="240" y="48"/>
                  </a:lnTo>
                  <a:lnTo>
                    <a:pt x="240" y="48"/>
                  </a:lnTo>
                  <a:lnTo>
                    <a:pt x="240" y="48"/>
                  </a:lnTo>
                  <a:close/>
                  <a:moveTo>
                    <a:pt x="240" y="48"/>
                  </a:moveTo>
                  <a:lnTo>
                    <a:pt x="240" y="48"/>
                  </a:lnTo>
                  <a:lnTo>
                    <a:pt x="240" y="48"/>
                  </a:lnTo>
                  <a:lnTo>
                    <a:pt x="240" y="48"/>
                  </a:lnTo>
                  <a:lnTo>
                    <a:pt x="240" y="48"/>
                  </a:lnTo>
                  <a:close/>
                  <a:moveTo>
                    <a:pt x="288" y="0"/>
                  </a:moveTo>
                  <a:lnTo>
                    <a:pt x="288" y="0"/>
                  </a:lnTo>
                  <a:lnTo>
                    <a:pt x="288" y="48"/>
                  </a:lnTo>
                  <a:lnTo>
                    <a:pt x="288" y="48"/>
                  </a:lnTo>
                  <a:lnTo>
                    <a:pt x="288" y="0"/>
                  </a:lnTo>
                  <a:close/>
                  <a:moveTo>
                    <a:pt x="288" y="0"/>
                  </a:moveTo>
                  <a:lnTo>
                    <a:pt x="288" y="0"/>
                  </a:lnTo>
                  <a:lnTo>
                    <a:pt x="288" y="0"/>
                  </a:lnTo>
                  <a:lnTo>
                    <a:pt x="288" y="0"/>
                  </a:lnTo>
                  <a:lnTo>
                    <a:pt x="288" y="0"/>
                  </a:lnTo>
                  <a:close/>
                  <a:moveTo>
                    <a:pt x="288" y="0"/>
                  </a:moveTo>
                  <a:lnTo>
                    <a:pt x="288" y="0"/>
                  </a:lnTo>
                  <a:lnTo>
                    <a:pt x="288" y="0"/>
                  </a:lnTo>
                  <a:lnTo>
                    <a:pt x="288" y="0"/>
                  </a:lnTo>
                  <a:lnTo>
                    <a:pt x="288" y="0"/>
                  </a:lnTo>
                  <a:close/>
                  <a:moveTo>
                    <a:pt x="336" y="0"/>
                  </a:moveTo>
                  <a:lnTo>
                    <a:pt x="336" y="0"/>
                  </a:lnTo>
                  <a:lnTo>
                    <a:pt x="288" y="0"/>
                  </a:lnTo>
                  <a:lnTo>
                    <a:pt x="288" y="0"/>
                  </a:lnTo>
                  <a:lnTo>
                    <a:pt x="336" y="0"/>
                  </a:lnTo>
                  <a:close/>
                  <a:moveTo>
                    <a:pt x="336" y="0"/>
                  </a:moveTo>
                  <a:lnTo>
                    <a:pt x="336" y="0"/>
                  </a:lnTo>
                  <a:lnTo>
                    <a:pt x="336" y="0"/>
                  </a:lnTo>
                  <a:lnTo>
                    <a:pt x="336" y="0"/>
                  </a:lnTo>
                  <a:lnTo>
                    <a:pt x="336" y="0"/>
                  </a:lnTo>
                  <a:close/>
                  <a:moveTo>
                    <a:pt x="336" y="0"/>
                  </a:moveTo>
                  <a:lnTo>
                    <a:pt x="336" y="0"/>
                  </a:lnTo>
                  <a:lnTo>
                    <a:pt x="336" y="0"/>
                  </a:lnTo>
                  <a:lnTo>
                    <a:pt x="336" y="0"/>
                  </a:lnTo>
                  <a:lnTo>
                    <a:pt x="336" y="0"/>
                  </a:lnTo>
                  <a:close/>
                  <a:moveTo>
                    <a:pt x="336" y="0"/>
                  </a:moveTo>
                  <a:lnTo>
                    <a:pt x="336" y="0"/>
                  </a:lnTo>
                  <a:lnTo>
                    <a:pt x="336" y="0"/>
                  </a:lnTo>
                  <a:lnTo>
                    <a:pt x="336" y="0"/>
                  </a:lnTo>
                  <a:lnTo>
                    <a:pt x="336" y="0"/>
                  </a:lnTo>
                  <a:close/>
                  <a:moveTo>
                    <a:pt x="384" y="0"/>
                  </a:moveTo>
                  <a:lnTo>
                    <a:pt x="384" y="0"/>
                  </a:lnTo>
                  <a:lnTo>
                    <a:pt x="336" y="0"/>
                  </a:lnTo>
                  <a:lnTo>
                    <a:pt x="336" y="0"/>
                  </a:lnTo>
                  <a:lnTo>
                    <a:pt x="384" y="0"/>
                  </a:lnTo>
                  <a:close/>
                  <a:moveTo>
                    <a:pt x="384" y="0"/>
                  </a:moveTo>
                  <a:lnTo>
                    <a:pt x="384" y="0"/>
                  </a:lnTo>
                  <a:lnTo>
                    <a:pt x="384" y="0"/>
                  </a:lnTo>
                  <a:lnTo>
                    <a:pt x="384" y="0"/>
                  </a:lnTo>
                  <a:lnTo>
                    <a:pt x="384" y="0"/>
                  </a:lnTo>
                  <a:close/>
                  <a:moveTo>
                    <a:pt x="384" y="0"/>
                  </a:moveTo>
                  <a:lnTo>
                    <a:pt x="384" y="0"/>
                  </a:lnTo>
                  <a:lnTo>
                    <a:pt x="384" y="0"/>
                  </a:lnTo>
                  <a:lnTo>
                    <a:pt x="384" y="0"/>
                  </a:lnTo>
                  <a:lnTo>
                    <a:pt x="384" y="0"/>
                  </a:lnTo>
                  <a:close/>
                  <a:moveTo>
                    <a:pt x="432" y="0"/>
                  </a:moveTo>
                  <a:lnTo>
                    <a:pt x="432" y="0"/>
                  </a:lnTo>
                  <a:lnTo>
                    <a:pt x="432" y="0"/>
                  </a:lnTo>
                  <a:lnTo>
                    <a:pt x="432" y="0"/>
                  </a:lnTo>
                  <a:lnTo>
                    <a:pt x="432" y="0"/>
                  </a:lnTo>
                  <a:close/>
                  <a:moveTo>
                    <a:pt x="432" y="0"/>
                  </a:moveTo>
                  <a:lnTo>
                    <a:pt x="432" y="0"/>
                  </a:lnTo>
                  <a:lnTo>
                    <a:pt x="432" y="0"/>
                  </a:lnTo>
                  <a:lnTo>
                    <a:pt x="432" y="0"/>
                  </a:lnTo>
                  <a:lnTo>
                    <a:pt x="43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37"/>
            <p:cNvSpPr/>
            <p:nvPr/>
          </p:nvSpPr>
          <p:spPr>
            <a:xfrm>
              <a:off x="1582825" y="2610150"/>
              <a:ext cx="25" cy="25"/>
            </a:xfrm>
            <a:custGeom>
              <a:avLst/>
              <a:gdLst/>
              <a:ahLst/>
              <a:cxnLst/>
              <a:rect l="l" t="t" r="r" b="b"/>
              <a:pathLst>
                <a:path w="1" h="1" fill="none" extrusionOk="0">
                  <a:moveTo>
                    <a:pt x="0" y="0"/>
                  </a:moveTo>
                  <a:lnTo>
                    <a:pt x="0" y="0"/>
                  </a:lnTo>
                  <a:lnTo>
                    <a:pt x="0" y="0"/>
                  </a:lnTo>
                  <a:lnTo>
                    <a:pt x="0" y="0"/>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37"/>
            <p:cNvSpPr/>
            <p:nvPr/>
          </p:nvSpPr>
          <p:spPr>
            <a:xfrm>
              <a:off x="1584025" y="2610150"/>
              <a:ext cx="25" cy="25"/>
            </a:xfrm>
            <a:custGeom>
              <a:avLst/>
              <a:gdLst/>
              <a:ahLst/>
              <a:cxnLst/>
              <a:rect l="l" t="t" r="r" b="b"/>
              <a:pathLst>
                <a:path w="1" h="1" fill="none" extrusionOk="0">
                  <a:moveTo>
                    <a:pt x="0" y="0"/>
                  </a:moveTo>
                  <a:lnTo>
                    <a:pt x="0" y="0"/>
                  </a:lnTo>
                  <a:lnTo>
                    <a:pt x="0" y="0"/>
                  </a:lnTo>
                  <a:lnTo>
                    <a:pt x="0" y="0"/>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37"/>
            <p:cNvSpPr/>
            <p:nvPr/>
          </p:nvSpPr>
          <p:spPr>
            <a:xfrm>
              <a:off x="1584025" y="2608950"/>
              <a:ext cx="4825" cy="1225"/>
            </a:xfrm>
            <a:custGeom>
              <a:avLst/>
              <a:gdLst/>
              <a:ahLst/>
              <a:cxnLst/>
              <a:rect l="l" t="t" r="r" b="b"/>
              <a:pathLst>
                <a:path w="193" h="49" fill="none" extrusionOk="0">
                  <a:moveTo>
                    <a:pt x="192" y="0"/>
                  </a:moveTo>
                  <a:lnTo>
                    <a:pt x="192" y="0"/>
                  </a:lnTo>
                  <a:lnTo>
                    <a:pt x="0" y="48"/>
                  </a:lnTo>
                  <a:lnTo>
                    <a:pt x="0" y="48"/>
                  </a:lnTo>
                  <a:lnTo>
                    <a:pt x="192"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37"/>
            <p:cNvSpPr/>
            <p:nvPr/>
          </p:nvSpPr>
          <p:spPr>
            <a:xfrm>
              <a:off x="1588825" y="2608950"/>
              <a:ext cx="25" cy="25"/>
            </a:xfrm>
            <a:custGeom>
              <a:avLst/>
              <a:gdLst/>
              <a:ahLst/>
              <a:cxnLst/>
              <a:rect l="l" t="t" r="r" b="b"/>
              <a:pathLst>
                <a:path w="1" h="1" fill="none" extrusionOk="0">
                  <a:moveTo>
                    <a:pt x="0" y="0"/>
                  </a:moveTo>
                  <a:lnTo>
                    <a:pt x="0" y="0"/>
                  </a:lnTo>
                  <a:lnTo>
                    <a:pt x="0" y="0"/>
                  </a:lnTo>
                  <a:lnTo>
                    <a:pt x="0" y="0"/>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37"/>
            <p:cNvSpPr/>
            <p:nvPr/>
          </p:nvSpPr>
          <p:spPr>
            <a:xfrm>
              <a:off x="1588825" y="2608950"/>
              <a:ext cx="25" cy="25"/>
            </a:xfrm>
            <a:custGeom>
              <a:avLst/>
              <a:gdLst/>
              <a:ahLst/>
              <a:cxnLst/>
              <a:rect l="l" t="t" r="r" b="b"/>
              <a:pathLst>
                <a:path w="1" h="1" fill="none" extrusionOk="0">
                  <a:moveTo>
                    <a:pt x="0" y="0"/>
                  </a:moveTo>
                  <a:lnTo>
                    <a:pt x="0" y="0"/>
                  </a:lnTo>
                  <a:lnTo>
                    <a:pt x="0" y="0"/>
                  </a:lnTo>
                  <a:lnTo>
                    <a:pt x="0" y="0"/>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37"/>
            <p:cNvSpPr/>
            <p:nvPr/>
          </p:nvSpPr>
          <p:spPr>
            <a:xfrm>
              <a:off x="1588825" y="2608950"/>
              <a:ext cx="25" cy="25"/>
            </a:xfrm>
            <a:custGeom>
              <a:avLst/>
              <a:gdLst/>
              <a:ahLst/>
              <a:cxnLst/>
              <a:rect l="l" t="t" r="r" b="b"/>
              <a:pathLst>
                <a:path w="1" h="1" fill="none" extrusionOk="0">
                  <a:moveTo>
                    <a:pt x="0" y="0"/>
                  </a:moveTo>
                  <a:lnTo>
                    <a:pt x="0" y="0"/>
                  </a:lnTo>
                  <a:lnTo>
                    <a:pt x="0" y="0"/>
                  </a:lnTo>
                  <a:lnTo>
                    <a:pt x="0" y="0"/>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37"/>
            <p:cNvSpPr/>
            <p:nvPr/>
          </p:nvSpPr>
          <p:spPr>
            <a:xfrm>
              <a:off x="1590025" y="2607750"/>
              <a:ext cx="25" cy="1225"/>
            </a:xfrm>
            <a:custGeom>
              <a:avLst/>
              <a:gdLst/>
              <a:ahLst/>
              <a:cxnLst/>
              <a:rect l="l" t="t" r="r" b="b"/>
              <a:pathLst>
                <a:path w="1" h="49" fill="none" extrusionOk="0">
                  <a:moveTo>
                    <a:pt x="0" y="0"/>
                  </a:moveTo>
                  <a:lnTo>
                    <a:pt x="0" y="0"/>
                  </a:lnTo>
                  <a:lnTo>
                    <a:pt x="0" y="48"/>
                  </a:lnTo>
                  <a:lnTo>
                    <a:pt x="0" y="48"/>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37"/>
            <p:cNvSpPr/>
            <p:nvPr/>
          </p:nvSpPr>
          <p:spPr>
            <a:xfrm>
              <a:off x="1590025" y="2607750"/>
              <a:ext cx="25" cy="25"/>
            </a:xfrm>
            <a:custGeom>
              <a:avLst/>
              <a:gdLst/>
              <a:ahLst/>
              <a:cxnLst/>
              <a:rect l="l" t="t" r="r" b="b"/>
              <a:pathLst>
                <a:path w="1" h="1" fill="none" extrusionOk="0">
                  <a:moveTo>
                    <a:pt x="0" y="0"/>
                  </a:moveTo>
                  <a:lnTo>
                    <a:pt x="0" y="0"/>
                  </a:lnTo>
                  <a:lnTo>
                    <a:pt x="0" y="0"/>
                  </a:lnTo>
                  <a:lnTo>
                    <a:pt x="0" y="0"/>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37"/>
            <p:cNvSpPr/>
            <p:nvPr/>
          </p:nvSpPr>
          <p:spPr>
            <a:xfrm>
              <a:off x="1590025" y="2607750"/>
              <a:ext cx="25" cy="25"/>
            </a:xfrm>
            <a:custGeom>
              <a:avLst/>
              <a:gdLst/>
              <a:ahLst/>
              <a:cxnLst/>
              <a:rect l="l" t="t" r="r" b="b"/>
              <a:pathLst>
                <a:path w="1" h="1" fill="none" extrusionOk="0">
                  <a:moveTo>
                    <a:pt x="0" y="0"/>
                  </a:moveTo>
                  <a:lnTo>
                    <a:pt x="0" y="0"/>
                  </a:lnTo>
                  <a:lnTo>
                    <a:pt x="0" y="0"/>
                  </a:lnTo>
                  <a:lnTo>
                    <a:pt x="0" y="0"/>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37"/>
            <p:cNvSpPr/>
            <p:nvPr/>
          </p:nvSpPr>
          <p:spPr>
            <a:xfrm>
              <a:off x="1590025" y="2607750"/>
              <a:ext cx="1225" cy="25"/>
            </a:xfrm>
            <a:custGeom>
              <a:avLst/>
              <a:gdLst/>
              <a:ahLst/>
              <a:cxnLst/>
              <a:rect l="l" t="t" r="r" b="b"/>
              <a:pathLst>
                <a:path w="49" h="1" fill="none" extrusionOk="0">
                  <a:moveTo>
                    <a:pt x="48" y="0"/>
                  </a:moveTo>
                  <a:lnTo>
                    <a:pt x="48" y="0"/>
                  </a:lnTo>
                  <a:lnTo>
                    <a:pt x="0" y="0"/>
                  </a:lnTo>
                  <a:lnTo>
                    <a:pt x="0" y="0"/>
                  </a:lnTo>
                  <a:lnTo>
                    <a:pt x="48"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37"/>
            <p:cNvSpPr/>
            <p:nvPr/>
          </p:nvSpPr>
          <p:spPr>
            <a:xfrm>
              <a:off x="1591225" y="2607750"/>
              <a:ext cx="25" cy="25"/>
            </a:xfrm>
            <a:custGeom>
              <a:avLst/>
              <a:gdLst/>
              <a:ahLst/>
              <a:cxnLst/>
              <a:rect l="l" t="t" r="r" b="b"/>
              <a:pathLst>
                <a:path w="1" h="1" fill="none" extrusionOk="0">
                  <a:moveTo>
                    <a:pt x="0" y="0"/>
                  </a:moveTo>
                  <a:lnTo>
                    <a:pt x="0" y="0"/>
                  </a:lnTo>
                  <a:lnTo>
                    <a:pt x="0" y="0"/>
                  </a:lnTo>
                  <a:lnTo>
                    <a:pt x="0" y="0"/>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37"/>
            <p:cNvSpPr/>
            <p:nvPr/>
          </p:nvSpPr>
          <p:spPr>
            <a:xfrm>
              <a:off x="1591225" y="2607750"/>
              <a:ext cx="25" cy="25"/>
            </a:xfrm>
            <a:custGeom>
              <a:avLst/>
              <a:gdLst/>
              <a:ahLst/>
              <a:cxnLst/>
              <a:rect l="l" t="t" r="r" b="b"/>
              <a:pathLst>
                <a:path w="1" h="1" fill="none" extrusionOk="0">
                  <a:moveTo>
                    <a:pt x="0" y="0"/>
                  </a:moveTo>
                  <a:lnTo>
                    <a:pt x="0" y="0"/>
                  </a:lnTo>
                  <a:lnTo>
                    <a:pt x="0" y="0"/>
                  </a:lnTo>
                  <a:lnTo>
                    <a:pt x="0" y="0"/>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37"/>
            <p:cNvSpPr/>
            <p:nvPr/>
          </p:nvSpPr>
          <p:spPr>
            <a:xfrm>
              <a:off x="1591225" y="2607750"/>
              <a:ext cx="25" cy="25"/>
            </a:xfrm>
            <a:custGeom>
              <a:avLst/>
              <a:gdLst/>
              <a:ahLst/>
              <a:cxnLst/>
              <a:rect l="l" t="t" r="r" b="b"/>
              <a:pathLst>
                <a:path w="1" h="1" fill="none" extrusionOk="0">
                  <a:moveTo>
                    <a:pt x="0" y="0"/>
                  </a:moveTo>
                  <a:lnTo>
                    <a:pt x="0" y="0"/>
                  </a:lnTo>
                  <a:lnTo>
                    <a:pt x="0" y="0"/>
                  </a:lnTo>
                  <a:lnTo>
                    <a:pt x="0" y="0"/>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37"/>
            <p:cNvSpPr/>
            <p:nvPr/>
          </p:nvSpPr>
          <p:spPr>
            <a:xfrm>
              <a:off x="1591225" y="2607750"/>
              <a:ext cx="1225" cy="25"/>
            </a:xfrm>
            <a:custGeom>
              <a:avLst/>
              <a:gdLst/>
              <a:ahLst/>
              <a:cxnLst/>
              <a:rect l="l" t="t" r="r" b="b"/>
              <a:pathLst>
                <a:path w="49" h="1" fill="none" extrusionOk="0">
                  <a:moveTo>
                    <a:pt x="48" y="0"/>
                  </a:moveTo>
                  <a:lnTo>
                    <a:pt x="48" y="0"/>
                  </a:lnTo>
                  <a:lnTo>
                    <a:pt x="0" y="0"/>
                  </a:lnTo>
                  <a:lnTo>
                    <a:pt x="0" y="0"/>
                  </a:lnTo>
                  <a:lnTo>
                    <a:pt x="48"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37"/>
            <p:cNvSpPr/>
            <p:nvPr/>
          </p:nvSpPr>
          <p:spPr>
            <a:xfrm>
              <a:off x="1592425" y="2607750"/>
              <a:ext cx="25" cy="25"/>
            </a:xfrm>
            <a:custGeom>
              <a:avLst/>
              <a:gdLst/>
              <a:ahLst/>
              <a:cxnLst/>
              <a:rect l="l" t="t" r="r" b="b"/>
              <a:pathLst>
                <a:path w="1" h="1" fill="none" extrusionOk="0">
                  <a:moveTo>
                    <a:pt x="0" y="0"/>
                  </a:moveTo>
                  <a:lnTo>
                    <a:pt x="0" y="0"/>
                  </a:lnTo>
                  <a:lnTo>
                    <a:pt x="0" y="0"/>
                  </a:lnTo>
                  <a:lnTo>
                    <a:pt x="0" y="0"/>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37"/>
            <p:cNvSpPr/>
            <p:nvPr/>
          </p:nvSpPr>
          <p:spPr>
            <a:xfrm>
              <a:off x="1592425" y="2607750"/>
              <a:ext cx="25" cy="25"/>
            </a:xfrm>
            <a:custGeom>
              <a:avLst/>
              <a:gdLst/>
              <a:ahLst/>
              <a:cxnLst/>
              <a:rect l="l" t="t" r="r" b="b"/>
              <a:pathLst>
                <a:path w="1" h="1" fill="none" extrusionOk="0">
                  <a:moveTo>
                    <a:pt x="0" y="0"/>
                  </a:moveTo>
                  <a:lnTo>
                    <a:pt x="0" y="0"/>
                  </a:lnTo>
                  <a:lnTo>
                    <a:pt x="0" y="0"/>
                  </a:lnTo>
                  <a:lnTo>
                    <a:pt x="0" y="0"/>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37"/>
            <p:cNvSpPr/>
            <p:nvPr/>
          </p:nvSpPr>
          <p:spPr>
            <a:xfrm>
              <a:off x="1593625" y="2607750"/>
              <a:ext cx="25" cy="25"/>
            </a:xfrm>
            <a:custGeom>
              <a:avLst/>
              <a:gdLst/>
              <a:ahLst/>
              <a:cxnLst/>
              <a:rect l="l" t="t" r="r" b="b"/>
              <a:pathLst>
                <a:path w="1" h="1" fill="none" extrusionOk="0">
                  <a:moveTo>
                    <a:pt x="0" y="0"/>
                  </a:moveTo>
                  <a:lnTo>
                    <a:pt x="0" y="0"/>
                  </a:lnTo>
                  <a:lnTo>
                    <a:pt x="0" y="0"/>
                  </a:lnTo>
                  <a:lnTo>
                    <a:pt x="0" y="0"/>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37"/>
            <p:cNvSpPr/>
            <p:nvPr/>
          </p:nvSpPr>
          <p:spPr>
            <a:xfrm>
              <a:off x="1593625" y="2607750"/>
              <a:ext cx="25" cy="25"/>
            </a:xfrm>
            <a:custGeom>
              <a:avLst/>
              <a:gdLst/>
              <a:ahLst/>
              <a:cxnLst/>
              <a:rect l="l" t="t" r="r" b="b"/>
              <a:pathLst>
                <a:path w="1" h="1" fill="none" extrusionOk="0">
                  <a:moveTo>
                    <a:pt x="0" y="0"/>
                  </a:moveTo>
                  <a:lnTo>
                    <a:pt x="0" y="0"/>
                  </a:lnTo>
                  <a:lnTo>
                    <a:pt x="0" y="0"/>
                  </a:lnTo>
                  <a:lnTo>
                    <a:pt x="0" y="0"/>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37"/>
            <p:cNvSpPr/>
            <p:nvPr/>
          </p:nvSpPr>
          <p:spPr>
            <a:xfrm>
              <a:off x="1477175" y="2515300"/>
              <a:ext cx="192125" cy="96075"/>
            </a:xfrm>
            <a:custGeom>
              <a:avLst/>
              <a:gdLst/>
              <a:ahLst/>
              <a:cxnLst/>
              <a:rect l="l" t="t" r="r" b="b"/>
              <a:pathLst>
                <a:path w="7685" h="3843" fill="none" extrusionOk="0">
                  <a:moveTo>
                    <a:pt x="7684" y="0"/>
                  </a:moveTo>
                  <a:lnTo>
                    <a:pt x="7684" y="0"/>
                  </a:lnTo>
                  <a:lnTo>
                    <a:pt x="7204" y="721"/>
                  </a:lnTo>
                  <a:lnTo>
                    <a:pt x="6724" y="1297"/>
                  </a:lnTo>
                  <a:lnTo>
                    <a:pt x="6195" y="1777"/>
                  </a:lnTo>
                  <a:lnTo>
                    <a:pt x="5667" y="2161"/>
                  </a:lnTo>
                  <a:lnTo>
                    <a:pt x="5091" y="2450"/>
                  </a:lnTo>
                  <a:lnTo>
                    <a:pt x="4514" y="2594"/>
                  </a:lnTo>
                  <a:lnTo>
                    <a:pt x="3938" y="2738"/>
                  </a:lnTo>
                  <a:lnTo>
                    <a:pt x="3314" y="2738"/>
                  </a:lnTo>
                  <a:lnTo>
                    <a:pt x="3314" y="2738"/>
                  </a:lnTo>
                  <a:lnTo>
                    <a:pt x="2882" y="2738"/>
                  </a:lnTo>
                  <a:lnTo>
                    <a:pt x="2449" y="2690"/>
                  </a:lnTo>
                  <a:lnTo>
                    <a:pt x="1585" y="2498"/>
                  </a:lnTo>
                  <a:lnTo>
                    <a:pt x="768" y="2258"/>
                  </a:lnTo>
                  <a:lnTo>
                    <a:pt x="0" y="1969"/>
                  </a:lnTo>
                  <a:lnTo>
                    <a:pt x="0" y="1969"/>
                  </a:lnTo>
                  <a:lnTo>
                    <a:pt x="336" y="2354"/>
                  </a:lnTo>
                  <a:lnTo>
                    <a:pt x="672" y="2738"/>
                  </a:lnTo>
                  <a:lnTo>
                    <a:pt x="1057" y="3074"/>
                  </a:lnTo>
                  <a:lnTo>
                    <a:pt x="1489" y="3314"/>
                  </a:lnTo>
                  <a:lnTo>
                    <a:pt x="1969" y="3554"/>
                  </a:lnTo>
                  <a:lnTo>
                    <a:pt x="2449" y="3698"/>
                  </a:lnTo>
                  <a:lnTo>
                    <a:pt x="2978" y="3794"/>
                  </a:lnTo>
                  <a:lnTo>
                    <a:pt x="3506" y="3842"/>
                  </a:lnTo>
                  <a:lnTo>
                    <a:pt x="3506" y="3842"/>
                  </a:lnTo>
                  <a:lnTo>
                    <a:pt x="3890" y="3842"/>
                  </a:lnTo>
                  <a:lnTo>
                    <a:pt x="4226" y="3794"/>
                  </a:lnTo>
                  <a:lnTo>
                    <a:pt x="4226" y="3794"/>
                  </a:lnTo>
                  <a:lnTo>
                    <a:pt x="4226" y="3794"/>
                  </a:lnTo>
                  <a:lnTo>
                    <a:pt x="4226" y="3794"/>
                  </a:lnTo>
                  <a:lnTo>
                    <a:pt x="4274" y="3794"/>
                  </a:lnTo>
                  <a:lnTo>
                    <a:pt x="4274" y="3794"/>
                  </a:lnTo>
                  <a:lnTo>
                    <a:pt x="4274" y="3794"/>
                  </a:lnTo>
                  <a:lnTo>
                    <a:pt x="4274" y="3794"/>
                  </a:lnTo>
                  <a:lnTo>
                    <a:pt x="4274" y="3794"/>
                  </a:lnTo>
                  <a:lnTo>
                    <a:pt x="4274" y="3794"/>
                  </a:lnTo>
                  <a:lnTo>
                    <a:pt x="4466" y="3746"/>
                  </a:lnTo>
                  <a:lnTo>
                    <a:pt x="4466" y="3746"/>
                  </a:lnTo>
                  <a:lnTo>
                    <a:pt x="4466" y="3746"/>
                  </a:lnTo>
                  <a:lnTo>
                    <a:pt x="4466" y="3746"/>
                  </a:lnTo>
                  <a:lnTo>
                    <a:pt x="4466" y="3746"/>
                  </a:lnTo>
                  <a:lnTo>
                    <a:pt x="4466" y="3746"/>
                  </a:lnTo>
                  <a:lnTo>
                    <a:pt x="4466" y="3746"/>
                  </a:lnTo>
                  <a:lnTo>
                    <a:pt x="4466" y="3746"/>
                  </a:lnTo>
                  <a:lnTo>
                    <a:pt x="4466" y="3746"/>
                  </a:lnTo>
                  <a:lnTo>
                    <a:pt x="4466" y="3746"/>
                  </a:lnTo>
                  <a:lnTo>
                    <a:pt x="4466" y="3746"/>
                  </a:lnTo>
                  <a:lnTo>
                    <a:pt x="4466" y="3746"/>
                  </a:lnTo>
                  <a:lnTo>
                    <a:pt x="4466" y="3746"/>
                  </a:lnTo>
                  <a:lnTo>
                    <a:pt x="4466" y="3746"/>
                  </a:lnTo>
                  <a:lnTo>
                    <a:pt x="4514" y="3746"/>
                  </a:lnTo>
                  <a:lnTo>
                    <a:pt x="4514" y="3746"/>
                  </a:lnTo>
                  <a:lnTo>
                    <a:pt x="4514" y="3698"/>
                  </a:lnTo>
                  <a:lnTo>
                    <a:pt x="4514" y="3698"/>
                  </a:lnTo>
                  <a:lnTo>
                    <a:pt x="4514" y="3698"/>
                  </a:lnTo>
                  <a:lnTo>
                    <a:pt x="4514" y="3698"/>
                  </a:lnTo>
                  <a:lnTo>
                    <a:pt x="4514" y="3698"/>
                  </a:lnTo>
                  <a:lnTo>
                    <a:pt x="4514" y="3698"/>
                  </a:lnTo>
                  <a:lnTo>
                    <a:pt x="4514" y="3698"/>
                  </a:lnTo>
                  <a:lnTo>
                    <a:pt x="4514" y="3698"/>
                  </a:lnTo>
                  <a:lnTo>
                    <a:pt x="4514" y="3698"/>
                  </a:lnTo>
                  <a:lnTo>
                    <a:pt x="4514" y="3698"/>
                  </a:lnTo>
                  <a:lnTo>
                    <a:pt x="4514" y="3698"/>
                  </a:lnTo>
                  <a:lnTo>
                    <a:pt x="4514" y="3698"/>
                  </a:lnTo>
                  <a:lnTo>
                    <a:pt x="4562" y="3698"/>
                  </a:lnTo>
                  <a:lnTo>
                    <a:pt x="4562" y="3698"/>
                  </a:lnTo>
                  <a:lnTo>
                    <a:pt x="4562" y="3698"/>
                  </a:lnTo>
                  <a:lnTo>
                    <a:pt x="4562" y="3698"/>
                  </a:lnTo>
                  <a:lnTo>
                    <a:pt x="4562" y="3698"/>
                  </a:lnTo>
                  <a:lnTo>
                    <a:pt x="4562" y="3698"/>
                  </a:lnTo>
                  <a:lnTo>
                    <a:pt x="4562" y="3698"/>
                  </a:lnTo>
                  <a:lnTo>
                    <a:pt x="4562" y="3698"/>
                  </a:lnTo>
                  <a:lnTo>
                    <a:pt x="4562" y="3698"/>
                  </a:lnTo>
                  <a:lnTo>
                    <a:pt x="4562" y="3698"/>
                  </a:lnTo>
                  <a:lnTo>
                    <a:pt x="4562" y="3698"/>
                  </a:lnTo>
                  <a:lnTo>
                    <a:pt x="4562" y="3698"/>
                  </a:lnTo>
                  <a:lnTo>
                    <a:pt x="4562" y="3698"/>
                  </a:lnTo>
                  <a:lnTo>
                    <a:pt x="4562" y="3698"/>
                  </a:lnTo>
                  <a:lnTo>
                    <a:pt x="4562" y="3698"/>
                  </a:lnTo>
                  <a:lnTo>
                    <a:pt x="4562" y="3698"/>
                  </a:lnTo>
                  <a:lnTo>
                    <a:pt x="4610" y="3698"/>
                  </a:lnTo>
                  <a:lnTo>
                    <a:pt x="4610" y="3698"/>
                  </a:lnTo>
                  <a:lnTo>
                    <a:pt x="4610" y="3698"/>
                  </a:lnTo>
                  <a:lnTo>
                    <a:pt x="4610" y="3698"/>
                  </a:lnTo>
                  <a:lnTo>
                    <a:pt x="4610" y="3698"/>
                  </a:lnTo>
                  <a:lnTo>
                    <a:pt x="4610" y="3698"/>
                  </a:lnTo>
                  <a:lnTo>
                    <a:pt x="4610" y="3698"/>
                  </a:lnTo>
                  <a:lnTo>
                    <a:pt x="4610" y="3698"/>
                  </a:lnTo>
                  <a:lnTo>
                    <a:pt x="4610" y="3698"/>
                  </a:lnTo>
                  <a:lnTo>
                    <a:pt x="4610" y="3698"/>
                  </a:lnTo>
                  <a:lnTo>
                    <a:pt x="4658" y="3698"/>
                  </a:lnTo>
                  <a:lnTo>
                    <a:pt x="4658" y="3698"/>
                  </a:lnTo>
                  <a:lnTo>
                    <a:pt x="4658" y="3698"/>
                  </a:lnTo>
                  <a:lnTo>
                    <a:pt x="4658" y="3698"/>
                  </a:lnTo>
                  <a:lnTo>
                    <a:pt x="4658" y="3698"/>
                  </a:lnTo>
                  <a:lnTo>
                    <a:pt x="4658" y="3698"/>
                  </a:lnTo>
                  <a:lnTo>
                    <a:pt x="4658" y="3698"/>
                  </a:lnTo>
                  <a:lnTo>
                    <a:pt x="4658" y="3698"/>
                  </a:lnTo>
                  <a:lnTo>
                    <a:pt x="5283" y="3458"/>
                  </a:lnTo>
                  <a:lnTo>
                    <a:pt x="5811" y="3122"/>
                  </a:lnTo>
                  <a:lnTo>
                    <a:pt x="6339" y="2738"/>
                  </a:lnTo>
                  <a:lnTo>
                    <a:pt x="6724" y="2306"/>
                  </a:lnTo>
                  <a:lnTo>
                    <a:pt x="7108" y="1777"/>
                  </a:lnTo>
                  <a:lnTo>
                    <a:pt x="7396" y="1249"/>
                  </a:lnTo>
                  <a:lnTo>
                    <a:pt x="7588" y="625"/>
                  </a:lnTo>
                  <a:lnTo>
                    <a:pt x="768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37"/>
            <p:cNvSpPr/>
            <p:nvPr/>
          </p:nvSpPr>
          <p:spPr>
            <a:xfrm>
              <a:off x="1534800" y="2426450"/>
              <a:ext cx="51650" cy="36050"/>
            </a:xfrm>
            <a:custGeom>
              <a:avLst/>
              <a:gdLst/>
              <a:ahLst/>
              <a:cxnLst/>
              <a:rect l="l" t="t" r="r" b="b"/>
              <a:pathLst>
                <a:path w="2066" h="1442" extrusionOk="0">
                  <a:moveTo>
                    <a:pt x="961" y="0"/>
                  </a:moveTo>
                  <a:lnTo>
                    <a:pt x="721" y="48"/>
                  </a:lnTo>
                  <a:lnTo>
                    <a:pt x="480" y="97"/>
                  </a:lnTo>
                  <a:lnTo>
                    <a:pt x="288" y="193"/>
                  </a:lnTo>
                  <a:lnTo>
                    <a:pt x="96" y="385"/>
                  </a:lnTo>
                  <a:lnTo>
                    <a:pt x="0" y="577"/>
                  </a:lnTo>
                  <a:lnTo>
                    <a:pt x="0" y="769"/>
                  </a:lnTo>
                  <a:lnTo>
                    <a:pt x="48" y="913"/>
                  </a:lnTo>
                  <a:lnTo>
                    <a:pt x="192" y="1105"/>
                  </a:lnTo>
                  <a:lnTo>
                    <a:pt x="384" y="1249"/>
                  </a:lnTo>
                  <a:lnTo>
                    <a:pt x="625" y="1345"/>
                  </a:lnTo>
                  <a:lnTo>
                    <a:pt x="865" y="1393"/>
                  </a:lnTo>
                  <a:lnTo>
                    <a:pt x="1105" y="1441"/>
                  </a:lnTo>
                  <a:lnTo>
                    <a:pt x="1345" y="1393"/>
                  </a:lnTo>
                  <a:lnTo>
                    <a:pt x="1585" y="1345"/>
                  </a:lnTo>
                  <a:lnTo>
                    <a:pt x="1777" y="1201"/>
                  </a:lnTo>
                  <a:lnTo>
                    <a:pt x="1921" y="1057"/>
                  </a:lnTo>
                  <a:lnTo>
                    <a:pt x="2065" y="865"/>
                  </a:lnTo>
                  <a:lnTo>
                    <a:pt x="2065" y="673"/>
                  </a:lnTo>
                  <a:lnTo>
                    <a:pt x="1969" y="481"/>
                  </a:lnTo>
                  <a:lnTo>
                    <a:pt x="1873" y="337"/>
                  </a:lnTo>
                  <a:lnTo>
                    <a:pt x="1681" y="193"/>
                  </a:lnTo>
                  <a:lnTo>
                    <a:pt x="1441" y="97"/>
                  </a:lnTo>
                  <a:lnTo>
                    <a:pt x="1201" y="48"/>
                  </a:lnTo>
                  <a:lnTo>
                    <a:pt x="961" y="0"/>
                  </a:lnTo>
                  <a:close/>
                </a:path>
              </a:pathLst>
            </a:custGeom>
            <a:solidFill>
              <a:srgbClr val="FFFFFF">
                <a:alpha val="24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37"/>
            <p:cNvSpPr/>
            <p:nvPr/>
          </p:nvSpPr>
          <p:spPr>
            <a:xfrm>
              <a:off x="1534800" y="2426450"/>
              <a:ext cx="51650" cy="36050"/>
            </a:xfrm>
            <a:custGeom>
              <a:avLst/>
              <a:gdLst/>
              <a:ahLst/>
              <a:cxnLst/>
              <a:rect l="l" t="t" r="r" b="b"/>
              <a:pathLst>
                <a:path w="2066" h="1442" fill="none" extrusionOk="0">
                  <a:moveTo>
                    <a:pt x="961" y="0"/>
                  </a:moveTo>
                  <a:lnTo>
                    <a:pt x="961" y="0"/>
                  </a:lnTo>
                  <a:lnTo>
                    <a:pt x="721" y="48"/>
                  </a:lnTo>
                  <a:lnTo>
                    <a:pt x="480" y="97"/>
                  </a:lnTo>
                  <a:lnTo>
                    <a:pt x="288" y="193"/>
                  </a:lnTo>
                  <a:lnTo>
                    <a:pt x="96" y="385"/>
                  </a:lnTo>
                  <a:lnTo>
                    <a:pt x="96" y="385"/>
                  </a:lnTo>
                  <a:lnTo>
                    <a:pt x="0" y="577"/>
                  </a:lnTo>
                  <a:lnTo>
                    <a:pt x="0" y="769"/>
                  </a:lnTo>
                  <a:lnTo>
                    <a:pt x="48" y="913"/>
                  </a:lnTo>
                  <a:lnTo>
                    <a:pt x="192" y="1105"/>
                  </a:lnTo>
                  <a:lnTo>
                    <a:pt x="384" y="1249"/>
                  </a:lnTo>
                  <a:lnTo>
                    <a:pt x="625" y="1345"/>
                  </a:lnTo>
                  <a:lnTo>
                    <a:pt x="865" y="1393"/>
                  </a:lnTo>
                  <a:lnTo>
                    <a:pt x="1105" y="1441"/>
                  </a:lnTo>
                  <a:lnTo>
                    <a:pt x="1105" y="1441"/>
                  </a:lnTo>
                  <a:lnTo>
                    <a:pt x="1345" y="1393"/>
                  </a:lnTo>
                  <a:lnTo>
                    <a:pt x="1585" y="1345"/>
                  </a:lnTo>
                  <a:lnTo>
                    <a:pt x="1777" y="1201"/>
                  </a:lnTo>
                  <a:lnTo>
                    <a:pt x="1921" y="1057"/>
                  </a:lnTo>
                  <a:lnTo>
                    <a:pt x="1921" y="1057"/>
                  </a:lnTo>
                  <a:lnTo>
                    <a:pt x="2065" y="865"/>
                  </a:lnTo>
                  <a:lnTo>
                    <a:pt x="2065" y="673"/>
                  </a:lnTo>
                  <a:lnTo>
                    <a:pt x="1969" y="481"/>
                  </a:lnTo>
                  <a:lnTo>
                    <a:pt x="1873" y="337"/>
                  </a:lnTo>
                  <a:lnTo>
                    <a:pt x="1681" y="193"/>
                  </a:lnTo>
                  <a:lnTo>
                    <a:pt x="1441" y="97"/>
                  </a:lnTo>
                  <a:lnTo>
                    <a:pt x="1201" y="48"/>
                  </a:lnTo>
                  <a:lnTo>
                    <a:pt x="96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37"/>
            <p:cNvSpPr/>
            <p:nvPr/>
          </p:nvSpPr>
          <p:spPr>
            <a:xfrm>
              <a:off x="1477175" y="2515300"/>
              <a:ext cx="192125" cy="96075"/>
            </a:xfrm>
            <a:custGeom>
              <a:avLst/>
              <a:gdLst/>
              <a:ahLst/>
              <a:cxnLst/>
              <a:rect l="l" t="t" r="r" b="b"/>
              <a:pathLst>
                <a:path w="7685" h="3843" extrusionOk="0">
                  <a:moveTo>
                    <a:pt x="7684" y="0"/>
                  </a:moveTo>
                  <a:lnTo>
                    <a:pt x="7204" y="721"/>
                  </a:lnTo>
                  <a:lnTo>
                    <a:pt x="6724" y="1297"/>
                  </a:lnTo>
                  <a:lnTo>
                    <a:pt x="6195" y="1777"/>
                  </a:lnTo>
                  <a:lnTo>
                    <a:pt x="5667" y="2161"/>
                  </a:lnTo>
                  <a:lnTo>
                    <a:pt x="5091" y="2450"/>
                  </a:lnTo>
                  <a:lnTo>
                    <a:pt x="4514" y="2594"/>
                  </a:lnTo>
                  <a:lnTo>
                    <a:pt x="3938" y="2738"/>
                  </a:lnTo>
                  <a:lnTo>
                    <a:pt x="2882" y="2738"/>
                  </a:lnTo>
                  <a:lnTo>
                    <a:pt x="2449" y="2690"/>
                  </a:lnTo>
                  <a:lnTo>
                    <a:pt x="1585" y="2498"/>
                  </a:lnTo>
                  <a:lnTo>
                    <a:pt x="768" y="2258"/>
                  </a:lnTo>
                  <a:lnTo>
                    <a:pt x="0" y="1969"/>
                  </a:lnTo>
                  <a:lnTo>
                    <a:pt x="336" y="2354"/>
                  </a:lnTo>
                  <a:lnTo>
                    <a:pt x="672" y="2738"/>
                  </a:lnTo>
                  <a:lnTo>
                    <a:pt x="1057" y="3074"/>
                  </a:lnTo>
                  <a:lnTo>
                    <a:pt x="1489" y="3314"/>
                  </a:lnTo>
                  <a:lnTo>
                    <a:pt x="1969" y="3554"/>
                  </a:lnTo>
                  <a:lnTo>
                    <a:pt x="2449" y="3698"/>
                  </a:lnTo>
                  <a:lnTo>
                    <a:pt x="2978" y="3794"/>
                  </a:lnTo>
                  <a:lnTo>
                    <a:pt x="3506" y="3842"/>
                  </a:lnTo>
                  <a:lnTo>
                    <a:pt x="3890" y="3842"/>
                  </a:lnTo>
                  <a:lnTo>
                    <a:pt x="4226" y="3794"/>
                  </a:lnTo>
                  <a:lnTo>
                    <a:pt x="4274" y="3794"/>
                  </a:lnTo>
                  <a:lnTo>
                    <a:pt x="4466" y="3746"/>
                  </a:lnTo>
                  <a:lnTo>
                    <a:pt x="4514" y="3746"/>
                  </a:lnTo>
                  <a:lnTo>
                    <a:pt x="4514" y="3698"/>
                  </a:lnTo>
                  <a:lnTo>
                    <a:pt x="4658" y="3698"/>
                  </a:lnTo>
                  <a:lnTo>
                    <a:pt x="5283" y="3458"/>
                  </a:lnTo>
                  <a:lnTo>
                    <a:pt x="5811" y="3122"/>
                  </a:lnTo>
                  <a:lnTo>
                    <a:pt x="6339" y="2738"/>
                  </a:lnTo>
                  <a:lnTo>
                    <a:pt x="6724" y="2306"/>
                  </a:lnTo>
                  <a:lnTo>
                    <a:pt x="7108" y="1777"/>
                  </a:lnTo>
                  <a:lnTo>
                    <a:pt x="7396" y="1249"/>
                  </a:lnTo>
                  <a:lnTo>
                    <a:pt x="7588" y="625"/>
                  </a:lnTo>
                  <a:lnTo>
                    <a:pt x="7684" y="0"/>
                  </a:lnTo>
                  <a:close/>
                </a:path>
              </a:pathLst>
            </a:custGeom>
            <a:solidFill>
              <a:schemeClr val="dk1">
                <a:alpha val="33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90" name="Google Shape;2490;p37"/>
          <p:cNvSpPr/>
          <p:nvPr/>
        </p:nvSpPr>
        <p:spPr>
          <a:xfrm>
            <a:off x="8850715" y="934032"/>
            <a:ext cx="475354" cy="442198"/>
          </a:xfrm>
          <a:custGeom>
            <a:avLst/>
            <a:gdLst/>
            <a:ahLst/>
            <a:cxnLst/>
            <a:rect l="l" t="t" r="r" b="b"/>
            <a:pathLst>
              <a:path w="5524" h="5139" extrusionOk="0">
                <a:moveTo>
                  <a:pt x="3122" y="0"/>
                </a:moveTo>
                <a:lnTo>
                  <a:pt x="2978" y="48"/>
                </a:lnTo>
                <a:lnTo>
                  <a:pt x="2594" y="288"/>
                </a:lnTo>
                <a:lnTo>
                  <a:pt x="2258" y="576"/>
                </a:lnTo>
                <a:lnTo>
                  <a:pt x="2018" y="817"/>
                </a:lnTo>
                <a:lnTo>
                  <a:pt x="2018" y="865"/>
                </a:lnTo>
                <a:lnTo>
                  <a:pt x="2066" y="913"/>
                </a:lnTo>
                <a:lnTo>
                  <a:pt x="2210" y="1057"/>
                </a:lnTo>
                <a:lnTo>
                  <a:pt x="2594" y="1345"/>
                </a:lnTo>
                <a:lnTo>
                  <a:pt x="2738" y="1489"/>
                </a:lnTo>
                <a:lnTo>
                  <a:pt x="2786" y="1585"/>
                </a:lnTo>
                <a:lnTo>
                  <a:pt x="2786" y="1681"/>
                </a:lnTo>
                <a:lnTo>
                  <a:pt x="2786" y="1777"/>
                </a:lnTo>
                <a:lnTo>
                  <a:pt x="2738" y="1873"/>
                </a:lnTo>
                <a:lnTo>
                  <a:pt x="2642" y="1969"/>
                </a:lnTo>
                <a:lnTo>
                  <a:pt x="2498" y="2065"/>
                </a:lnTo>
                <a:lnTo>
                  <a:pt x="2162" y="2209"/>
                </a:lnTo>
                <a:lnTo>
                  <a:pt x="1921" y="2209"/>
                </a:lnTo>
                <a:lnTo>
                  <a:pt x="1777" y="2113"/>
                </a:lnTo>
                <a:lnTo>
                  <a:pt x="1633" y="1969"/>
                </a:lnTo>
                <a:lnTo>
                  <a:pt x="1585" y="1777"/>
                </a:lnTo>
                <a:lnTo>
                  <a:pt x="1537" y="1585"/>
                </a:lnTo>
                <a:lnTo>
                  <a:pt x="1489" y="1393"/>
                </a:lnTo>
                <a:lnTo>
                  <a:pt x="1393" y="1297"/>
                </a:lnTo>
                <a:lnTo>
                  <a:pt x="1297" y="1249"/>
                </a:lnTo>
                <a:lnTo>
                  <a:pt x="1201" y="1249"/>
                </a:lnTo>
                <a:lnTo>
                  <a:pt x="1009" y="1297"/>
                </a:lnTo>
                <a:lnTo>
                  <a:pt x="865" y="1393"/>
                </a:lnTo>
                <a:lnTo>
                  <a:pt x="481" y="1681"/>
                </a:lnTo>
                <a:lnTo>
                  <a:pt x="337" y="1825"/>
                </a:lnTo>
                <a:lnTo>
                  <a:pt x="241" y="1969"/>
                </a:lnTo>
                <a:lnTo>
                  <a:pt x="193" y="2065"/>
                </a:lnTo>
                <a:lnTo>
                  <a:pt x="241" y="2113"/>
                </a:lnTo>
                <a:lnTo>
                  <a:pt x="289" y="2305"/>
                </a:lnTo>
                <a:lnTo>
                  <a:pt x="481" y="2546"/>
                </a:lnTo>
                <a:lnTo>
                  <a:pt x="673" y="2738"/>
                </a:lnTo>
                <a:lnTo>
                  <a:pt x="961" y="3074"/>
                </a:lnTo>
                <a:lnTo>
                  <a:pt x="1009" y="3170"/>
                </a:lnTo>
                <a:lnTo>
                  <a:pt x="961" y="3218"/>
                </a:lnTo>
                <a:lnTo>
                  <a:pt x="913" y="3218"/>
                </a:lnTo>
                <a:lnTo>
                  <a:pt x="529" y="3314"/>
                </a:lnTo>
                <a:lnTo>
                  <a:pt x="337" y="3362"/>
                </a:lnTo>
                <a:lnTo>
                  <a:pt x="193" y="3458"/>
                </a:lnTo>
                <a:lnTo>
                  <a:pt x="49" y="3602"/>
                </a:lnTo>
                <a:lnTo>
                  <a:pt x="0" y="3746"/>
                </a:lnTo>
                <a:lnTo>
                  <a:pt x="49" y="3890"/>
                </a:lnTo>
                <a:lnTo>
                  <a:pt x="145" y="4130"/>
                </a:lnTo>
                <a:lnTo>
                  <a:pt x="385" y="4370"/>
                </a:lnTo>
                <a:lnTo>
                  <a:pt x="625" y="4467"/>
                </a:lnTo>
                <a:lnTo>
                  <a:pt x="817" y="4467"/>
                </a:lnTo>
                <a:lnTo>
                  <a:pt x="1009" y="4370"/>
                </a:lnTo>
                <a:lnTo>
                  <a:pt x="1153" y="4274"/>
                </a:lnTo>
                <a:lnTo>
                  <a:pt x="1249" y="4130"/>
                </a:lnTo>
                <a:lnTo>
                  <a:pt x="1441" y="3890"/>
                </a:lnTo>
                <a:lnTo>
                  <a:pt x="1537" y="3938"/>
                </a:lnTo>
                <a:lnTo>
                  <a:pt x="1585" y="4034"/>
                </a:lnTo>
                <a:lnTo>
                  <a:pt x="1777" y="4418"/>
                </a:lnTo>
                <a:lnTo>
                  <a:pt x="1970" y="4851"/>
                </a:lnTo>
                <a:lnTo>
                  <a:pt x="2066" y="5043"/>
                </a:lnTo>
                <a:lnTo>
                  <a:pt x="2162" y="5139"/>
                </a:lnTo>
                <a:lnTo>
                  <a:pt x="2258" y="5139"/>
                </a:lnTo>
                <a:lnTo>
                  <a:pt x="2402" y="5043"/>
                </a:lnTo>
                <a:lnTo>
                  <a:pt x="2738" y="4803"/>
                </a:lnTo>
                <a:lnTo>
                  <a:pt x="3074" y="4515"/>
                </a:lnTo>
                <a:lnTo>
                  <a:pt x="3266" y="4322"/>
                </a:lnTo>
                <a:lnTo>
                  <a:pt x="3314" y="4226"/>
                </a:lnTo>
                <a:lnTo>
                  <a:pt x="3266" y="4178"/>
                </a:lnTo>
                <a:lnTo>
                  <a:pt x="3170" y="4034"/>
                </a:lnTo>
                <a:lnTo>
                  <a:pt x="3026" y="3890"/>
                </a:lnTo>
                <a:lnTo>
                  <a:pt x="2834" y="3650"/>
                </a:lnTo>
                <a:lnTo>
                  <a:pt x="2786" y="3506"/>
                </a:lnTo>
                <a:lnTo>
                  <a:pt x="2786" y="3362"/>
                </a:lnTo>
                <a:lnTo>
                  <a:pt x="2882" y="3218"/>
                </a:lnTo>
                <a:lnTo>
                  <a:pt x="3026" y="3122"/>
                </a:lnTo>
                <a:lnTo>
                  <a:pt x="3170" y="3074"/>
                </a:lnTo>
                <a:lnTo>
                  <a:pt x="3314" y="3026"/>
                </a:lnTo>
                <a:lnTo>
                  <a:pt x="3458" y="3026"/>
                </a:lnTo>
                <a:lnTo>
                  <a:pt x="3602" y="3074"/>
                </a:lnTo>
                <a:lnTo>
                  <a:pt x="3698" y="3170"/>
                </a:lnTo>
                <a:lnTo>
                  <a:pt x="3746" y="3266"/>
                </a:lnTo>
                <a:lnTo>
                  <a:pt x="3843" y="3506"/>
                </a:lnTo>
                <a:lnTo>
                  <a:pt x="3891" y="3746"/>
                </a:lnTo>
                <a:lnTo>
                  <a:pt x="3987" y="3938"/>
                </a:lnTo>
                <a:lnTo>
                  <a:pt x="4227" y="3938"/>
                </a:lnTo>
                <a:lnTo>
                  <a:pt x="4611" y="3698"/>
                </a:lnTo>
                <a:lnTo>
                  <a:pt x="5043" y="3410"/>
                </a:lnTo>
                <a:lnTo>
                  <a:pt x="5235" y="3218"/>
                </a:lnTo>
                <a:lnTo>
                  <a:pt x="5283" y="3170"/>
                </a:lnTo>
                <a:lnTo>
                  <a:pt x="5235" y="3074"/>
                </a:lnTo>
                <a:lnTo>
                  <a:pt x="5139" y="2834"/>
                </a:lnTo>
                <a:lnTo>
                  <a:pt x="4707" y="2257"/>
                </a:lnTo>
                <a:lnTo>
                  <a:pt x="4563" y="2017"/>
                </a:lnTo>
                <a:lnTo>
                  <a:pt x="4515" y="1969"/>
                </a:lnTo>
                <a:lnTo>
                  <a:pt x="4563" y="1921"/>
                </a:lnTo>
                <a:lnTo>
                  <a:pt x="4755" y="1873"/>
                </a:lnTo>
                <a:lnTo>
                  <a:pt x="5139" y="1729"/>
                </a:lnTo>
                <a:lnTo>
                  <a:pt x="5331" y="1585"/>
                </a:lnTo>
                <a:lnTo>
                  <a:pt x="5475" y="1393"/>
                </a:lnTo>
                <a:lnTo>
                  <a:pt x="5523" y="1249"/>
                </a:lnTo>
                <a:lnTo>
                  <a:pt x="5523" y="1057"/>
                </a:lnTo>
                <a:lnTo>
                  <a:pt x="5427" y="865"/>
                </a:lnTo>
                <a:lnTo>
                  <a:pt x="5283" y="673"/>
                </a:lnTo>
                <a:lnTo>
                  <a:pt x="5139" y="528"/>
                </a:lnTo>
                <a:lnTo>
                  <a:pt x="4947" y="432"/>
                </a:lnTo>
                <a:lnTo>
                  <a:pt x="4755" y="432"/>
                </a:lnTo>
                <a:lnTo>
                  <a:pt x="4611" y="480"/>
                </a:lnTo>
                <a:lnTo>
                  <a:pt x="4515" y="576"/>
                </a:lnTo>
                <a:lnTo>
                  <a:pt x="4419" y="673"/>
                </a:lnTo>
                <a:lnTo>
                  <a:pt x="4227" y="913"/>
                </a:lnTo>
                <a:lnTo>
                  <a:pt x="4131" y="1057"/>
                </a:lnTo>
                <a:lnTo>
                  <a:pt x="4035" y="1105"/>
                </a:lnTo>
                <a:lnTo>
                  <a:pt x="3939" y="1105"/>
                </a:lnTo>
                <a:lnTo>
                  <a:pt x="3843" y="1009"/>
                </a:lnTo>
                <a:lnTo>
                  <a:pt x="3602" y="625"/>
                </a:lnTo>
                <a:lnTo>
                  <a:pt x="3410" y="240"/>
                </a:lnTo>
                <a:lnTo>
                  <a:pt x="3314" y="96"/>
                </a:lnTo>
                <a:lnTo>
                  <a:pt x="321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37"/>
          <p:cNvSpPr/>
          <p:nvPr/>
        </p:nvSpPr>
        <p:spPr>
          <a:xfrm>
            <a:off x="5433965" y="-189818"/>
            <a:ext cx="475354" cy="442198"/>
          </a:xfrm>
          <a:custGeom>
            <a:avLst/>
            <a:gdLst/>
            <a:ahLst/>
            <a:cxnLst/>
            <a:rect l="l" t="t" r="r" b="b"/>
            <a:pathLst>
              <a:path w="5524" h="5139" extrusionOk="0">
                <a:moveTo>
                  <a:pt x="3122" y="0"/>
                </a:moveTo>
                <a:lnTo>
                  <a:pt x="2978" y="48"/>
                </a:lnTo>
                <a:lnTo>
                  <a:pt x="2594" y="288"/>
                </a:lnTo>
                <a:lnTo>
                  <a:pt x="2258" y="576"/>
                </a:lnTo>
                <a:lnTo>
                  <a:pt x="2018" y="817"/>
                </a:lnTo>
                <a:lnTo>
                  <a:pt x="2018" y="865"/>
                </a:lnTo>
                <a:lnTo>
                  <a:pt x="2066" y="913"/>
                </a:lnTo>
                <a:lnTo>
                  <a:pt x="2210" y="1057"/>
                </a:lnTo>
                <a:lnTo>
                  <a:pt x="2594" y="1345"/>
                </a:lnTo>
                <a:lnTo>
                  <a:pt x="2738" y="1489"/>
                </a:lnTo>
                <a:lnTo>
                  <a:pt x="2786" y="1585"/>
                </a:lnTo>
                <a:lnTo>
                  <a:pt x="2786" y="1681"/>
                </a:lnTo>
                <a:lnTo>
                  <a:pt x="2786" y="1777"/>
                </a:lnTo>
                <a:lnTo>
                  <a:pt x="2738" y="1873"/>
                </a:lnTo>
                <a:lnTo>
                  <a:pt x="2642" y="1969"/>
                </a:lnTo>
                <a:lnTo>
                  <a:pt x="2498" y="2065"/>
                </a:lnTo>
                <a:lnTo>
                  <a:pt x="2162" y="2209"/>
                </a:lnTo>
                <a:lnTo>
                  <a:pt x="1921" y="2209"/>
                </a:lnTo>
                <a:lnTo>
                  <a:pt x="1777" y="2113"/>
                </a:lnTo>
                <a:lnTo>
                  <a:pt x="1633" y="1969"/>
                </a:lnTo>
                <a:lnTo>
                  <a:pt x="1585" y="1777"/>
                </a:lnTo>
                <a:lnTo>
                  <a:pt x="1537" y="1585"/>
                </a:lnTo>
                <a:lnTo>
                  <a:pt x="1489" y="1393"/>
                </a:lnTo>
                <a:lnTo>
                  <a:pt x="1393" y="1297"/>
                </a:lnTo>
                <a:lnTo>
                  <a:pt x="1297" y="1249"/>
                </a:lnTo>
                <a:lnTo>
                  <a:pt x="1201" y="1249"/>
                </a:lnTo>
                <a:lnTo>
                  <a:pt x="1009" y="1297"/>
                </a:lnTo>
                <a:lnTo>
                  <a:pt x="865" y="1393"/>
                </a:lnTo>
                <a:lnTo>
                  <a:pt x="481" y="1681"/>
                </a:lnTo>
                <a:lnTo>
                  <a:pt x="337" y="1825"/>
                </a:lnTo>
                <a:lnTo>
                  <a:pt x="241" y="1969"/>
                </a:lnTo>
                <a:lnTo>
                  <a:pt x="193" y="2065"/>
                </a:lnTo>
                <a:lnTo>
                  <a:pt x="241" y="2113"/>
                </a:lnTo>
                <a:lnTo>
                  <a:pt x="289" y="2305"/>
                </a:lnTo>
                <a:lnTo>
                  <a:pt x="481" y="2546"/>
                </a:lnTo>
                <a:lnTo>
                  <a:pt x="673" y="2738"/>
                </a:lnTo>
                <a:lnTo>
                  <a:pt x="961" y="3074"/>
                </a:lnTo>
                <a:lnTo>
                  <a:pt x="1009" y="3170"/>
                </a:lnTo>
                <a:lnTo>
                  <a:pt x="961" y="3218"/>
                </a:lnTo>
                <a:lnTo>
                  <a:pt x="913" y="3218"/>
                </a:lnTo>
                <a:lnTo>
                  <a:pt x="529" y="3314"/>
                </a:lnTo>
                <a:lnTo>
                  <a:pt x="337" y="3362"/>
                </a:lnTo>
                <a:lnTo>
                  <a:pt x="193" y="3458"/>
                </a:lnTo>
                <a:lnTo>
                  <a:pt x="49" y="3602"/>
                </a:lnTo>
                <a:lnTo>
                  <a:pt x="0" y="3746"/>
                </a:lnTo>
                <a:lnTo>
                  <a:pt x="49" y="3890"/>
                </a:lnTo>
                <a:lnTo>
                  <a:pt x="145" y="4130"/>
                </a:lnTo>
                <a:lnTo>
                  <a:pt x="385" y="4370"/>
                </a:lnTo>
                <a:lnTo>
                  <a:pt x="625" y="4467"/>
                </a:lnTo>
                <a:lnTo>
                  <a:pt x="817" y="4467"/>
                </a:lnTo>
                <a:lnTo>
                  <a:pt x="1009" y="4370"/>
                </a:lnTo>
                <a:lnTo>
                  <a:pt x="1153" y="4274"/>
                </a:lnTo>
                <a:lnTo>
                  <a:pt x="1249" y="4130"/>
                </a:lnTo>
                <a:lnTo>
                  <a:pt x="1441" y="3890"/>
                </a:lnTo>
                <a:lnTo>
                  <a:pt x="1537" y="3938"/>
                </a:lnTo>
                <a:lnTo>
                  <a:pt x="1585" y="4034"/>
                </a:lnTo>
                <a:lnTo>
                  <a:pt x="1777" y="4418"/>
                </a:lnTo>
                <a:lnTo>
                  <a:pt x="1970" y="4851"/>
                </a:lnTo>
                <a:lnTo>
                  <a:pt x="2066" y="5043"/>
                </a:lnTo>
                <a:lnTo>
                  <a:pt x="2162" y="5139"/>
                </a:lnTo>
                <a:lnTo>
                  <a:pt x="2258" y="5139"/>
                </a:lnTo>
                <a:lnTo>
                  <a:pt x="2402" y="5043"/>
                </a:lnTo>
                <a:lnTo>
                  <a:pt x="2738" y="4803"/>
                </a:lnTo>
                <a:lnTo>
                  <a:pt x="3074" y="4515"/>
                </a:lnTo>
                <a:lnTo>
                  <a:pt x="3266" y="4322"/>
                </a:lnTo>
                <a:lnTo>
                  <a:pt x="3314" y="4226"/>
                </a:lnTo>
                <a:lnTo>
                  <a:pt x="3266" y="4178"/>
                </a:lnTo>
                <a:lnTo>
                  <a:pt x="3170" y="4034"/>
                </a:lnTo>
                <a:lnTo>
                  <a:pt x="3026" y="3890"/>
                </a:lnTo>
                <a:lnTo>
                  <a:pt x="2834" y="3650"/>
                </a:lnTo>
                <a:lnTo>
                  <a:pt x="2786" y="3506"/>
                </a:lnTo>
                <a:lnTo>
                  <a:pt x="2786" y="3362"/>
                </a:lnTo>
                <a:lnTo>
                  <a:pt x="2882" y="3218"/>
                </a:lnTo>
                <a:lnTo>
                  <a:pt x="3026" y="3122"/>
                </a:lnTo>
                <a:lnTo>
                  <a:pt x="3170" y="3074"/>
                </a:lnTo>
                <a:lnTo>
                  <a:pt x="3314" y="3026"/>
                </a:lnTo>
                <a:lnTo>
                  <a:pt x="3458" y="3026"/>
                </a:lnTo>
                <a:lnTo>
                  <a:pt x="3602" y="3074"/>
                </a:lnTo>
                <a:lnTo>
                  <a:pt x="3698" y="3170"/>
                </a:lnTo>
                <a:lnTo>
                  <a:pt x="3746" y="3266"/>
                </a:lnTo>
                <a:lnTo>
                  <a:pt x="3843" y="3506"/>
                </a:lnTo>
                <a:lnTo>
                  <a:pt x="3891" y="3746"/>
                </a:lnTo>
                <a:lnTo>
                  <a:pt x="3987" y="3938"/>
                </a:lnTo>
                <a:lnTo>
                  <a:pt x="4227" y="3938"/>
                </a:lnTo>
                <a:lnTo>
                  <a:pt x="4611" y="3698"/>
                </a:lnTo>
                <a:lnTo>
                  <a:pt x="5043" y="3410"/>
                </a:lnTo>
                <a:lnTo>
                  <a:pt x="5235" y="3218"/>
                </a:lnTo>
                <a:lnTo>
                  <a:pt x="5283" y="3170"/>
                </a:lnTo>
                <a:lnTo>
                  <a:pt x="5235" y="3074"/>
                </a:lnTo>
                <a:lnTo>
                  <a:pt x="5139" y="2834"/>
                </a:lnTo>
                <a:lnTo>
                  <a:pt x="4707" y="2257"/>
                </a:lnTo>
                <a:lnTo>
                  <a:pt x="4563" y="2017"/>
                </a:lnTo>
                <a:lnTo>
                  <a:pt x="4515" y="1969"/>
                </a:lnTo>
                <a:lnTo>
                  <a:pt x="4563" y="1921"/>
                </a:lnTo>
                <a:lnTo>
                  <a:pt x="4755" y="1873"/>
                </a:lnTo>
                <a:lnTo>
                  <a:pt x="5139" y="1729"/>
                </a:lnTo>
                <a:lnTo>
                  <a:pt x="5331" y="1585"/>
                </a:lnTo>
                <a:lnTo>
                  <a:pt x="5475" y="1393"/>
                </a:lnTo>
                <a:lnTo>
                  <a:pt x="5523" y="1249"/>
                </a:lnTo>
                <a:lnTo>
                  <a:pt x="5523" y="1057"/>
                </a:lnTo>
                <a:lnTo>
                  <a:pt x="5427" y="865"/>
                </a:lnTo>
                <a:lnTo>
                  <a:pt x="5283" y="673"/>
                </a:lnTo>
                <a:lnTo>
                  <a:pt x="5139" y="528"/>
                </a:lnTo>
                <a:lnTo>
                  <a:pt x="4947" y="432"/>
                </a:lnTo>
                <a:lnTo>
                  <a:pt x="4755" y="432"/>
                </a:lnTo>
                <a:lnTo>
                  <a:pt x="4611" y="480"/>
                </a:lnTo>
                <a:lnTo>
                  <a:pt x="4515" y="576"/>
                </a:lnTo>
                <a:lnTo>
                  <a:pt x="4419" y="673"/>
                </a:lnTo>
                <a:lnTo>
                  <a:pt x="4227" y="913"/>
                </a:lnTo>
                <a:lnTo>
                  <a:pt x="4131" y="1057"/>
                </a:lnTo>
                <a:lnTo>
                  <a:pt x="4035" y="1105"/>
                </a:lnTo>
                <a:lnTo>
                  <a:pt x="3939" y="1105"/>
                </a:lnTo>
                <a:lnTo>
                  <a:pt x="3843" y="1009"/>
                </a:lnTo>
                <a:lnTo>
                  <a:pt x="3602" y="625"/>
                </a:lnTo>
                <a:lnTo>
                  <a:pt x="3410" y="240"/>
                </a:lnTo>
                <a:lnTo>
                  <a:pt x="3314" y="96"/>
                </a:lnTo>
                <a:lnTo>
                  <a:pt x="321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200"/>
              <a:buFont typeface="Fredoka One"/>
              <a:buNone/>
              <a:defRPr sz="3200">
                <a:solidFill>
                  <a:schemeClr val="dk1"/>
                </a:solidFill>
                <a:latin typeface="Fredoka One"/>
                <a:ea typeface="Fredoka One"/>
                <a:cs typeface="Fredoka One"/>
                <a:sym typeface="Fredoka One"/>
              </a:defRPr>
            </a:lvl1pPr>
            <a:lvl2pPr lvl="1" rtl="0">
              <a:spcBef>
                <a:spcPts val="0"/>
              </a:spcBef>
              <a:spcAft>
                <a:spcPts val="0"/>
              </a:spcAft>
              <a:buClr>
                <a:schemeClr val="dk1"/>
              </a:buClr>
              <a:buSzPts val="3200"/>
              <a:buFont typeface="Fredoka One"/>
              <a:buNone/>
              <a:defRPr sz="3200">
                <a:solidFill>
                  <a:schemeClr val="dk1"/>
                </a:solidFill>
                <a:latin typeface="Fredoka One"/>
                <a:ea typeface="Fredoka One"/>
                <a:cs typeface="Fredoka One"/>
                <a:sym typeface="Fredoka One"/>
              </a:defRPr>
            </a:lvl2pPr>
            <a:lvl3pPr lvl="2" rtl="0">
              <a:spcBef>
                <a:spcPts val="0"/>
              </a:spcBef>
              <a:spcAft>
                <a:spcPts val="0"/>
              </a:spcAft>
              <a:buClr>
                <a:schemeClr val="dk1"/>
              </a:buClr>
              <a:buSzPts val="3200"/>
              <a:buFont typeface="Fredoka One"/>
              <a:buNone/>
              <a:defRPr sz="3200">
                <a:solidFill>
                  <a:schemeClr val="dk1"/>
                </a:solidFill>
                <a:latin typeface="Fredoka One"/>
                <a:ea typeface="Fredoka One"/>
                <a:cs typeface="Fredoka One"/>
                <a:sym typeface="Fredoka One"/>
              </a:defRPr>
            </a:lvl3pPr>
            <a:lvl4pPr lvl="3" rtl="0">
              <a:spcBef>
                <a:spcPts val="0"/>
              </a:spcBef>
              <a:spcAft>
                <a:spcPts val="0"/>
              </a:spcAft>
              <a:buClr>
                <a:schemeClr val="dk1"/>
              </a:buClr>
              <a:buSzPts val="3200"/>
              <a:buFont typeface="Fredoka One"/>
              <a:buNone/>
              <a:defRPr sz="3200">
                <a:solidFill>
                  <a:schemeClr val="dk1"/>
                </a:solidFill>
                <a:latin typeface="Fredoka One"/>
                <a:ea typeface="Fredoka One"/>
                <a:cs typeface="Fredoka One"/>
                <a:sym typeface="Fredoka One"/>
              </a:defRPr>
            </a:lvl4pPr>
            <a:lvl5pPr lvl="4" rtl="0">
              <a:spcBef>
                <a:spcPts val="0"/>
              </a:spcBef>
              <a:spcAft>
                <a:spcPts val="0"/>
              </a:spcAft>
              <a:buClr>
                <a:schemeClr val="dk1"/>
              </a:buClr>
              <a:buSzPts val="3200"/>
              <a:buFont typeface="Fredoka One"/>
              <a:buNone/>
              <a:defRPr sz="3200">
                <a:solidFill>
                  <a:schemeClr val="dk1"/>
                </a:solidFill>
                <a:latin typeface="Fredoka One"/>
                <a:ea typeface="Fredoka One"/>
                <a:cs typeface="Fredoka One"/>
                <a:sym typeface="Fredoka One"/>
              </a:defRPr>
            </a:lvl5pPr>
            <a:lvl6pPr lvl="5" rtl="0">
              <a:spcBef>
                <a:spcPts val="0"/>
              </a:spcBef>
              <a:spcAft>
                <a:spcPts val="0"/>
              </a:spcAft>
              <a:buClr>
                <a:schemeClr val="dk1"/>
              </a:buClr>
              <a:buSzPts val="3200"/>
              <a:buFont typeface="Fredoka One"/>
              <a:buNone/>
              <a:defRPr sz="3200">
                <a:solidFill>
                  <a:schemeClr val="dk1"/>
                </a:solidFill>
                <a:latin typeface="Fredoka One"/>
                <a:ea typeface="Fredoka One"/>
                <a:cs typeface="Fredoka One"/>
                <a:sym typeface="Fredoka One"/>
              </a:defRPr>
            </a:lvl6pPr>
            <a:lvl7pPr lvl="6" rtl="0">
              <a:spcBef>
                <a:spcPts val="0"/>
              </a:spcBef>
              <a:spcAft>
                <a:spcPts val="0"/>
              </a:spcAft>
              <a:buClr>
                <a:schemeClr val="dk1"/>
              </a:buClr>
              <a:buSzPts val="3200"/>
              <a:buFont typeface="Fredoka One"/>
              <a:buNone/>
              <a:defRPr sz="3200">
                <a:solidFill>
                  <a:schemeClr val="dk1"/>
                </a:solidFill>
                <a:latin typeface="Fredoka One"/>
                <a:ea typeface="Fredoka One"/>
                <a:cs typeface="Fredoka One"/>
                <a:sym typeface="Fredoka One"/>
              </a:defRPr>
            </a:lvl7pPr>
            <a:lvl8pPr lvl="7" rtl="0">
              <a:spcBef>
                <a:spcPts val="0"/>
              </a:spcBef>
              <a:spcAft>
                <a:spcPts val="0"/>
              </a:spcAft>
              <a:buClr>
                <a:schemeClr val="dk1"/>
              </a:buClr>
              <a:buSzPts val="3200"/>
              <a:buFont typeface="Fredoka One"/>
              <a:buNone/>
              <a:defRPr sz="3200">
                <a:solidFill>
                  <a:schemeClr val="dk1"/>
                </a:solidFill>
                <a:latin typeface="Fredoka One"/>
                <a:ea typeface="Fredoka One"/>
                <a:cs typeface="Fredoka One"/>
                <a:sym typeface="Fredoka One"/>
              </a:defRPr>
            </a:lvl8pPr>
            <a:lvl9pPr lvl="8" rtl="0">
              <a:spcBef>
                <a:spcPts val="0"/>
              </a:spcBef>
              <a:spcAft>
                <a:spcPts val="0"/>
              </a:spcAft>
              <a:buClr>
                <a:schemeClr val="dk1"/>
              </a:buClr>
              <a:buSzPts val="3200"/>
              <a:buFont typeface="Fredoka One"/>
              <a:buNone/>
              <a:defRPr sz="3200">
                <a:solidFill>
                  <a:schemeClr val="dk1"/>
                </a:solidFill>
                <a:latin typeface="Fredoka One"/>
                <a:ea typeface="Fredoka One"/>
                <a:cs typeface="Fredoka One"/>
                <a:sym typeface="Fredoka One"/>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Exo 2"/>
              <a:buChar char="●"/>
              <a:defRPr>
                <a:solidFill>
                  <a:schemeClr val="dk1"/>
                </a:solidFill>
                <a:latin typeface="Exo 2"/>
                <a:ea typeface="Exo 2"/>
                <a:cs typeface="Exo 2"/>
                <a:sym typeface="Exo 2"/>
              </a:defRPr>
            </a:lvl1pPr>
            <a:lvl2pPr marL="914400" lvl="1" indent="-317500">
              <a:lnSpc>
                <a:spcPct val="100000"/>
              </a:lnSpc>
              <a:spcBef>
                <a:spcPts val="1600"/>
              </a:spcBef>
              <a:spcAft>
                <a:spcPts val="0"/>
              </a:spcAft>
              <a:buClr>
                <a:schemeClr val="dk1"/>
              </a:buClr>
              <a:buSzPts val="1400"/>
              <a:buFont typeface="Exo 2"/>
              <a:buChar char="○"/>
              <a:defRPr>
                <a:solidFill>
                  <a:schemeClr val="dk1"/>
                </a:solidFill>
                <a:latin typeface="Exo 2"/>
                <a:ea typeface="Exo 2"/>
                <a:cs typeface="Exo 2"/>
                <a:sym typeface="Exo 2"/>
              </a:defRPr>
            </a:lvl2pPr>
            <a:lvl3pPr marL="1371600" lvl="2" indent="-317500">
              <a:lnSpc>
                <a:spcPct val="100000"/>
              </a:lnSpc>
              <a:spcBef>
                <a:spcPts val="1600"/>
              </a:spcBef>
              <a:spcAft>
                <a:spcPts val="0"/>
              </a:spcAft>
              <a:buClr>
                <a:schemeClr val="dk1"/>
              </a:buClr>
              <a:buSzPts val="1400"/>
              <a:buFont typeface="Exo 2"/>
              <a:buChar char="■"/>
              <a:defRPr>
                <a:solidFill>
                  <a:schemeClr val="dk1"/>
                </a:solidFill>
                <a:latin typeface="Exo 2"/>
                <a:ea typeface="Exo 2"/>
                <a:cs typeface="Exo 2"/>
                <a:sym typeface="Exo 2"/>
              </a:defRPr>
            </a:lvl3pPr>
            <a:lvl4pPr marL="1828800" lvl="3" indent="-317500">
              <a:lnSpc>
                <a:spcPct val="100000"/>
              </a:lnSpc>
              <a:spcBef>
                <a:spcPts val="1600"/>
              </a:spcBef>
              <a:spcAft>
                <a:spcPts val="0"/>
              </a:spcAft>
              <a:buClr>
                <a:schemeClr val="dk1"/>
              </a:buClr>
              <a:buSzPts val="1400"/>
              <a:buFont typeface="Exo 2"/>
              <a:buChar char="●"/>
              <a:defRPr>
                <a:solidFill>
                  <a:schemeClr val="dk1"/>
                </a:solidFill>
                <a:latin typeface="Exo 2"/>
                <a:ea typeface="Exo 2"/>
                <a:cs typeface="Exo 2"/>
                <a:sym typeface="Exo 2"/>
              </a:defRPr>
            </a:lvl4pPr>
            <a:lvl5pPr marL="2286000" lvl="4" indent="-317500">
              <a:lnSpc>
                <a:spcPct val="100000"/>
              </a:lnSpc>
              <a:spcBef>
                <a:spcPts val="1600"/>
              </a:spcBef>
              <a:spcAft>
                <a:spcPts val="0"/>
              </a:spcAft>
              <a:buClr>
                <a:schemeClr val="dk1"/>
              </a:buClr>
              <a:buSzPts val="1400"/>
              <a:buFont typeface="Exo 2"/>
              <a:buChar char="○"/>
              <a:defRPr>
                <a:solidFill>
                  <a:schemeClr val="dk1"/>
                </a:solidFill>
                <a:latin typeface="Exo 2"/>
                <a:ea typeface="Exo 2"/>
                <a:cs typeface="Exo 2"/>
                <a:sym typeface="Exo 2"/>
              </a:defRPr>
            </a:lvl5pPr>
            <a:lvl6pPr marL="2743200" lvl="5" indent="-317500">
              <a:lnSpc>
                <a:spcPct val="100000"/>
              </a:lnSpc>
              <a:spcBef>
                <a:spcPts val="1600"/>
              </a:spcBef>
              <a:spcAft>
                <a:spcPts val="0"/>
              </a:spcAft>
              <a:buClr>
                <a:schemeClr val="dk1"/>
              </a:buClr>
              <a:buSzPts val="1400"/>
              <a:buFont typeface="Exo 2"/>
              <a:buChar char="■"/>
              <a:defRPr>
                <a:solidFill>
                  <a:schemeClr val="dk1"/>
                </a:solidFill>
                <a:latin typeface="Exo 2"/>
                <a:ea typeface="Exo 2"/>
                <a:cs typeface="Exo 2"/>
                <a:sym typeface="Exo 2"/>
              </a:defRPr>
            </a:lvl6pPr>
            <a:lvl7pPr marL="3200400" lvl="6" indent="-317500">
              <a:lnSpc>
                <a:spcPct val="100000"/>
              </a:lnSpc>
              <a:spcBef>
                <a:spcPts val="1600"/>
              </a:spcBef>
              <a:spcAft>
                <a:spcPts val="0"/>
              </a:spcAft>
              <a:buClr>
                <a:schemeClr val="dk1"/>
              </a:buClr>
              <a:buSzPts val="1400"/>
              <a:buFont typeface="Exo 2"/>
              <a:buChar char="●"/>
              <a:defRPr>
                <a:solidFill>
                  <a:schemeClr val="dk1"/>
                </a:solidFill>
                <a:latin typeface="Exo 2"/>
                <a:ea typeface="Exo 2"/>
                <a:cs typeface="Exo 2"/>
                <a:sym typeface="Exo 2"/>
              </a:defRPr>
            </a:lvl7pPr>
            <a:lvl8pPr marL="3657600" lvl="7" indent="-317500">
              <a:lnSpc>
                <a:spcPct val="100000"/>
              </a:lnSpc>
              <a:spcBef>
                <a:spcPts val="1600"/>
              </a:spcBef>
              <a:spcAft>
                <a:spcPts val="0"/>
              </a:spcAft>
              <a:buClr>
                <a:schemeClr val="dk1"/>
              </a:buClr>
              <a:buSzPts val="1400"/>
              <a:buFont typeface="Exo 2"/>
              <a:buChar char="○"/>
              <a:defRPr>
                <a:solidFill>
                  <a:schemeClr val="dk1"/>
                </a:solidFill>
                <a:latin typeface="Exo 2"/>
                <a:ea typeface="Exo 2"/>
                <a:cs typeface="Exo 2"/>
                <a:sym typeface="Exo 2"/>
              </a:defRPr>
            </a:lvl8pPr>
            <a:lvl9pPr marL="4114800" lvl="8" indent="-317500">
              <a:lnSpc>
                <a:spcPct val="100000"/>
              </a:lnSpc>
              <a:spcBef>
                <a:spcPts val="1600"/>
              </a:spcBef>
              <a:spcAft>
                <a:spcPts val="1600"/>
              </a:spcAft>
              <a:buClr>
                <a:schemeClr val="dk1"/>
              </a:buClr>
              <a:buSzPts val="1400"/>
              <a:buFont typeface="Exo 2"/>
              <a:buChar char="■"/>
              <a:defRPr>
                <a:solidFill>
                  <a:schemeClr val="dk1"/>
                </a:solidFill>
                <a:latin typeface="Exo 2"/>
                <a:ea typeface="Exo 2"/>
                <a:cs typeface="Exo 2"/>
                <a:sym typeface="Exo 2"/>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5" r:id="rId3"/>
    <p:sldLayoutId id="2147483659" r:id="rId4"/>
    <p:sldLayoutId id="2147483661" r:id="rId5"/>
    <p:sldLayoutId id="2147483663" r:id="rId6"/>
    <p:sldLayoutId id="2147483672" r:id="rId7"/>
    <p:sldLayoutId id="2147483682" r:id="rId8"/>
    <p:sldLayoutId id="2147483683" r:id="rId9"/>
  </p:sldLayoutIdLst>
  <p:hf hd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7.JPG"/><Relationship Id="rId5" Type="http://schemas.openxmlformats.org/officeDocument/2006/relationships/image" Target="../media/image6.JPG"/><Relationship Id="rId4" Type="http://schemas.openxmlformats.org/officeDocument/2006/relationships/image" Target="../media/image5.JPG"/></Relationships>
</file>

<file path=ppt/slides/_rels/slide1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9.JPG"/></Relationships>
</file>

<file path=ppt/slides/_rels/slide12.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image" Target="../media/image13.JPG"/><Relationship Id="rId5" Type="http://schemas.openxmlformats.org/officeDocument/2006/relationships/image" Target="../media/image12.JPG"/><Relationship Id="rId4" Type="http://schemas.openxmlformats.org/officeDocument/2006/relationships/image" Target="../media/image11.JP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chart" Target="../charts/char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2.jp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501"/>
        <p:cNvGrpSpPr/>
        <p:nvPr/>
      </p:nvGrpSpPr>
      <p:grpSpPr>
        <a:xfrm>
          <a:off x="0" y="0"/>
          <a:ext cx="0" cy="0"/>
          <a:chOff x="0" y="0"/>
          <a:chExt cx="0" cy="0"/>
        </a:xfrm>
      </p:grpSpPr>
      <p:sp>
        <p:nvSpPr>
          <p:cNvPr id="2502" name="Google Shape;2502;p41"/>
          <p:cNvSpPr txBox="1">
            <a:spLocks noGrp="1"/>
          </p:cNvSpPr>
          <p:nvPr>
            <p:ph type="ctrTitle"/>
          </p:nvPr>
        </p:nvSpPr>
        <p:spPr>
          <a:xfrm>
            <a:off x="1891488" y="1556968"/>
            <a:ext cx="5361000" cy="128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dirty="0" err="1"/>
              <a:t>FunTravel</a:t>
            </a:r>
            <a:endParaRPr sz="5300" dirty="0">
              <a:solidFill>
                <a:schemeClr val="lt1"/>
              </a:solidFill>
            </a:endParaRPr>
          </a:p>
        </p:txBody>
      </p:sp>
      <p:sp>
        <p:nvSpPr>
          <p:cNvPr id="2504" name="Google Shape;2504;p41"/>
          <p:cNvSpPr/>
          <p:nvPr/>
        </p:nvSpPr>
        <p:spPr>
          <a:xfrm rot="10800000">
            <a:off x="3794446" y="2946177"/>
            <a:ext cx="1555119" cy="174751"/>
          </a:xfrm>
          <a:custGeom>
            <a:avLst/>
            <a:gdLst/>
            <a:ahLst/>
            <a:cxnLst/>
            <a:rect l="l" t="t" r="r" b="b"/>
            <a:pathLst>
              <a:path w="20452" h="2623" extrusionOk="0">
                <a:moveTo>
                  <a:pt x="19806" y="1"/>
                </a:moveTo>
                <a:lnTo>
                  <a:pt x="19342" y="41"/>
                </a:lnTo>
                <a:lnTo>
                  <a:pt x="18757" y="142"/>
                </a:lnTo>
                <a:lnTo>
                  <a:pt x="18051" y="283"/>
                </a:lnTo>
                <a:lnTo>
                  <a:pt x="17325" y="384"/>
                </a:lnTo>
                <a:lnTo>
                  <a:pt x="16539" y="505"/>
                </a:lnTo>
                <a:lnTo>
                  <a:pt x="15712" y="586"/>
                </a:lnTo>
                <a:lnTo>
                  <a:pt x="14824" y="666"/>
                </a:lnTo>
                <a:lnTo>
                  <a:pt x="13896" y="727"/>
                </a:lnTo>
                <a:lnTo>
                  <a:pt x="12928" y="787"/>
                </a:lnTo>
                <a:lnTo>
                  <a:pt x="11920" y="807"/>
                </a:lnTo>
                <a:lnTo>
                  <a:pt x="10851" y="828"/>
                </a:lnTo>
                <a:lnTo>
                  <a:pt x="9742" y="828"/>
                </a:lnTo>
                <a:lnTo>
                  <a:pt x="8592" y="807"/>
                </a:lnTo>
                <a:lnTo>
                  <a:pt x="7382" y="767"/>
                </a:lnTo>
                <a:lnTo>
                  <a:pt x="6152" y="707"/>
                </a:lnTo>
                <a:lnTo>
                  <a:pt x="4861" y="606"/>
                </a:lnTo>
                <a:lnTo>
                  <a:pt x="3530" y="505"/>
                </a:lnTo>
                <a:lnTo>
                  <a:pt x="2158" y="384"/>
                </a:lnTo>
                <a:lnTo>
                  <a:pt x="1614" y="344"/>
                </a:lnTo>
                <a:lnTo>
                  <a:pt x="1150" y="344"/>
                </a:lnTo>
                <a:lnTo>
                  <a:pt x="767" y="384"/>
                </a:lnTo>
                <a:lnTo>
                  <a:pt x="444" y="444"/>
                </a:lnTo>
                <a:lnTo>
                  <a:pt x="323" y="505"/>
                </a:lnTo>
                <a:lnTo>
                  <a:pt x="222" y="545"/>
                </a:lnTo>
                <a:lnTo>
                  <a:pt x="141" y="606"/>
                </a:lnTo>
                <a:lnTo>
                  <a:pt x="61" y="666"/>
                </a:lnTo>
                <a:lnTo>
                  <a:pt x="20" y="747"/>
                </a:lnTo>
                <a:lnTo>
                  <a:pt x="0" y="807"/>
                </a:lnTo>
                <a:lnTo>
                  <a:pt x="0" y="888"/>
                </a:lnTo>
                <a:lnTo>
                  <a:pt x="20" y="969"/>
                </a:lnTo>
                <a:lnTo>
                  <a:pt x="41" y="1050"/>
                </a:lnTo>
                <a:lnTo>
                  <a:pt x="101" y="1130"/>
                </a:lnTo>
                <a:lnTo>
                  <a:pt x="182" y="1211"/>
                </a:lnTo>
                <a:lnTo>
                  <a:pt x="283" y="1292"/>
                </a:lnTo>
                <a:lnTo>
                  <a:pt x="404" y="1372"/>
                </a:lnTo>
                <a:lnTo>
                  <a:pt x="545" y="1453"/>
                </a:lnTo>
                <a:lnTo>
                  <a:pt x="888" y="1614"/>
                </a:lnTo>
                <a:lnTo>
                  <a:pt x="1331" y="1776"/>
                </a:lnTo>
                <a:lnTo>
                  <a:pt x="1856" y="1897"/>
                </a:lnTo>
                <a:lnTo>
                  <a:pt x="2461" y="2018"/>
                </a:lnTo>
                <a:lnTo>
                  <a:pt x="3167" y="2098"/>
                </a:lnTo>
                <a:lnTo>
                  <a:pt x="4659" y="2260"/>
                </a:lnTo>
                <a:lnTo>
                  <a:pt x="6172" y="2401"/>
                </a:lnTo>
                <a:lnTo>
                  <a:pt x="7685" y="2522"/>
                </a:lnTo>
                <a:lnTo>
                  <a:pt x="9197" y="2603"/>
                </a:lnTo>
                <a:lnTo>
                  <a:pt x="9964" y="2623"/>
                </a:lnTo>
                <a:lnTo>
                  <a:pt x="11517" y="2623"/>
                </a:lnTo>
                <a:lnTo>
                  <a:pt x="12303" y="2582"/>
                </a:lnTo>
                <a:lnTo>
                  <a:pt x="13090" y="2542"/>
                </a:lnTo>
                <a:lnTo>
                  <a:pt x="13876" y="2481"/>
                </a:lnTo>
                <a:lnTo>
                  <a:pt x="14683" y="2381"/>
                </a:lnTo>
                <a:lnTo>
                  <a:pt x="15490" y="2280"/>
                </a:lnTo>
                <a:lnTo>
                  <a:pt x="16276" y="2139"/>
                </a:lnTo>
                <a:lnTo>
                  <a:pt x="17023" y="1957"/>
                </a:lnTo>
                <a:lnTo>
                  <a:pt x="17708" y="1776"/>
                </a:lnTo>
                <a:lnTo>
                  <a:pt x="18334" y="1554"/>
                </a:lnTo>
                <a:lnTo>
                  <a:pt x="18898" y="1332"/>
                </a:lnTo>
                <a:lnTo>
                  <a:pt x="19362" y="1110"/>
                </a:lnTo>
                <a:lnTo>
                  <a:pt x="19766" y="888"/>
                </a:lnTo>
                <a:lnTo>
                  <a:pt x="20088" y="686"/>
                </a:lnTo>
                <a:lnTo>
                  <a:pt x="20310" y="485"/>
                </a:lnTo>
                <a:lnTo>
                  <a:pt x="20371" y="404"/>
                </a:lnTo>
                <a:lnTo>
                  <a:pt x="20431" y="323"/>
                </a:lnTo>
                <a:lnTo>
                  <a:pt x="20451" y="243"/>
                </a:lnTo>
                <a:lnTo>
                  <a:pt x="20451" y="182"/>
                </a:lnTo>
                <a:lnTo>
                  <a:pt x="20411" y="122"/>
                </a:lnTo>
                <a:lnTo>
                  <a:pt x="20350" y="81"/>
                </a:lnTo>
                <a:lnTo>
                  <a:pt x="20270" y="41"/>
                </a:lnTo>
                <a:lnTo>
                  <a:pt x="20149" y="21"/>
                </a:lnTo>
                <a:lnTo>
                  <a:pt x="1998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05" name="Google Shape;2505;p41"/>
          <p:cNvGrpSpPr/>
          <p:nvPr/>
        </p:nvGrpSpPr>
        <p:grpSpPr>
          <a:xfrm>
            <a:off x="6753608" y="2291907"/>
            <a:ext cx="1918307" cy="2376248"/>
            <a:chOff x="1652450" y="2386825"/>
            <a:chExt cx="1066200" cy="1320725"/>
          </a:xfrm>
        </p:grpSpPr>
        <p:sp>
          <p:nvSpPr>
            <p:cNvPr id="2506" name="Google Shape;2506;p41"/>
            <p:cNvSpPr/>
            <p:nvPr/>
          </p:nvSpPr>
          <p:spPr>
            <a:xfrm>
              <a:off x="1840950" y="2437250"/>
              <a:ext cx="877700" cy="871675"/>
            </a:xfrm>
            <a:custGeom>
              <a:avLst/>
              <a:gdLst/>
              <a:ahLst/>
              <a:cxnLst/>
              <a:rect l="l" t="t" r="r" b="b"/>
              <a:pathLst>
                <a:path w="35108" h="34867" extrusionOk="0">
                  <a:moveTo>
                    <a:pt x="17578" y="1"/>
                  </a:moveTo>
                  <a:lnTo>
                    <a:pt x="16809" y="49"/>
                  </a:lnTo>
                  <a:lnTo>
                    <a:pt x="16041" y="97"/>
                  </a:lnTo>
                  <a:lnTo>
                    <a:pt x="14552" y="289"/>
                  </a:lnTo>
                  <a:lnTo>
                    <a:pt x="13112" y="577"/>
                  </a:lnTo>
                  <a:lnTo>
                    <a:pt x="11767" y="913"/>
                  </a:lnTo>
                  <a:lnTo>
                    <a:pt x="10470" y="1345"/>
                  </a:lnTo>
                  <a:lnTo>
                    <a:pt x="9318" y="1778"/>
                  </a:lnTo>
                  <a:lnTo>
                    <a:pt x="8309" y="2210"/>
                  </a:lnTo>
                  <a:lnTo>
                    <a:pt x="7349" y="2642"/>
                  </a:lnTo>
                  <a:lnTo>
                    <a:pt x="6580" y="3026"/>
                  </a:lnTo>
                  <a:lnTo>
                    <a:pt x="5524" y="3603"/>
                  </a:lnTo>
                  <a:lnTo>
                    <a:pt x="5139" y="3843"/>
                  </a:lnTo>
                  <a:lnTo>
                    <a:pt x="4275" y="4659"/>
                  </a:lnTo>
                  <a:lnTo>
                    <a:pt x="3458" y="5572"/>
                  </a:lnTo>
                  <a:lnTo>
                    <a:pt x="2498" y="6628"/>
                  </a:lnTo>
                  <a:lnTo>
                    <a:pt x="1537" y="7781"/>
                  </a:lnTo>
                  <a:lnTo>
                    <a:pt x="1105" y="8357"/>
                  </a:lnTo>
                  <a:lnTo>
                    <a:pt x="721" y="8981"/>
                  </a:lnTo>
                  <a:lnTo>
                    <a:pt x="385" y="9510"/>
                  </a:lnTo>
                  <a:lnTo>
                    <a:pt x="193" y="10038"/>
                  </a:lnTo>
                  <a:lnTo>
                    <a:pt x="49" y="10566"/>
                  </a:lnTo>
                  <a:lnTo>
                    <a:pt x="1" y="10758"/>
                  </a:lnTo>
                  <a:lnTo>
                    <a:pt x="1" y="10998"/>
                  </a:lnTo>
                  <a:lnTo>
                    <a:pt x="97" y="11431"/>
                  </a:lnTo>
                  <a:lnTo>
                    <a:pt x="241" y="11911"/>
                  </a:lnTo>
                  <a:lnTo>
                    <a:pt x="433" y="12439"/>
                  </a:lnTo>
                  <a:lnTo>
                    <a:pt x="673" y="13016"/>
                  </a:lnTo>
                  <a:lnTo>
                    <a:pt x="1249" y="14168"/>
                  </a:lnTo>
                  <a:lnTo>
                    <a:pt x="1874" y="15321"/>
                  </a:lnTo>
                  <a:lnTo>
                    <a:pt x="2498" y="16377"/>
                  </a:lnTo>
                  <a:lnTo>
                    <a:pt x="3074" y="17242"/>
                  </a:lnTo>
                  <a:lnTo>
                    <a:pt x="3603" y="18010"/>
                  </a:lnTo>
                  <a:lnTo>
                    <a:pt x="3555" y="18634"/>
                  </a:lnTo>
                  <a:lnTo>
                    <a:pt x="3458" y="20171"/>
                  </a:lnTo>
                  <a:lnTo>
                    <a:pt x="3410" y="21228"/>
                  </a:lnTo>
                  <a:lnTo>
                    <a:pt x="3458" y="22428"/>
                  </a:lnTo>
                  <a:lnTo>
                    <a:pt x="3506" y="23725"/>
                  </a:lnTo>
                  <a:lnTo>
                    <a:pt x="3651" y="25118"/>
                  </a:lnTo>
                  <a:lnTo>
                    <a:pt x="3843" y="26511"/>
                  </a:lnTo>
                  <a:lnTo>
                    <a:pt x="4131" y="27903"/>
                  </a:lnTo>
                  <a:lnTo>
                    <a:pt x="4323" y="28624"/>
                  </a:lnTo>
                  <a:lnTo>
                    <a:pt x="4515" y="29296"/>
                  </a:lnTo>
                  <a:lnTo>
                    <a:pt x="4755" y="29920"/>
                  </a:lnTo>
                  <a:lnTo>
                    <a:pt x="5043" y="30545"/>
                  </a:lnTo>
                  <a:lnTo>
                    <a:pt x="5379" y="31169"/>
                  </a:lnTo>
                  <a:lnTo>
                    <a:pt x="5716" y="31745"/>
                  </a:lnTo>
                  <a:lnTo>
                    <a:pt x="6100" y="32274"/>
                  </a:lnTo>
                  <a:lnTo>
                    <a:pt x="6532" y="32754"/>
                  </a:lnTo>
                  <a:lnTo>
                    <a:pt x="6964" y="33186"/>
                  </a:lnTo>
                  <a:lnTo>
                    <a:pt x="7493" y="33570"/>
                  </a:lnTo>
                  <a:lnTo>
                    <a:pt x="8069" y="33906"/>
                  </a:lnTo>
                  <a:lnTo>
                    <a:pt x="8645" y="34195"/>
                  </a:lnTo>
                  <a:lnTo>
                    <a:pt x="9270" y="34435"/>
                  </a:lnTo>
                  <a:lnTo>
                    <a:pt x="9942" y="34627"/>
                  </a:lnTo>
                  <a:lnTo>
                    <a:pt x="10662" y="34723"/>
                  </a:lnTo>
                  <a:lnTo>
                    <a:pt x="11335" y="34819"/>
                  </a:lnTo>
                  <a:lnTo>
                    <a:pt x="12103" y="34867"/>
                  </a:lnTo>
                  <a:lnTo>
                    <a:pt x="13592" y="34867"/>
                  </a:lnTo>
                  <a:lnTo>
                    <a:pt x="14360" y="34819"/>
                  </a:lnTo>
                  <a:lnTo>
                    <a:pt x="15129" y="34723"/>
                  </a:lnTo>
                  <a:lnTo>
                    <a:pt x="15897" y="34579"/>
                  </a:lnTo>
                  <a:lnTo>
                    <a:pt x="17482" y="34243"/>
                  </a:lnTo>
                  <a:lnTo>
                    <a:pt x="19019" y="33858"/>
                  </a:lnTo>
                  <a:lnTo>
                    <a:pt x="20507" y="33378"/>
                  </a:lnTo>
                  <a:lnTo>
                    <a:pt x="21900" y="32802"/>
                  </a:lnTo>
                  <a:lnTo>
                    <a:pt x="23245" y="32226"/>
                  </a:lnTo>
                  <a:lnTo>
                    <a:pt x="24445" y="31649"/>
                  </a:lnTo>
                  <a:lnTo>
                    <a:pt x="25550" y="31025"/>
                  </a:lnTo>
                  <a:lnTo>
                    <a:pt x="26415" y="30449"/>
                  </a:lnTo>
                  <a:lnTo>
                    <a:pt x="27135" y="29920"/>
                  </a:lnTo>
                  <a:lnTo>
                    <a:pt x="27663" y="29392"/>
                  </a:lnTo>
                  <a:lnTo>
                    <a:pt x="27807" y="29200"/>
                  </a:lnTo>
                  <a:lnTo>
                    <a:pt x="27903" y="29008"/>
                  </a:lnTo>
                  <a:lnTo>
                    <a:pt x="28191" y="29008"/>
                  </a:lnTo>
                  <a:lnTo>
                    <a:pt x="28864" y="29056"/>
                  </a:lnTo>
                  <a:lnTo>
                    <a:pt x="29344" y="29008"/>
                  </a:lnTo>
                  <a:lnTo>
                    <a:pt x="29872" y="28960"/>
                  </a:lnTo>
                  <a:lnTo>
                    <a:pt x="30449" y="28864"/>
                  </a:lnTo>
                  <a:lnTo>
                    <a:pt x="31073" y="28720"/>
                  </a:lnTo>
                  <a:lnTo>
                    <a:pt x="31697" y="28528"/>
                  </a:lnTo>
                  <a:lnTo>
                    <a:pt x="32322" y="28239"/>
                  </a:lnTo>
                  <a:lnTo>
                    <a:pt x="32946" y="27855"/>
                  </a:lnTo>
                  <a:lnTo>
                    <a:pt x="33474" y="27375"/>
                  </a:lnTo>
                  <a:lnTo>
                    <a:pt x="33762" y="27087"/>
                  </a:lnTo>
                  <a:lnTo>
                    <a:pt x="34003" y="26799"/>
                  </a:lnTo>
                  <a:lnTo>
                    <a:pt x="34243" y="26463"/>
                  </a:lnTo>
                  <a:lnTo>
                    <a:pt x="34435" y="26078"/>
                  </a:lnTo>
                  <a:lnTo>
                    <a:pt x="34675" y="25694"/>
                  </a:lnTo>
                  <a:lnTo>
                    <a:pt x="34819" y="25262"/>
                  </a:lnTo>
                  <a:lnTo>
                    <a:pt x="34963" y="24782"/>
                  </a:lnTo>
                  <a:lnTo>
                    <a:pt x="35107" y="24301"/>
                  </a:lnTo>
                  <a:lnTo>
                    <a:pt x="29968" y="21036"/>
                  </a:lnTo>
                  <a:lnTo>
                    <a:pt x="30016" y="20219"/>
                  </a:lnTo>
                  <a:lnTo>
                    <a:pt x="30016" y="18154"/>
                  </a:lnTo>
                  <a:lnTo>
                    <a:pt x="30016" y="16761"/>
                  </a:lnTo>
                  <a:lnTo>
                    <a:pt x="29920" y="15225"/>
                  </a:lnTo>
                  <a:lnTo>
                    <a:pt x="29776" y="13496"/>
                  </a:lnTo>
                  <a:lnTo>
                    <a:pt x="29488" y="11767"/>
                  </a:lnTo>
                  <a:lnTo>
                    <a:pt x="29152" y="9942"/>
                  </a:lnTo>
                  <a:lnTo>
                    <a:pt x="28960" y="9029"/>
                  </a:lnTo>
                  <a:lnTo>
                    <a:pt x="28720" y="8165"/>
                  </a:lnTo>
                  <a:lnTo>
                    <a:pt x="28432" y="7301"/>
                  </a:lnTo>
                  <a:lnTo>
                    <a:pt x="28095" y="6436"/>
                  </a:lnTo>
                  <a:lnTo>
                    <a:pt x="27759" y="5620"/>
                  </a:lnTo>
                  <a:lnTo>
                    <a:pt x="27327" y="4851"/>
                  </a:lnTo>
                  <a:lnTo>
                    <a:pt x="26895" y="4131"/>
                  </a:lnTo>
                  <a:lnTo>
                    <a:pt x="26415" y="3410"/>
                  </a:lnTo>
                  <a:lnTo>
                    <a:pt x="25886" y="2786"/>
                  </a:lnTo>
                  <a:lnTo>
                    <a:pt x="25310" y="2210"/>
                  </a:lnTo>
                  <a:lnTo>
                    <a:pt x="24686" y="1730"/>
                  </a:lnTo>
                  <a:lnTo>
                    <a:pt x="23965" y="1249"/>
                  </a:lnTo>
                  <a:lnTo>
                    <a:pt x="23245" y="913"/>
                  </a:lnTo>
                  <a:lnTo>
                    <a:pt x="22428" y="625"/>
                  </a:lnTo>
                  <a:lnTo>
                    <a:pt x="21612" y="433"/>
                  </a:lnTo>
                  <a:lnTo>
                    <a:pt x="20796" y="289"/>
                  </a:lnTo>
                  <a:lnTo>
                    <a:pt x="19979" y="145"/>
                  </a:lnTo>
                  <a:lnTo>
                    <a:pt x="19163" y="49"/>
                  </a:lnTo>
                  <a:lnTo>
                    <a:pt x="18394" y="49"/>
                  </a:lnTo>
                  <a:lnTo>
                    <a:pt x="1757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41"/>
            <p:cNvSpPr/>
            <p:nvPr/>
          </p:nvSpPr>
          <p:spPr>
            <a:xfrm>
              <a:off x="1840950" y="2437250"/>
              <a:ext cx="877700" cy="871675"/>
            </a:xfrm>
            <a:custGeom>
              <a:avLst/>
              <a:gdLst/>
              <a:ahLst/>
              <a:cxnLst/>
              <a:rect l="l" t="t" r="r" b="b"/>
              <a:pathLst>
                <a:path w="35108" h="34867" fill="none" extrusionOk="0">
                  <a:moveTo>
                    <a:pt x="5139" y="3843"/>
                  </a:moveTo>
                  <a:lnTo>
                    <a:pt x="5139" y="3843"/>
                  </a:lnTo>
                  <a:lnTo>
                    <a:pt x="4275" y="4659"/>
                  </a:lnTo>
                  <a:lnTo>
                    <a:pt x="3458" y="5572"/>
                  </a:lnTo>
                  <a:lnTo>
                    <a:pt x="2498" y="6628"/>
                  </a:lnTo>
                  <a:lnTo>
                    <a:pt x="1537" y="7781"/>
                  </a:lnTo>
                  <a:lnTo>
                    <a:pt x="1105" y="8357"/>
                  </a:lnTo>
                  <a:lnTo>
                    <a:pt x="721" y="8981"/>
                  </a:lnTo>
                  <a:lnTo>
                    <a:pt x="385" y="9510"/>
                  </a:lnTo>
                  <a:lnTo>
                    <a:pt x="193" y="10038"/>
                  </a:lnTo>
                  <a:lnTo>
                    <a:pt x="49" y="10566"/>
                  </a:lnTo>
                  <a:lnTo>
                    <a:pt x="1" y="10758"/>
                  </a:lnTo>
                  <a:lnTo>
                    <a:pt x="1" y="10998"/>
                  </a:lnTo>
                  <a:lnTo>
                    <a:pt x="1" y="10998"/>
                  </a:lnTo>
                  <a:lnTo>
                    <a:pt x="97" y="11431"/>
                  </a:lnTo>
                  <a:lnTo>
                    <a:pt x="241" y="11911"/>
                  </a:lnTo>
                  <a:lnTo>
                    <a:pt x="433" y="12439"/>
                  </a:lnTo>
                  <a:lnTo>
                    <a:pt x="673" y="13016"/>
                  </a:lnTo>
                  <a:lnTo>
                    <a:pt x="1249" y="14168"/>
                  </a:lnTo>
                  <a:lnTo>
                    <a:pt x="1874" y="15321"/>
                  </a:lnTo>
                  <a:lnTo>
                    <a:pt x="2498" y="16377"/>
                  </a:lnTo>
                  <a:lnTo>
                    <a:pt x="3074" y="17242"/>
                  </a:lnTo>
                  <a:lnTo>
                    <a:pt x="3603" y="18010"/>
                  </a:lnTo>
                  <a:lnTo>
                    <a:pt x="3603" y="18010"/>
                  </a:lnTo>
                  <a:lnTo>
                    <a:pt x="3555" y="18634"/>
                  </a:lnTo>
                  <a:lnTo>
                    <a:pt x="3458" y="20171"/>
                  </a:lnTo>
                  <a:lnTo>
                    <a:pt x="3410" y="21228"/>
                  </a:lnTo>
                  <a:lnTo>
                    <a:pt x="3458" y="22428"/>
                  </a:lnTo>
                  <a:lnTo>
                    <a:pt x="3506" y="23725"/>
                  </a:lnTo>
                  <a:lnTo>
                    <a:pt x="3651" y="25118"/>
                  </a:lnTo>
                  <a:lnTo>
                    <a:pt x="3843" y="26511"/>
                  </a:lnTo>
                  <a:lnTo>
                    <a:pt x="4131" y="27903"/>
                  </a:lnTo>
                  <a:lnTo>
                    <a:pt x="4323" y="28624"/>
                  </a:lnTo>
                  <a:lnTo>
                    <a:pt x="4515" y="29296"/>
                  </a:lnTo>
                  <a:lnTo>
                    <a:pt x="4755" y="29920"/>
                  </a:lnTo>
                  <a:lnTo>
                    <a:pt x="5043" y="30545"/>
                  </a:lnTo>
                  <a:lnTo>
                    <a:pt x="5379" y="31169"/>
                  </a:lnTo>
                  <a:lnTo>
                    <a:pt x="5716" y="31745"/>
                  </a:lnTo>
                  <a:lnTo>
                    <a:pt x="6100" y="32274"/>
                  </a:lnTo>
                  <a:lnTo>
                    <a:pt x="6532" y="32754"/>
                  </a:lnTo>
                  <a:lnTo>
                    <a:pt x="6964" y="33186"/>
                  </a:lnTo>
                  <a:lnTo>
                    <a:pt x="7493" y="33570"/>
                  </a:lnTo>
                  <a:lnTo>
                    <a:pt x="8069" y="33906"/>
                  </a:lnTo>
                  <a:lnTo>
                    <a:pt x="8645" y="34195"/>
                  </a:lnTo>
                  <a:lnTo>
                    <a:pt x="8645" y="34195"/>
                  </a:lnTo>
                  <a:lnTo>
                    <a:pt x="9270" y="34435"/>
                  </a:lnTo>
                  <a:lnTo>
                    <a:pt x="9942" y="34627"/>
                  </a:lnTo>
                  <a:lnTo>
                    <a:pt x="10662" y="34723"/>
                  </a:lnTo>
                  <a:lnTo>
                    <a:pt x="11335" y="34819"/>
                  </a:lnTo>
                  <a:lnTo>
                    <a:pt x="12103" y="34867"/>
                  </a:lnTo>
                  <a:lnTo>
                    <a:pt x="12823" y="34867"/>
                  </a:lnTo>
                  <a:lnTo>
                    <a:pt x="13592" y="34867"/>
                  </a:lnTo>
                  <a:lnTo>
                    <a:pt x="14360" y="34819"/>
                  </a:lnTo>
                  <a:lnTo>
                    <a:pt x="15129" y="34723"/>
                  </a:lnTo>
                  <a:lnTo>
                    <a:pt x="15897" y="34579"/>
                  </a:lnTo>
                  <a:lnTo>
                    <a:pt x="17482" y="34243"/>
                  </a:lnTo>
                  <a:lnTo>
                    <a:pt x="19019" y="33858"/>
                  </a:lnTo>
                  <a:lnTo>
                    <a:pt x="20507" y="33378"/>
                  </a:lnTo>
                  <a:lnTo>
                    <a:pt x="21900" y="32802"/>
                  </a:lnTo>
                  <a:lnTo>
                    <a:pt x="23245" y="32226"/>
                  </a:lnTo>
                  <a:lnTo>
                    <a:pt x="24445" y="31649"/>
                  </a:lnTo>
                  <a:lnTo>
                    <a:pt x="25550" y="31025"/>
                  </a:lnTo>
                  <a:lnTo>
                    <a:pt x="26415" y="30449"/>
                  </a:lnTo>
                  <a:lnTo>
                    <a:pt x="27135" y="29920"/>
                  </a:lnTo>
                  <a:lnTo>
                    <a:pt x="27663" y="29392"/>
                  </a:lnTo>
                  <a:lnTo>
                    <a:pt x="27807" y="29200"/>
                  </a:lnTo>
                  <a:lnTo>
                    <a:pt x="27903" y="29008"/>
                  </a:lnTo>
                  <a:lnTo>
                    <a:pt x="27903" y="29008"/>
                  </a:lnTo>
                  <a:lnTo>
                    <a:pt x="28191" y="29008"/>
                  </a:lnTo>
                  <a:lnTo>
                    <a:pt x="28864" y="29056"/>
                  </a:lnTo>
                  <a:lnTo>
                    <a:pt x="29344" y="29008"/>
                  </a:lnTo>
                  <a:lnTo>
                    <a:pt x="29872" y="28960"/>
                  </a:lnTo>
                  <a:lnTo>
                    <a:pt x="30449" y="28864"/>
                  </a:lnTo>
                  <a:lnTo>
                    <a:pt x="31073" y="28720"/>
                  </a:lnTo>
                  <a:lnTo>
                    <a:pt x="31697" y="28528"/>
                  </a:lnTo>
                  <a:lnTo>
                    <a:pt x="32322" y="28239"/>
                  </a:lnTo>
                  <a:lnTo>
                    <a:pt x="32946" y="27855"/>
                  </a:lnTo>
                  <a:lnTo>
                    <a:pt x="33474" y="27375"/>
                  </a:lnTo>
                  <a:lnTo>
                    <a:pt x="33762" y="27087"/>
                  </a:lnTo>
                  <a:lnTo>
                    <a:pt x="34003" y="26799"/>
                  </a:lnTo>
                  <a:lnTo>
                    <a:pt x="34243" y="26463"/>
                  </a:lnTo>
                  <a:lnTo>
                    <a:pt x="34435" y="26078"/>
                  </a:lnTo>
                  <a:lnTo>
                    <a:pt x="34675" y="25694"/>
                  </a:lnTo>
                  <a:lnTo>
                    <a:pt x="34819" y="25262"/>
                  </a:lnTo>
                  <a:lnTo>
                    <a:pt x="34963" y="24782"/>
                  </a:lnTo>
                  <a:lnTo>
                    <a:pt x="35107" y="24301"/>
                  </a:lnTo>
                  <a:lnTo>
                    <a:pt x="29968" y="21036"/>
                  </a:lnTo>
                  <a:lnTo>
                    <a:pt x="29968" y="21036"/>
                  </a:lnTo>
                  <a:lnTo>
                    <a:pt x="30016" y="20219"/>
                  </a:lnTo>
                  <a:lnTo>
                    <a:pt x="30016" y="18154"/>
                  </a:lnTo>
                  <a:lnTo>
                    <a:pt x="30016" y="16761"/>
                  </a:lnTo>
                  <a:lnTo>
                    <a:pt x="29920" y="15225"/>
                  </a:lnTo>
                  <a:lnTo>
                    <a:pt x="29776" y="13496"/>
                  </a:lnTo>
                  <a:lnTo>
                    <a:pt x="29488" y="11767"/>
                  </a:lnTo>
                  <a:lnTo>
                    <a:pt x="29152" y="9942"/>
                  </a:lnTo>
                  <a:lnTo>
                    <a:pt x="28960" y="9029"/>
                  </a:lnTo>
                  <a:lnTo>
                    <a:pt x="28720" y="8165"/>
                  </a:lnTo>
                  <a:lnTo>
                    <a:pt x="28432" y="7301"/>
                  </a:lnTo>
                  <a:lnTo>
                    <a:pt x="28095" y="6436"/>
                  </a:lnTo>
                  <a:lnTo>
                    <a:pt x="27759" y="5620"/>
                  </a:lnTo>
                  <a:lnTo>
                    <a:pt x="27327" y="4851"/>
                  </a:lnTo>
                  <a:lnTo>
                    <a:pt x="26895" y="4131"/>
                  </a:lnTo>
                  <a:lnTo>
                    <a:pt x="26415" y="3410"/>
                  </a:lnTo>
                  <a:lnTo>
                    <a:pt x="25886" y="2786"/>
                  </a:lnTo>
                  <a:lnTo>
                    <a:pt x="25310" y="2210"/>
                  </a:lnTo>
                  <a:lnTo>
                    <a:pt x="24686" y="1730"/>
                  </a:lnTo>
                  <a:lnTo>
                    <a:pt x="23965" y="1249"/>
                  </a:lnTo>
                  <a:lnTo>
                    <a:pt x="23245" y="913"/>
                  </a:lnTo>
                  <a:lnTo>
                    <a:pt x="22428" y="625"/>
                  </a:lnTo>
                  <a:lnTo>
                    <a:pt x="22428" y="625"/>
                  </a:lnTo>
                  <a:lnTo>
                    <a:pt x="21612" y="433"/>
                  </a:lnTo>
                  <a:lnTo>
                    <a:pt x="20796" y="289"/>
                  </a:lnTo>
                  <a:lnTo>
                    <a:pt x="19979" y="145"/>
                  </a:lnTo>
                  <a:lnTo>
                    <a:pt x="19163" y="49"/>
                  </a:lnTo>
                  <a:lnTo>
                    <a:pt x="18394" y="49"/>
                  </a:lnTo>
                  <a:lnTo>
                    <a:pt x="17578" y="1"/>
                  </a:lnTo>
                  <a:lnTo>
                    <a:pt x="16809" y="49"/>
                  </a:lnTo>
                  <a:lnTo>
                    <a:pt x="16041" y="97"/>
                  </a:lnTo>
                  <a:lnTo>
                    <a:pt x="14552" y="289"/>
                  </a:lnTo>
                  <a:lnTo>
                    <a:pt x="13112" y="577"/>
                  </a:lnTo>
                  <a:lnTo>
                    <a:pt x="11767" y="913"/>
                  </a:lnTo>
                  <a:lnTo>
                    <a:pt x="10470" y="1345"/>
                  </a:lnTo>
                  <a:lnTo>
                    <a:pt x="9318" y="1778"/>
                  </a:lnTo>
                  <a:lnTo>
                    <a:pt x="8309" y="2210"/>
                  </a:lnTo>
                  <a:lnTo>
                    <a:pt x="7349" y="2642"/>
                  </a:lnTo>
                  <a:lnTo>
                    <a:pt x="6580" y="3026"/>
                  </a:lnTo>
                  <a:lnTo>
                    <a:pt x="5524" y="3603"/>
                  </a:lnTo>
                  <a:lnTo>
                    <a:pt x="5139" y="3843"/>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41"/>
            <p:cNvSpPr/>
            <p:nvPr/>
          </p:nvSpPr>
          <p:spPr>
            <a:xfrm>
              <a:off x="2204750" y="3356925"/>
              <a:ext cx="416650" cy="176525"/>
            </a:xfrm>
            <a:custGeom>
              <a:avLst/>
              <a:gdLst/>
              <a:ahLst/>
              <a:cxnLst/>
              <a:rect l="l" t="t" r="r" b="b"/>
              <a:pathLst>
                <a:path w="16666" h="7061" extrusionOk="0">
                  <a:moveTo>
                    <a:pt x="0" y="1"/>
                  </a:moveTo>
                  <a:lnTo>
                    <a:pt x="817" y="1106"/>
                  </a:lnTo>
                  <a:lnTo>
                    <a:pt x="1729" y="2210"/>
                  </a:lnTo>
                  <a:lnTo>
                    <a:pt x="2882" y="3507"/>
                  </a:lnTo>
                  <a:lnTo>
                    <a:pt x="3506" y="4131"/>
                  </a:lnTo>
                  <a:lnTo>
                    <a:pt x="4130" y="4755"/>
                  </a:lnTo>
                  <a:lnTo>
                    <a:pt x="4803" y="5380"/>
                  </a:lnTo>
                  <a:lnTo>
                    <a:pt x="5475" y="5908"/>
                  </a:lnTo>
                  <a:lnTo>
                    <a:pt x="6099" y="6340"/>
                  </a:lnTo>
                  <a:lnTo>
                    <a:pt x="6724" y="6725"/>
                  </a:lnTo>
                  <a:lnTo>
                    <a:pt x="7300" y="6965"/>
                  </a:lnTo>
                  <a:lnTo>
                    <a:pt x="7588" y="7013"/>
                  </a:lnTo>
                  <a:lnTo>
                    <a:pt x="7828" y="7061"/>
                  </a:lnTo>
                  <a:lnTo>
                    <a:pt x="8357" y="7013"/>
                  </a:lnTo>
                  <a:lnTo>
                    <a:pt x="8885" y="6869"/>
                  </a:lnTo>
                  <a:lnTo>
                    <a:pt x="9461" y="6628"/>
                  </a:lnTo>
                  <a:lnTo>
                    <a:pt x="9990" y="6340"/>
                  </a:lnTo>
                  <a:lnTo>
                    <a:pt x="10566" y="6004"/>
                  </a:lnTo>
                  <a:lnTo>
                    <a:pt x="11094" y="5572"/>
                  </a:lnTo>
                  <a:lnTo>
                    <a:pt x="11622" y="5140"/>
                  </a:lnTo>
                  <a:lnTo>
                    <a:pt x="12151" y="4707"/>
                  </a:lnTo>
                  <a:lnTo>
                    <a:pt x="13063" y="3795"/>
                  </a:lnTo>
                  <a:lnTo>
                    <a:pt x="13784" y="3027"/>
                  </a:lnTo>
                  <a:lnTo>
                    <a:pt x="14408" y="2258"/>
                  </a:lnTo>
                  <a:lnTo>
                    <a:pt x="14744" y="2450"/>
                  </a:lnTo>
                  <a:lnTo>
                    <a:pt x="15512" y="2834"/>
                  </a:lnTo>
                  <a:lnTo>
                    <a:pt x="15945" y="3027"/>
                  </a:lnTo>
                  <a:lnTo>
                    <a:pt x="16329" y="3123"/>
                  </a:lnTo>
                  <a:lnTo>
                    <a:pt x="16569" y="3123"/>
                  </a:lnTo>
                  <a:lnTo>
                    <a:pt x="16617" y="3075"/>
                  </a:lnTo>
                  <a:lnTo>
                    <a:pt x="16665" y="2979"/>
                  </a:lnTo>
                  <a:lnTo>
                    <a:pt x="16617" y="2834"/>
                  </a:lnTo>
                  <a:lnTo>
                    <a:pt x="16569" y="2690"/>
                  </a:lnTo>
                  <a:lnTo>
                    <a:pt x="16233" y="2258"/>
                  </a:lnTo>
                  <a:lnTo>
                    <a:pt x="15753" y="1826"/>
                  </a:lnTo>
                  <a:lnTo>
                    <a:pt x="15224" y="1346"/>
                  </a:lnTo>
                  <a:lnTo>
                    <a:pt x="14216" y="529"/>
                  </a:lnTo>
                  <a:lnTo>
                    <a:pt x="13784" y="193"/>
                  </a:lnTo>
                  <a:lnTo>
                    <a:pt x="9365" y="3027"/>
                  </a:lnTo>
                  <a:lnTo>
                    <a:pt x="5283" y="145"/>
                  </a:lnTo>
                  <a:lnTo>
                    <a:pt x="0" y="1"/>
                  </a:lnTo>
                  <a:close/>
                </a:path>
              </a:pathLst>
            </a:custGeom>
            <a:solidFill>
              <a:srgbClr val="FDC5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41"/>
            <p:cNvSpPr/>
            <p:nvPr/>
          </p:nvSpPr>
          <p:spPr>
            <a:xfrm>
              <a:off x="2204750" y="3356925"/>
              <a:ext cx="416650" cy="176525"/>
            </a:xfrm>
            <a:custGeom>
              <a:avLst/>
              <a:gdLst/>
              <a:ahLst/>
              <a:cxnLst/>
              <a:rect l="l" t="t" r="r" b="b"/>
              <a:pathLst>
                <a:path w="16666" h="7061" fill="none" extrusionOk="0">
                  <a:moveTo>
                    <a:pt x="0" y="1"/>
                  </a:moveTo>
                  <a:lnTo>
                    <a:pt x="0" y="1"/>
                  </a:lnTo>
                  <a:lnTo>
                    <a:pt x="817" y="1106"/>
                  </a:lnTo>
                  <a:lnTo>
                    <a:pt x="1729" y="2210"/>
                  </a:lnTo>
                  <a:lnTo>
                    <a:pt x="2882" y="3507"/>
                  </a:lnTo>
                  <a:lnTo>
                    <a:pt x="3506" y="4131"/>
                  </a:lnTo>
                  <a:lnTo>
                    <a:pt x="4130" y="4755"/>
                  </a:lnTo>
                  <a:lnTo>
                    <a:pt x="4803" y="5380"/>
                  </a:lnTo>
                  <a:lnTo>
                    <a:pt x="5475" y="5908"/>
                  </a:lnTo>
                  <a:lnTo>
                    <a:pt x="6099" y="6340"/>
                  </a:lnTo>
                  <a:lnTo>
                    <a:pt x="6724" y="6725"/>
                  </a:lnTo>
                  <a:lnTo>
                    <a:pt x="7300" y="6965"/>
                  </a:lnTo>
                  <a:lnTo>
                    <a:pt x="7588" y="7013"/>
                  </a:lnTo>
                  <a:lnTo>
                    <a:pt x="7828" y="7061"/>
                  </a:lnTo>
                  <a:lnTo>
                    <a:pt x="7828" y="7061"/>
                  </a:lnTo>
                  <a:lnTo>
                    <a:pt x="8357" y="7013"/>
                  </a:lnTo>
                  <a:lnTo>
                    <a:pt x="8885" y="6869"/>
                  </a:lnTo>
                  <a:lnTo>
                    <a:pt x="9461" y="6628"/>
                  </a:lnTo>
                  <a:lnTo>
                    <a:pt x="9990" y="6340"/>
                  </a:lnTo>
                  <a:lnTo>
                    <a:pt x="10566" y="6004"/>
                  </a:lnTo>
                  <a:lnTo>
                    <a:pt x="11094" y="5572"/>
                  </a:lnTo>
                  <a:lnTo>
                    <a:pt x="11622" y="5140"/>
                  </a:lnTo>
                  <a:lnTo>
                    <a:pt x="12151" y="4707"/>
                  </a:lnTo>
                  <a:lnTo>
                    <a:pt x="13063" y="3795"/>
                  </a:lnTo>
                  <a:lnTo>
                    <a:pt x="13784" y="3027"/>
                  </a:lnTo>
                  <a:lnTo>
                    <a:pt x="14408" y="2258"/>
                  </a:lnTo>
                  <a:lnTo>
                    <a:pt x="14408" y="2258"/>
                  </a:lnTo>
                  <a:lnTo>
                    <a:pt x="14744" y="2450"/>
                  </a:lnTo>
                  <a:lnTo>
                    <a:pt x="15512" y="2834"/>
                  </a:lnTo>
                  <a:lnTo>
                    <a:pt x="15945" y="3027"/>
                  </a:lnTo>
                  <a:lnTo>
                    <a:pt x="16329" y="3123"/>
                  </a:lnTo>
                  <a:lnTo>
                    <a:pt x="16473" y="3123"/>
                  </a:lnTo>
                  <a:lnTo>
                    <a:pt x="16569" y="3123"/>
                  </a:lnTo>
                  <a:lnTo>
                    <a:pt x="16617" y="3075"/>
                  </a:lnTo>
                  <a:lnTo>
                    <a:pt x="16665" y="2979"/>
                  </a:lnTo>
                  <a:lnTo>
                    <a:pt x="16665" y="2979"/>
                  </a:lnTo>
                  <a:lnTo>
                    <a:pt x="16617" y="2834"/>
                  </a:lnTo>
                  <a:lnTo>
                    <a:pt x="16569" y="2690"/>
                  </a:lnTo>
                  <a:lnTo>
                    <a:pt x="16233" y="2258"/>
                  </a:lnTo>
                  <a:lnTo>
                    <a:pt x="15753" y="1826"/>
                  </a:lnTo>
                  <a:lnTo>
                    <a:pt x="15224" y="1346"/>
                  </a:lnTo>
                  <a:lnTo>
                    <a:pt x="14216" y="529"/>
                  </a:lnTo>
                  <a:lnTo>
                    <a:pt x="13784" y="193"/>
                  </a:lnTo>
                  <a:lnTo>
                    <a:pt x="9365" y="3027"/>
                  </a:lnTo>
                  <a:lnTo>
                    <a:pt x="5283" y="145"/>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41"/>
            <p:cNvSpPr/>
            <p:nvPr/>
          </p:nvSpPr>
          <p:spPr>
            <a:xfrm>
              <a:off x="2498900" y="3361750"/>
              <a:ext cx="104475" cy="84050"/>
            </a:xfrm>
            <a:custGeom>
              <a:avLst/>
              <a:gdLst/>
              <a:ahLst/>
              <a:cxnLst/>
              <a:rect l="l" t="t" r="r" b="b"/>
              <a:pathLst>
                <a:path w="4179" h="3362" extrusionOk="0">
                  <a:moveTo>
                    <a:pt x="2018" y="0"/>
                  </a:moveTo>
                  <a:lnTo>
                    <a:pt x="0" y="1297"/>
                  </a:lnTo>
                  <a:lnTo>
                    <a:pt x="1489" y="3362"/>
                  </a:lnTo>
                  <a:lnTo>
                    <a:pt x="2354" y="2449"/>
                  </a:lnTo>
                  <a:lnTo>
                    <a:pt x="2642" y="2065"/>
                  </a:lnTo>
                  <a:lnTo>
                    <a:pt x="3170" y="2353"/>
                  </a:lnTo>
                  <a:lnTo>
                    <a:pt x="3650" y="2593"/>
                  </a:lnTo>
                  <a:lnTo>
                    <a:pt x="4179" y="2834"/>
                  </a:lnTo>
                  <a:lnTo>
                    <a:pt x="3891" y="1537"/>
                  </a:lnTo>
                  <a:lnTo>
                    <a:pt x="3218" y="961"/>
                  </a:lnTo>
                  <a:lnTo>
                    <a:pt x="2642" y="480"/>
                  </a:lnTo>
                  <a:lnTo>
                    <a:pt x="201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41"/>
            <p:cNvSpPr/>
            <p:nvPr/>
          </p:nvSpPr>
          <p:spPr>
            <a:xfrm>
              <a:off x="2498900" y="3361750"/>
              <a:ext cx="104475" cy="84050"/>
            </a:xfrm>
            <a:custGeom>
              <a:avLst/>
              <a:gdLst/>
              <a:ahLst/>
              <a:cxnLst/>
              <a:rect l="l" t="t" r="r" b="b"/>
              <a:pathLst>
                <a:path w="4179" h="3362" fill="none" extrusionOk="0">
                  <a:moveTo>
                    <a:pt x="0" y="1297"/>
                  </a:moveTo>
                  <a:lnTo>
                    <a:pt x="1489" y="3362"/>
                  </a:lnTo>
                  <a:lnTo>
                    <a:pt x="1489" y="3362"/>
                  </a:lnTo>
                  <a:lnTo>
                    <a:pt x="2354" y="2449"/>
                  </a:lnTo>
                  <a:lnTo>
                    <a:pt x="2642" y="2065"/>
                  </a:lnTo>
                  <a:lnTo>
                    <a:pt x="2642" y="2065"/>
                  </a:lnTo>
                  <a:lnTo>
                    <a:pt x="3170" y="2353"/>
                  </a:lnTo>
                  <a:lnTo>
                    <a:pt x="3650" y="2593"/>
                  </a:lnTo>
                  <a:lnTo>
                    <a:pt x="4179" y="2834"/>
                  </a:lnTo>
                  <a:lnTo>
                    <a:pt x="3891" y="1537"/>
                  </a:lnTo>
                  <a:lnTo>
                    <a:pt x="3891" y="1537"/>
                  </a:lnTo>
                  <a:lnTo>
                    <a:pt x="3218" y="961"/>
                  </a:lnTo>
                  <a:lnTo>
                    <a:pt x="2642" y="480"/>
                  </a:lnTo>
                  <a:lnTo>
                    <a:pt x="2018" y="0"/>
                  </a:lnTo>
                  <a:lnTo>
                    <a:pt x="0" y="1297"/>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41"/>
            <p:cNvSpPr/>
            <p:nvPr/>
          </p:nvSpPr>
          <p:spPr>
            <a:xfrm>
              <a:off x="2518100" y="3340125"/>
              <a:ext cx="126100" cy="114100"/>
            </a:xfrm>
            <a:custGeom>
              <a:avLst/>
              <a:gdLst/>
              <a:ahLst/>
              <a:cxnLst/>
              <a:rect l="l" t="t" r="r" b="b"/>
              <a:pathLst>
                <a:path w="5044" h="4564" extrusionOk="0">
                  <a:moveTo>
                    <a:pt x="865" y="1"/>
                  </a:moveTo>
                  <a:lnTo>
                    <a:pt x="721" y="97"/>
                  </a:lnTo>
                  <a:lnTo>
                    <a:pt x="433" y="337"/>
                  </a:lnTo>
                  <a:lnTo>
                    <a:pt x="145" y="673"/>
                  </a:lnTo>
                  <a:lnTo>
                    <a:pt x="1" y="913"/>
                  </a:lnTo>
                  <a:lnTo>
                    <a:pt x="1" y="961"/>
                  </a:lnTo>
                  <a:lnTo>
                    <a:pt x="97" y="1057"/>
                  </a:lnTo>
                  <a:lnTo>
                    <a:pt x="337" y="1345"/>
                  </a:lnTo>
                  <a:lnTo>
                    <a:pt x="1250" y="2114"/>
                  </a:lnTo>
                  <a:lnTo>
                    <a:pt x="2498" y="3170"/>
                  </a:lnTo>
                  <a:lnTo>
                    <a:pt x="2498" y="3170"/>
                  </a:lnTo>
                  <a:lnTo>
                    <a:pt x="2402" y="3122"/>
                  </a:lnTo>
                  <a:lnTo>
                    <a:pt x="2162" y="3026"/>
                  </a:lnTo>
                  <a:lnTo>
                    <a:pt x="1778" y="2930"/>
                  </a:lnTo>
                  <a:lnTo>
                    <a:pt x="1634" y="2930"/>
                  </a:lnTo>
                  <a:lnTo>
                    <a:pt x="1442" y="2978"/>
                  </a:lnTo>
                  <a:lnTo>
                    <a:pt x="1298" y="3074"/>
                  </a:lnTo>
                  <a:lnTo>
                    <a:pt x="1250" y="3170"/>
                  </a:lnTo>
                  <a:lnTo>
                    <a:pt x="1202" y="3314"/>
                  </a:lnTo>
                  <a:lnTo>
                    <a:pt x="1153" y="3458"/>
                  </a:lnTo>
                  <a:lnTo>
                    <a:pt x="1202" y="3843"/>
                  </a:lnTo>
                  <a:lnTo>
                    <a:pt x="1298" y="4179"/>
                  </a:lnTo>
                  <a:lnTo>
                    <a:pt x="1298" y="4227"/>
                  </a:lnTo>
                  <a:lnTo>
                    <a:pt x="1394" y="4275"/>
                  </a:lnTo>
                  <a:lnTo>
                    <a:pt x="1538" y="4323"/>
                  </a:lnTo>
                  <a:lnTo>
                    <a:pt x="1778" y="4371"/>
                  </a:lnTo>
                  <a:lnTo>
                    <a:pt x="2018" y="4371"/>
                  </a:lnTo>
                  <a:lnTo>
                    <a:pt x="2498" y="4275"/>
                  </a:lnTo>
                  <a:lnTo>
                    <a:pt x="2690" y="4227"/>
                  </a:lnTo>
                  <a:lnTo>
                    <a:pt x="3026" y="4323"/>
                  </a:lnTo>
                  <a:lnTo>
                    <a:pt x="3747" y="4515"/>
                  </a:lnTo>
                  <a:lnTo>
                    <a:pt x="4131" y="4563"/>
                  </a:lnTo>
                  <a:lnTo>
                    <a:pt x="4515" y="4563"/>
                  </a:lnTo>
                  <a:lnTo>
                    <a:pt x="4803" y="4467"/>
                  </a:lnTo>
                  <a:lnTo>
                    <a:pt x="4947" y="4419"/>
                  </a:lnTo>
                  <a:lnTo>
                    <a:pt x="4995" y="4323"/>
                  </a:lnTo>
                  <a:lnTo>
                    <a:pt x="5044" y="4179"/>
                  </a:lnTo>
                  <a:lnTo>
                    <a:pt x="4947" y="3939"/>
                  </a:lnTo>
                  <a:lnTo>
                    <a:pt x="4803" y="3699"/>
                  </a:lnTo>
                  <a:lnTo>
                    <a:pt x="4563" y="3362"/>
                  </a:lnTo>
                  <a:lnTo>
                    <a:pt x="3939" y="2690"/>
                  </a:lnTo>
                  <a:lnTo>
                    <a:pt x="3219" y="1922"/>
                  </a:lnTo>
                  <a:lnTo>
                    <a:pt x="2450" y="1201"/>
                  </a:lnTo>
                  <a:lnTo>
                    <a:pt x="1730" y="577"/>
                  </a:lnTo>
                  <a:lnTo>
                    <a:pt x="1202" y="145"/>
                  </a:lnTo>
                  <a:lnTo>
                    <a:pt x="96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41"/>
            <p:cNvSpPr/>
            <p:nvPr/>
          </p:nvSpPr>
          <p:spPr>
            <a:xfrm>
              <a:off x="2518100" y="3340125"/>
              <a:ext cx="126100" cy="114100"/>
            </a:xfrm>
            <a:custGeom>
              <a:avLst/>
              <a:gdLst/>
              <a:ahLst/>
              <a:cxnLst/>
              <a:rect l="l" t="t" r="r" b="b"/>
              <a:pathLst>
                <a:path w="5044" h="4564" fill="none" extrusionOk="0">
                  <a:moveTo>
                    <a:pt x="1298" y="4179"/>
                  </a:moveTo>
                  <a:lnTo>
                    <a:pt x="1298" y="4179"/>
                  </a:lnTo>
                  <a:lnTo>
                    <a:pt x="1202" y="3843"/>
                  </a:lnTo>
                  <a:lnTo>
                    <a:pt x="1153" y="3458"/>
                  </a:lnTo>
                  <a:lnTo>
                    <a:pt x="1202" y="3314"/>
                  </a:lnTo>
                  <a:lnTo>
                    <a:pt x="1250" y="3170"/>
                  </a:lnTo>
                  <a:lnTo>
                    <a:pt x="1298" y="3074"/>
                  </a:lnTo>
                  <a:lnTo>
                    <a:pt x="1442" y="2978"/>
                  </a:lnTo>
                  <a:lnTo>
                    <a:pt x="1442" y="2978"/>
                  </a:lnTo>
                  <a:lnTo>
                    <a:pt x="1634" y="2930"/>
                  </a:lnTo>
                  <a:lnTo>
                    <a:pt x="1778" y="2930"/>
                  </a:lnTo>
                  <a:lnTo>
                    <a:pt x="2162" y="3026"/>
                  </a:lnTo>
                  <a:lnTo>
                    <a:pt x="2402" y="3122"/>
                  </a:lnTo>
                  <a:lnTo>
                    <a:pt x="2498" y="3170"/>
                  </a:lnTo>
                  <a:lnTo>
                    <a:pt x="2498" y="3170"/>
                  </a:lnTo>
                  <a:lnTo>
                    <a:pt x="1250" y="2114"/>
                  </a:lnTo>
                  <a:lnTo>
                    <a:pt x="337" y="1345"/>
                  </a:lnTo>
                  <a:lnTo>
                    <a:pt x="97" y="1057"/>
                  </a:lnTo>
                  <a:lnTo>
                    <a:pt x="1" y="961"/>
                  </a:lnTo>
                  <a:lnTo>
                    <a:pt x="1" y="913"/>
                  </a:lnTo>
                  <a:lnTo>
                    <a:pt x="1" y="913"/>
                  </a:lnTo>
                  <a:lnTo>
                    <a:pt x="145" y="673"/>
                  </a:lnTo>
                  <a:lnTo>
                    <a:pt x="433" y="337"/>
                  </a:lnTo>
                  <a:lnTo>
                    <a:pt x="721" y="97"/>
                  </a:lnTo>
                  <a:lnTo>
                    <a:pt x="865" y="1"/>
                  </a:lnTo>
                  <a:lnTo>
                    <a:pt x="961" y="1"/>
                  </a:lnTo>
                  <a:lnTo>
                    <a:pt x="961" y="1"/>
                  </a:lnTo>
                  <a:lnTo>
                    <a:pt x="1202" y="145"/>
                  </a:lnTo>
                  <a:lnTo>
                    <a:pt x="1730" y="577"/>
                  </a:lnTo>
                  <a:lnTo>
                    <a:pt x="2450" y="1201"/>
                  </a:lnTo>
                  <a:lnTo>
                    <a:pt x="3219" y="1922"/>
                  </a:lnTo>
                  <a:lnTo>
                    <a:pt x="3939" y="2690"/>
                  </a:lnTo>
                  <a:lnTo>
                    <a:pt x="4563" y="3362"/>
                  </a:lnTo>
                  <a:lnTo>
                    <a:pt x="4803" y="3699"/>
                  </a:lnTo>
                  <a:lnTo>
                    <a:pt x="4947" y="3939"/>
                  </a:lnTo>
                  <a:lnTo>
                    <a:pt x="5044" y="4179"/>
                  </a:lnTo>
                  <a:lnTo>
                    <a:pt x="4995" y="4323"/>
                  </a:lnTo>
                  <a:lnTo>
                    <a:pt x="4995" y="4323"/>
                  </a:lnTo>
                  <a:lnTo>
                    <a:pt x="4947" y="4419"/>
                  </a:lnTo>
                  <a:lnTo>
                    <a:pt x="4803" y="4467"/>
                  </a:lnTo>
                  <a:lnTo>
                    <a:pt x="4515" y="4563"/>
                  </a:lnTo>
                  <a:lnTo>
                    <a:pt x="4131" y="4563"/>
                  </a:lnTo>
                  <a:lnTo>
                    <a:pt x="3747" y="4515"/>
                  </a:lnTo>
                  <a:lnTo>
                    <a:pt x="3026" y="4323"/>
                  </a:lnTo>
                  <a:lnTo>
                    <a:pt x="2690" y="4227"/>
                  </a:lnTo>
                  <a:lnTo>
                    <a:pt x="2690" y="4227"/>
                  </a:lnTo>
                  <a:lnTo>
                    <a:pt x="2498" y="4275"/>
                  </a:lnTo>
                  <a:lnTo>
                    <a:pt x="2018" y="4371"/>
                  </a:lnTo>
                  <a:lnTo>
                    <a:pt x="1778" y="4371"/>
                  </a:lnTo>
                  <a:lnTo>
                    <a:pt x="1538" y="4323"/>
                  </a:lnTo>
                  <a:lnTo>
                    <a:pt x="1394" y="4275"/>
                  </a:lnTo>
                  <a:lnTo>
                    <a:pt x="1298" y="4227"/>
                  </a:lnTo>
                  <a:lnTo>
                    <a:pt x="1298" y="4179"/>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41"/>
            <p:cNvSpPr/>
            <p:nvPr/>
          </p:nvSpPr>
          <p:spPr>
            <a:xfrm>
              <a:off x="2518100" y="3360550"/>
              <a:ext cx="67275" cy="88850"/>
            </a:xfrm>
            <a:custGeom>
              <a:avLst/>
              <a:gdLst/>
              <a:ahLst/>
              <a:cxnLst/>
              <a:rect l="l" t="t" r="r" b="b"/>
              <a:pathLst>
                <a:path w="2691" h="3554" extrusionOk="0">
                  <a:moveTo>
                    <a:pt x="1778" y="3554"/>
                  </a:moveTo>
                  <a:lnTo>
                    <a:pt x="1778" y="3554"/>
                  </a:lnTo>
                  <a:lnTo>
                    <a:pt x="1778" y="3554"/>
                  </a:lnTo>
                  <a:lnTo>
                    <a:pt x="1778" y="3554"/>
                  </a:lnTo>
                  <a:lnTo>
                    <a:pt x="1778" y="3554"/>
                  </a:lnTo>
                  <a:lnTo>
                    <a:pt x="1778" y="3554"/>
                  </a:lnTo>
                  <a:close/>
                  <a:moveTo>
                    <a:pt x="2690" y="3410"/>
                  </a:moveTo>
                  <a:lnTo>
                    <a:pt x="2690" y="3410"/>
                  </a:lnTo>
                  <a:lnTo>
                    <a:pt x="2354" y="3506"/>
                  </a:lnTo>
                  <a:lnTo>
                    <a:pt x="1826" y="3554"/>
                  </a:lnTo>
                  <a:lnTo>
                    <a:pt x="1826" y="3554"/>
                  </a:lnTo>
                  <a:lnTo>
                    <a:pt x="2354" y="3506"/>
                  </a:lnTo>
                  <a:lnTo>
                    <a:pt x="2690" y="3410"/>
                  </a:lnTo>
                  <a:close/>
                  <a:moveTo>
                    <a:pt x="1" y="96"/>
                  </a:moveTo>
                  <a:lnTo>
                    <a:pt x="1" y="96"/>
                  </a:lnTo>
                  <a:lnTo>
                    <a:pt x="1" y="96"/>
                  </a:lnTo>
                  <a:lnTo>
                    <a:pt x="1" y="96"/>
                  </a:lnTo>
                  <a:lnTo>
                    <a:pt x="1" y="96"/>
                  </a:lnTo>
                  <a:lnTo>
                    <a:pt x="1" y="96"/>
                  </a:lnTo>
                  <a:lnTo>
                    <a:pt x="1" y="96"/>
                  </a:lnTo>
                  <a:lnTo>
                    <a:pt x="1" y="96"/>
                  </a:lnTo>
                  <a:lnTo>
                    <a:pt x="1" y="96"/>
                  </a:lnTo>
                  <a:close/>
                  <a:moveTo>
                    <a:pt x="1" y="96"/>
                  </a:moveTo>
                  <a:lnTo>
                    <a:pt x="1" y="96"/>
                  </a:lnTo>
                  <a:lnTo>
                    <a:pt x="1" y="96"/>
                  </a:lnTo>
                  <a:lnTo>
                    <a:pt x="1" y="96"/>
                  </a:lnTo>
                  <a:lnTo>
                    <a:pt x="1" y="96"/>
                  </a:lnTo>
                  <a:close/>
                  <a:moveTo>
                    <a:pt x="49" y="48"/>
                  </a:moveTo>
                  <a:lnTo>
                    <a:pt x="49" y="48"/>
                  </a:lnTo>
                  <a:lnTo>
                    <a:pt x="1" y="96"/>
                  </a:lnTo>
                  <a:lnTo>
                    <a:pt x="1" y="96"/>
                  </a:lnTo>
                  <a:lnTo>
                    <a:pt x="49" y="48"/>
                  </a:lnTo>
                  <a:close/>
                  <a:moveTo>
                    <a:pt x="49" y="0"/>
                  </a:moveTo>
                  <a:lnTo>
                    <a:pt x="49" y="0"/>
                  </a:lnTo>
                  <a:lnTo>
                    <a:pt x="49" y="48"/>
                  </a:lnTo>
                  <a:lnTo>
                    <a:pt x="49" y="48"/>
                  </a:lnTo>
                  <a:lnTo>
                    <a:pt x="49" y="0"/>
                  </a:lnTo>
                  <a:close/>
                  <a:moveTo>
                    <a:pt x="49" y="0"/>
                  </a:moveTo>
                  <a:lnTo>
                    <a:pt x="49" y="0"/>
                  </a:lnTo>
                  <a:lnTo>
                    <a:pt x="49" y="0"/>
                  </a:lnTo>
                  <a:lnTo>
                    <a:pt x="49" y="0"/>
                  </a:lnTo>
                  <a:lnTo>
                    <a:pt x="49" y="0"/>
                  </a:lnTo>
                  <a:close/>
                  <a:moveTo>
                    <a:pt x="49" y="0"/>
                  </a:moveTo>
                  <a:lnTo>
                    <a:pt x="49" y="0"/>
                  </a:lnTo>
                  <a:lnTo>
                    <a:pt x="49" y="0"/>
                  </a:lnTo>
                  <a:lnTo>
                    <a:pt x="49" y="0"/>
                  </a:lnTo>
                  <a:lnTo>
                    <a:pt x="49" y="0"/>
                  </a:lnTo>
                  <a:close/>
                  <a:moveTo>
                    <a:pt x="49" y="0"/>
                  </a:moveTo>
                  <a:lnTo>
                    <a:pt x="49" y="0"/>
                  </a:lnTo>
                  <a:lnTo>
                    <a:pt x="49" y="0"/>
                  </a:lnTo>
                  <a:lnTo>
                    <a:pt x="49" y="0"/>
                  </a:lnTo>
                  <a:lnTo>
                    <a:pt x="49" y="0"/>
                  </a:lnTo>
                  <a:close/>
                  <a:moveTo>
                    <a:pt x="49" y="0"/>
                  </a:moveTo>
                  <a:lnTo>
                    <a:pt x="49" y="0"/>
                  </a:lnTo>
                  <a:lnTo>
                    <a:pt x="49" y="0"/>
                  </a:lnTo>
                  <a:lnTo>
                    <a:pt x="49" y="0"/>
                  </a:lnTo>
                  <a:lnTo>
                    <a:pt x="49" y="0"/>
                  </a:lnTo>
                  <a:close/>
                  <a:moveTo>
                    <a:pt x="49" y="0"/>
                  </a:moveTo>
                  <a:lnTo>
                    <a:pt x="49" y="0"/>
                  </a:lnTo>
                  <a:lnTo>
                    <a:pt x="49" y="0"/>
                  </a:lnTo>
                  <a:lnTo>
                    <a:pt x="49" y="0"/>
                  </a:lnTo>
                  <a:lnTo>
                    <a:pt x="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41"/>
            <p:cNvSpPr/>
            <p:nvPr/>
          </p:nvSpPr>
          <p:spPr>
            <a:xfrm>
              <a:off x="2562525" y="3449375"/>
              <a:ext cx="25" cy="25"/>
            </a:xfrm>
            <a:custGeom>
              <a:avLst/>
              <a:gdLst/>
              <a:ahLst/>
              <a:cxnLst/>
              <a:rect l="l" t="t" r="r" b="b"/>
              <a:pathLst>
                <a:path w="1" h="1" fill="none" extrusionOk="0">
                  <a:moveTo>
                    <a:pt x="1" y="1"/>
                  </a:moveTo>
                  <a:lnTo>
                    <a:pt x="1" y="1"/>
                  </a:lnTo>
                  <a:lnTo>
                    <a:pt x="1" y="1"/>
                  </a:lnTo>
                  <a:lnTo>
                    <a:pt x="1" y="1"/>
                  </a:lnTo>
                  <a:lnTo>
                    <a:pt x="1" y="1"/>
                  </a:lnTo>
                  <a:lnTo>
                    <a:pt x="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41"/>
            <p:cNvSpPr/>
            <p:nvPr/>
          </p:nvSpPr>
          <p:spPr>
            <a:xfrm>
              <a:off x="2563725" y="3445775"/>
              <a:ext cx="21650" cy="3625"/>
            </a:xfrm>
            <a:custGeom>
              <a:avLst/>
              <a:gdLst/>
              <a:ahLst/>
              <a:cxnLst/>
              <a:rect l="l" t="t" r="r" b="b"/>
              <a:pathLst>
                <a:path w="866" h="145" fill="none" extrusionOk="0">
                  <a:moveTo>
                    <a:pt x="865" y="1"/>
                  </a:moveTo>
                  <a:lnTo>
                    <a:pt x="865" y="1"/>
                  </a:lnTo>
                  <a:lnTo>
                    <a:pt x="529" y="97"/>
                  </a:lnTo>
                  <a:lnTo>
                    <a:pt x="1" y="145"/>
                  </a:lnTo>
                  <a:lnTo>
                    <a:pt x="1" y="145"/>
                  </a:lnTo>
                  <a:lnTo>
                    <a:pt x="529" y="97"/>
                  </a:lnTo>
                  <a:lnTo>
                    <a:pt x="865"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41"/>
            <p:cNvSpPr/>
            <p:nvPr/>
          </p:nvSpPr>
          <p:spPr>
            <a:xfrm>
              <a:off x="2518100" y="3362950"/>
              <a:ext cx="25" cy="25"/>
            </a:xfrm>
            <a:custGeom>
              <a:avLst/>
              <a:gdLst/>
              <a:ahLst/>
              <a:cxnLst/>
              <a:rect l="l" t="t" r="r" b="b"/>
              <a:pathLst>
                <a:path w="1" h="1" fill="none" extrusionOk="0">
                  <a:moveTo>
                    <a:pt x="1" y="0"/>
                  </a:moveTo>
                  <a:lnTo>
                    <a:pt x="1" y="0"/>
                  </a:lnTo>
                  <a:lnTo>
                    <a:pt x="1" y="0"/>
                  </a:lnTo>
                  <a:lnTo>
                    <a:pt x="1" y="0"/>
                  </a:lnTo>
                  <a:lnTo>
                    <a:pt x="1" y="0"/>
                  </a:lnTo>
                  <a:lnTo>
                    <a:pt x="1" y="0"/>
                  </a:lnTo>
                  <a:lnTo>
                    <a:pt x="1" y="0"/>
                  </a:lnTo>
                  <a:lnTo>
                    <a:pt x="1" y="0"/>
                  </a:lnTo>
                  <a:lnTo>
                    <a:pt x="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41"/>
            <p:cNvSpPr/>
            <p:nvPr/>
          </p:nvSpPr>
          <p:spPr>
            <a:xfrm>
              <a:off x="2518100" y="3362950"/>
              <a:ext cx="25" cy="25"/>
            </a:xfrm>
            <a:custGeom>
              <a:avLst/>
              <a:gdLst/>
              <a:ahLst/>
              <a:cxnLst/>
              <a:rect l="l" t="t" r="r" b="b"/>
              <a:pathLst>
                <a:path w="1" h="1" fill="none" extrusionOk="0">
                  <a:moveTo>
                    <a:pt x="1" y="0"/>
                  </a:moveTo>
                  <a:lnTo>
                    <a:pt x="1" y="0"/>
                  </a:lnTo>
                  <a:lnTo>
                    <a:pt x="1" y="0"/>
                  </a:lnTo>
                  <a:lnTo>
                    <a:pt x="1" y="0"/>
                  </a:lnTo>
                  <a:lnTo>
                    <a:pt x="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41"/>
            <p:cNvSpPr/>
            <p:nvPr/>
          </p:nvSpPr>
          <p:spPr>
            <a:xfrm>
              <a:off x="2518100" y="3361750"/>
              <a:ext cx="1225" cy="1225"/>
            </a:xfrm>
            <a:custGeom>
              <a:avLst/>
              <a:gdLst/>
              <a:ahLst/>
              <a:cxnLst/>
              <a:rect l="l" t="t" r="r" b="b"/>
              <a:pathLst>
                <a:path w="49" h="49" fill="none" extrusionOk="0">
                  <a:moveTo>
                    <a:pt x="49" y="0"/>
                  </a:moveTo>
                  <a:lnTo>
                    <a:pt x="49" y="0"/>
                  </a:lnTo>
                  <a:lnTo>
                    <a:pt x="1" y="48"/>
                  </a:lnTo>
                  <a:lnTo>
                    <a:pt x="1" y="48"/>
                  </a:lnTo>
                  <a:lnTo>
                    <a:pt x="4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41"/>
            <p:cNvSpPr/>
            <p:nvPr/>
          </p:nvSpPr>
          <p:spPr>
            <a:xfrm>
              <a:off x="2519300" y="3360550"/>
              <a:ext cx="25" cy="1225"/>
            </a:xfrm>
            <a:custGeom>
              <a:avLst/>
              <a:gdLst/>
              <a:ahLst/>
              <a:cxnLst/>
              <a:rect l="l" t="t" r="r" b="b"/>
              <a:pathLst>
                <a:path w="1" h="49" fill="none" extrusionOk="0">
                  <a:moveTo>
                    <a:pt x="1" y="0"/>
                  </a:moveTo>
                  <a:lnTo>
                    <a:pt x="1" y="0"/>
                  </a:lnTo>
                  <a:lnTo>
                    <a:pt x="1" y="48"/>
                  </a:lnTo>
                  <a:lnTo>
                    <a:pt x="1" y="48"/>
                  </a:lnTo>
                  <a:lnTo>
                    <a:pt x="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41"/>
            <p:cNvSpPr/>
            <p:nvPr/>
          </p:nvSpPr>
          <p:spPr>
            <a:xfrm>
              <a:off x="2519300" y="3360550"/>
              <a:ext cx="25" cy="25"/>
            </a:xfrm>
            <a:custGeom>
              <a:avLst/>
              <a:gdLst/>
              <a:ahLst/>
              <a:cxnLst/>
              <a:rect l="l" t="t" r="r" b="b"/>
              <a:pathLst>
                <a:path w="1" h="1" fill="none" extrusionOk="0">
                  <a:moveTo>
                    <a:pt x="1" y="0"/>
                  </a:moveTo>
                  <a:lnTo>
                    <a:pt x="1" y="0"/>
                  </a:lnTo>
                  <a:lnTo>
                    <a:pt x="1" y="0"/>
                  </a:lnTo>
                  <a:lnTo>
                    <a:pt x="1" y="0"/>
                  </a:lnTo>
                  <a:lnTo>
                    <a:pt x="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41"/>
            <p:cNvSpPr/>
            <p:nvPr/>
          </p:nvSpPr>
          <p:spPr>
            <a:xfrm>
              <a:off x="2519300" y="3360550"/>
              <a:ext cx="25" cy="25"/>
            </a:xfrm>
            <a:custGeom>
              <a:avLst/>
              <a:gdLst/>
              <a:ahLst/>
              <a:cxnLst/>
              <a:rect l="l" t="t" r="r" b="b"/>
              <a:pathLst>
                <a:path w="1" h="1" fill="none" extrusionOk="0">
                  <a:moveTo>
                    <a:pt x="1" y="0"/>
                  </a:moveTo>
                  <a:lnTo>
                    <a:pt x="1" y="0"/>
                  </a:lnTo>
                  <a:lnTo>
                    <a:pt x="1" y="0"/>
                  </a:lnTo>
                  <a:lnTo>
                    <a:pt x="1" y="0"/>
                  </a:lnTo>
                  <a:lnTo>
                    <a:pt x="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41"/>
            <p:cNvSpPr/>
            <p:nvPr/>
          </p:nvSpPr>
          <p:spPr>
            <a:xfrm>
              <a:off x="2519300" y="3360550"/>
              <a:ext cx="25" cy="25"/>
            </a:xfrm>
            <a:custGeom>
              <a:avLst/>
              <a:gdLst/>
              <a:ahLst/>
              <a:cxnLst/>
              <a:rect l="l" t="t" r="r" b="b"/>
              <a:pathLst>
                <a:path w="1" h="1" fill="none" extrusionOk="0">
                  <a:moveTo>
                    <a:pt x="1" y="0"/>
                  </a:moveTo>
                  <a:lnTo>
                    <a:pt x="1" y="0"/>
                  </a:lnTo>
                  <a:lnTo>
                    <a:pt x="1" y="0"/>
                  </a:lnTo>
                  <a:lnTo>
                    <a:pt x="1" y="0"/>
                  </a:lnTo>
                  <a:lnTo>
                    <a:pt x="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41"/>
            <p:cNvSpPr/>
            <p:nvPr/>
          </p:nvSpPr>
          <p:spPr>
            <a:xfrm>
              <a:off x="2519300" y="3360550"/>
              <a:ext cx="25" cy="25"/>
            </a:xfrm>
            <a:custGeom>
              <a:avLst/>
              <a:gdLst/>
              <a:ahLst/>
              <a:cxnLst/>
              <a:rect l="l" t="t" r="r" b="b"/>
              <a:pathLst>
                <a:path w="1" h="1" fill="none" extrusionOk="0">
                  <a:moveTo>
                    <a:pt x="1" y="0"/>
                  </a:moveTo>
                  <a:lnTo>
                    <a:pt x="1" y="0"/>
                  </a:lnTo>
                  <a:lnTo>
                    <a:pt x="1" y="0"/>
                  </a:lnTo>
                  <a:lnTo>
                    <a:pt x="1" y="0"/>
                  </a:lnTo>
                  <a:lnTo>
                    <a:pt x="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41"/>
            <p:cNvSpPr/>
            <p:nvPr/>
          </p:nvSpPr>
          <p:spPr>
            <a:xfrm>
              <a:off x="2519300" y="3360550"/>
              <a:ext cx="25" cy="25"/>
            </a:xfrm>
            <a:custGeom>
              <a:avLst/>
              <a:gdLst/>
              <a:ahLst/>
              <a:cxnLst/>
              <a:rect l="l" t="t" r="r" b="b"/>
              <a:pathLst>
                <a:path w="1" h="1" fill="none" extrusionOk="0">
                  <a:moveTo>
                    <a:pt x="1" y="0"/>
                  </a:moveTo>
                  <a:lnTo>
                    <a:pt x="1" y="0"/>
                  </a:lnTo>
                  <a:lnTo>
                    <a:pt x="1" y="0"/>
                  </a:lnTo>
                  <a:lnTo>
                    <a:pt x="1" y="0"/>
                  </a:lnTo>
                  <a:lnTo>
                    <a:pt x="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41"/>
            <p:cNvSpPr/>
            <p:nvPr/>
          </p:nvSpPr>
          <p:spPr>
            <a:xfrm>
              <a:off x="2546925" y="3413375"/>
              <a:ext cx="13225" cy="14425"/>
            </a:xfrm>
            <a:custGeom>
              <a:avLst/>
              <a:gdLst/>
              <a:ahLst/>
              <a:cxnLst/>
              <a:rect l="l" t="t" r="r" b="b"/>
              <a:pathLst>
                <a:path w="529" h="577" extrusionOk="0">
                  <a:moveTo>
                    <a:pt x="529" y="0"/>
                  </a:moveTo>
                  <a:lnTo>
                    <a:pt x="529" y="0"/>
                  </a:lnTo>
                  <a:lnTo>
                    <a:pt x="289" y="48"/>
                  </a:lnTo>
                  <a:lnTo>
                    <a:pt x="289" y="48"/>
                  </a:lnTo>
                  <a:lnTo>
                    <a:pt x="145" y="144"/>
                  </a:lnTo>
                  <a:lnTo>
                    <a:pt x="49" y="240"/>
                  </a:lnTo>
                  <a:lnTo>
                    <a:pt x="0" y="432"/>
                  </a:lnTo>
                  <a:lnTo>
                    <a:pt x="0" y="576"/>
                  </a:lnTo>
                  <a:lnTo>
                    <a:pt x="0" y="576"/>
                  </a:lnTo>
                  <a:lnTo>
                    <a:pt x="0" y="432"/>
                  </a:lnTo>
                  <a:lnTo>
                    <a:pt x="49" y="240"/>
                  </a:lnTo>
                  <a:lnTo>
                    <a:pt x="145" y="144"/>
                  </a:lnTo>
                  <a:lnTo>
                    <a:pt x="289" y="48"/>
                  </a:lnTo>
                  <a:lnTo>
                    <a:pt x="289" y="48"/>
                  </a:lnTo>
                  <a:lnTo>
                    <a:pt x="529" y="0"/>
                  </a:lnTo>
                  <a:close/>
                  <a:moveTo>
                    <a:pt x="529" y="0"/>
                  </a:moveTo>
                  <a:lnTo>
                    <a:pt x="529" y="0"/>
                  </a:lnTo>
                  <a:lnTo>
                    <a:pt x="529" y="0"/>
                  </a:lnTo>
                  <a:lnTo>
                    <a:pt x="529" y="0"/>
                  </a:lnTo>
                  <a:lnTo>
                    <a:pt x="529" y="0"/>
                  </a:lnTo>
                  <a:lnTo>
                    <a:pt x="5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41"/>
            <p:cNvSpPr/>
            <p:nvPr/>
          </p:nvSpPr>
          <p:spPr>
            <a:xfrm>
              <a:off x="2546925" y="3413375"/>
              <a:ext cx="13225" cy="14425"/>
            </a:xfrm>
            <a:custGeom>
              <a:avLst/>
              <a:gdLst/>
              <a:ahLst/>
              <a:cxnLst/>
              <a:rect l="l" t="t" r="r" b="b"/>
              <a:pathLst>
                <a:path w="529" h="577" fill="none" extrusionOk="0">
                  <a:moveTo>
                    <a:pt x="529" y="0"/>
                  </a:moveTo>
                  <a:lnTo>
                    <a:pt x="529" y="0"/>
                  </a:lnTo>
                  <a:lnTo>
                    <a:pt x="289" y="48"/>
                  </a:lnTo>
                  <a:lnTo>
                    <a:pt x="289" y="48"/>
                  </a:lnTo>
                  <a:lnTo>
                    <a:pt x="145" y="144"/>
                  </a:lnTo>
                  <a:lnTo>
                    <a:pt x="49" y="240"/>
                  </a:lnTo>
                  <a:lnTo>
                    <a:pt x="0" y="432"/>
                  </a:lnTo>
                  <a:lnTo>
                    <a:pt x="0" y="576"/>
                  </a:lnTo>
                  <a:lnTo>
                    <a:pt x="0" y="576"/>
                  </a:lnTo>
                  <a:lnTo>
                    <a:pt x="0" y="432"/>
                  </a:lnTo>
                  <a:lnTo>
                    <a:pt x="49" y="240"/>
                  </a:lnTo>
                  <a:lnTo>
                    <a:pt x="145" y="144"/>
                  </a:lnTo>
                  <a:lnTo>
                    <a:pt x="289" y="48"/>
                  </a:lnTo>
                  <a:lnTo>
                    <a:pt x="289" y="48"/>
                  </a:lnTo>
                  <a:lnTo>
                    <a:pt x="52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41"/>
            <p:cNvSpPr/>
            <p:nvPr/>
          </p:nvSpPr>
          <p:spPr>
            <a:xfrm>
              <a:off x="2560125" y="3413375"/>
              <a:ext cx="25" cy="25"/>
            </a:xfrm>
            <a:custGeom>
              <a:avLst/>
              <a:gdLst/>
              <a:ahLst/>
              <a:cxnLst/>
              <a:rect l="l" t="t" r="r" b="b"/>
              <a:pathLst>
                <a:path w="1" h="1" fill="none" extrusionOk="0">
                  <a:moveTo>
                    <a:pt x="1" y="0"/>
                  </a:moveTo>
                  <a:lnTo>
                    <a:pt x="1" y="0"/>
                  </a:lnTo>
                  <a:lnTo>
                    <a:pt x="1" y="0"/>
                  </a:lnTo>
                  <a:lnTo>
                    <a:pt x="1" y="0"/>
                  </a:lnTo>
                  <a:lnTo>
                    <a:pt x="1" y="0"/>
                  </a:lnTo>
                  <a:lnTo>
                    <a:pt x="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41"/>
            <p:cNvSpPr/>
            <p:nvPr/>
          </p:nvSpPr>
          <p:spPr>
            <a:xfrm>
              <a:off x="2518100" y="3344925"/>
              <a:ext cx="120100" cy="109300"/>
            </a:xfrm>
            <a:custGeom>
              <a:avLst/>
              <a:gdLst/>
              <a:ahLst/>
              <a:cxnLst/>
              <a:rect l="l" t="t" r="r" b="b"/>
              <a:pathLst>
                <a:path w="4804" h="4372" extrusionOk="0">
                  <a:moveTo>
                    <a:pt x="577" y="1"/>
                  </a:moveTo>
                  <a:lnTo>
                    <a:pt x="289" y="337"/>
                  </a:lnTo>
                  <a:lnTo>
                    <a:pt x="49" y="625"/>
                  </a:lnTo>
                  <a:lnTo>
                    <a:pt x="49" y="673"/>
                  </a:lnTo>
                  <a:lnTo>
                    <a:pt x="1" y="721"/>
                  </a:lnTo>
                  <a:lnTo>
                    <a:pt x="97" y="913"/>
                  </a:lnTo>
                  <a:lnTo>
                    <a:pt x="385" y="1201"/>
                  </a:lnTo>
                  <a:lnTo>
                    <a:pt x="1250" y="1970"/>
                  </a:lnTo>
                  <a:lnTo>
                    <a:pt x="2498" y="2978"/>
                  </a:lnTo>
                  <a:lnTo>
                    <a:pt x="2210" y="2834"/>
                  </a:lnTo>
                  <a:lnTo>
                    <a:pt x="1970" y="2786"/>
                  </a:lnTo>
                  <a:lnTo>
                    <a:pt x="1682" y="2738"/>
                  </a:lnTo>
                  <a:lnTo>
                    <a:pt x="1442" y="2786"/>
                  </a:lnTo>
                  <a:lnTo>
                    <a:pt x="1298" y="2882"/>
                  </a:lnTo>
                  <a:lnTo>
                    <a:pt x="1202" y="2978"/>
                  </a:lnTo>
                  <a:lnTo>
                    <a:pt x="1153" y="3170"/>
                  </a:lnTo>
                  <a:lnTo>
                    <a:pt x="1153" y="3314"/>
                  </a:lnTo>
                  <a:lnTo>
                    <a:pt x="1202" y="3651"/>
                  </a:lnTo>
                  <a:lnTo>
                    <a:pt x="1298" y="3987"/>
                  </a:lnTo>
                  <a:lnTo>
                    <a:pt x="1346" y="4083"/>
                  </a:lnTo>
                  <a:lnTo>
                    <a:pt x="1442" y="4131"/>
                  </a:lnTo>
                  <a:lnTo>
                    <a:pt x="1778" y="4179"/>
                  </a:lnTo>
                  <a:lnTo>
                    <a:pt x="1826" y="4179"/>
                  </a:lnTo>
                  <a:lnTo>
                    <a:pt x="2354" y="4131"/>
                  </a:lnTo>
                  <a:lnTo>
                    <a:pt x="2690" y="4035"/>
                  </a:lnTo>
                  <a:lnTo>
                    <a:pt x="3267" y="4227"/>
                  </a:lnTo>
                  <a:lnTo>
                    <a:pt x="3795" y="4323"/>
                  </a:lnTo>
                  <a:lnTo>
                    <a:pt x="4323" y="4371"/>
                  </a:lnTo>
                  <a:lnTo>
                    <a:pt x="4563" y="4323"/>
                  </a:lnTo>
                  <a:lnTo>
                    <a:pt x="4803" y="4275"/>
                  </a:lnTo>
                  <a:lnTo>
                    <a:pt x="4467" y="3795"/>
                  </a:lnTo>
                  <a:lnTo>
                    <a:pt x="3987" y="3218"/>
                  </a:lnTo>
                  <a:lnTo>
                    <a:pt x="3411" y="2594"/>
                  </a:lnTo>
                  <a:lnTo>
                    <a:pt x="2786" y="1970"/>
                  </a:lnTo>
                  <a:lnTo>
                    <a:pt x="1490" y="769"/>
                  </a:lnTo>
                  <a:lnTo>
                    <a:pt x="5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41"/>
            <p:cNvSpPr/>
            <p:nvPr/>
          </p:nvSpPr>
          <p:spPr>
            <a:xfrm>
              <a:off x="2518100" y="3344925"/>
              <a:ext cx="120100" cy="109300"/>
            </a:xfrm>
            <a:custGeom>
              <a:avLst/>
              <a:gdLst/>
              <a:ahLst/>
              <a:cxnLst/>
              <a:rect l="l" t="t" r="r" b="b"/>
              <a:pathLst>
                <a:path w="4804" h="4372" fill="none" extrusionOk="0">
                  <a:moveTo>
                    <a:pt x="577" y="1"/>
                  </a:moveTo>
                  <a:lnTo>
                    <a:pt x="577" y="1"/>
                  </a:lnTo>
                  <a:lnTo>
                    <a:pt x="289" y="337"/>
                  </a:lnTo>
                  <a:lnTo>
                    <a:pt x="49" y="625"/>
                  </a:lnTo>
                  <a:lnTo>
                    <a:pt x="49" y="625"/>
                  </a:lnTo>
                  <a:lnTo>
                    <a:pt x="49" y="625"/>
                  </a:lnTo>
                  <a:lnTo>
                    <a:pt x="49" y="625"/>
                  </a:lnTo>
                  <a:lnTo>
                    <a:pt x="49" y="625"/>
                  </a:lnTo>
                  <a:lnTo>
                    <a:pt x="49" y="625"/>
                  </a:lnTo>
                  <a:lnTo>
                    <a:pt x="49" y="625"/>
                  </a:lnTo>
                  <a:lnTo>
                    <a:pt x="49" y="625"/>
                  </a:lnTo>
                  <a:lnTo>
                    <a:pt x="49" y="625"/>
                  </a:lnTo>
                  <a:lnTo>
                    <a:pt x="49" y="625"/>
                  </a:lnTo>
                  <a:lnTo>
                    <a:pt x="49" y="625"/>
                  </a:lnTo>
                  <a:lnTo>
                    <a:pt x="49" y="625"/>
                  </a:lnTo>
                  <a:lnTo>
                    <a:pt x="49" y="625"/>
                  </a:lnTo>
                  <a:lnTo>
                    <a:pt x="49" y="625"/>
                  </a:lnTo>
                  <a:lnTo>
                    <a:pt x="49" y="625"/>
                  </a:lnTo>
                  <a:lnTo>
                    <a:pt x="49" y="625"/>
                  </a:lnTo>
                  <a:lnTo>
                    <a:pt x="49" y="625"/>
                  </a:lnTo>
                  <a:lnTo>
                    <a:pt x="49" y="625"/>
                  </a:lnTo>
                  <a:lnTo>
                    <a:pt x="49" y="625"/>
                  </a:lnTo>
                  <a:lnTo>
                    <a:pt x="49" y="625"/>
                  </a:lnTo>
                  <a:lnTo>
                    <a:pt x="49" y="625"/>
                  </a:lnTo>
                  <a:lnTo>
                    <a:pt x="49" y="625"/>
                  </a:lnTo>
                  <a:lnTo>
                    <a:pt x="49" y="673"/>
                  </a:lnTo>
                  <a:lnTo>
                    <a:pt x="49" y="673"/>
                  </a:lnTo>
                  <a:lnTo>
                    <a:pt x="49" y="673"/>
                  </a:lnTo>
                  <a:lnTo>
                    <a:pt x="49" y="673"/>
                  </a:lnTo>
                  <a:lnTo>
                    <a:pt x="1" y="721"/>
                  </a:lnTo>
                  <a:lnTo>
                    <a:pt x="1" y="721"/>
                  </a:lnTo>
                  <a:lnTo>
                    <a:pt x="1" y="721"/>
                  </a:lnTo>
                  <a:lnTo>
                    <a:pt x="1" y="721"/>
                  </a:lnTo>
                  <a:lnTo>
                    <a:pt x="1" y="721"/>
                  </a:lnTo>
                  <a:lnTo>
                    <a:pt x="1" y="721"/>
                  </a:lnTo>
                  <a:lnTo>
                    <a:pt x="1" y="721"/>
                  </a:lnTo>
                  <a:lnTo>
                    <a:pt x="1" y="721"/>
                  </a:lnTo>
                  <a:lnTo>
                    <a:pt x="1" y="721"/>
                  </a:lnTo>
                  <a:lnTo>
                    <a:pt x="1" y="721"/>
                  </a:lnTo>
                  <a:lnTo>
                    <a:pt x="1" y="721"/>
                  </a:lnTo>
                  <a:lnTo>
                    <a:pt x="1" y="721"/>
                  </a:lnTo>
                  <a:lnTo>
                    <a:pt x="97" y="913"/>
                  </a:lnTo>
                  <a:lnTo>
                    <a:pt x="385" y="1201"/>
                  </a:lnTo>
                  <a:lnTo>
                    <a:pt x="1250" y="1970"/>
                  </a:lnTo>
                  <a:lnTo>
                    <a:pt x="2498" y="2978"/>
                  </a:lnTo>
                  <a:lnTo>
                    <a:pt x="2498" y="2978"/>
                  </a:lnTo>
                  <a:lnTo>
                    <a:pt x="2498" y="2978"/>
                  </a:lnTo>
                  <a:lnTo>
                    <a:pt x="2498" y="2978"/>
                  </a:lnTo>
                  <a:lnTo>
                    <a:pt x="2498" y="2978"/>
                  </a:lnTo>
                  <a:lnTo>
                    <a:pt x="2498" y="2978"/>
                  </a:lnTo>
                  <a:lnTo>
                    <a:pt x="2210" y="2834"/>
                  </a:lnTo>
                  <a:lnTo>
                    <a:pt x="1970" y="2786"/>
                  </a:lnTo>
                  <a:lnTo>
                    <a:pt x="1682" y="2738"/>
                  </a:lnTo>
                  <a:lnTo>
                    <a:pt x="1682" y="2738"/>
                  </a:lnTo>
                  <a:lnTo>
                    <a:pt x="1682" y="2738"/>
                  </a:lnTo>
                  <a:lnTo>
                    <a:pt x="1682" y="2738"/>
                  </a:lnTo>
                  <a:lnTo>
                    <a:pt x="1682" y="2738"/>
                  </a:lnTo>
                  <a:lnTo>
                    <a:pt x="1682" y="2738"/>
                  </a:lnTo>
                  <a:lnTo>
                    <a:pt x="1442" y="2786"/>
                  </a:lnTo>
                  <a:lnTo>
                    <a:pt x="1442" y="2786"/>
                  </a:lnTo>
                  <a:lnTo>
                    <a:pt x="1298" y="2882"/>
                  </a:lnTo>
                  <a:lnTo>
                    <a:pt x="1202" y="2978"/>
                  </a:lnTo>
                  <a:lnTo>
                    <a:pt x="1153" y="3170"/>
                  </a:lnTo>
                  <a:lnTo>
                    <a:pt x="1153" y="3314"/>
                  </a:lnTo>
                  <a:lnTo>
                    <a:pt x="1153" y="3314"/>
                  </a:lnTo>
                  <a:lnTo>
                    <a:pt x="1202" y="3651"/>
                  </a:lnTo>
                  <a:lnTo>
                    <a:pt x="1298" y="3987"/>
                  </a:lnTo>
                  <a:lnTo>
                    <a:pt x="1298" y="3987"/>
                  </a:lnTo>
                  <a:lnTo>
                    <a:pt x="1346" y="4083"/>
                  </a:lnTo>
                  <a:lnTo>
                    <a:pt x="1442" y="4131"/>
                  </a:lnTo>
                  <a:lnTo>
                    <a:pt x="1778" y="4179"/>
                  </a:lnTo>
                  <a:lnTo>
                    <a:pt x="1778" y="4179"/>
                  </a:lnTo>
                  <a:lnTo>
                    <a:pt x="1778" y="4179"/>
                  </a:lnTo>
                  <a:lnTo>
                    <a:pt x="1778" y="4179"/>
                  </a:lnTo>
                  <a:lnTo>
                    <a:pt x="1826" y="4179"/>
                  </a:lnTo>
                  <a:lnTo>
                    <a:pt x="1826" y="4179"/>
                  </a:lnTo>
                  <a:lnTo>
                    <a:pt x="2354" y="4131"/>
                  </a:lnTo>
                  <a:lnTo>
                    <a:pt x="2690" y="4035"/>
                  </a:lnTo>
                  <a:lnTo>
                    <a:pt x="2690" y="4035"/>
                  </a:lnTo>
                  <a:lnTo>
                    <a:pt x="2690" y="4035"/>
                  </a:lnTo>
                  <a:lnTo>
                    <a:pt x="2690" y="4035"/>
                  </a:lnTo>
                  <a:lnTo>
                    <a:pt x="3267" y="4227"/>
                  </a:lnTo>
                  <a:lnTo>
                    <a:pt x="3795" y="4323"/>
                  </a:lnTo>
                  <a:lnTo>
                    <a:pt x="4323" y="4371"/>
                  </a:lnTo>
                  <a:lnTo>
                    <a:pt x="4323" y="4371"/>
                  </a:lnTo>
                  <a:lnTo>
                    <a:pt x="4563" y="4323"/>
                  </a:lnTo>
                  <a:lnTo>
                    <a:pt x="4803" y="4275"/>
                  </a:lnTo>
                  <a:lnTo>
                    <a:pt x="4803" y="4275"/>
                  </a:lnTo>
                  <a:lnTo>
                    <a:pt x="4467" y="3795"/>
                  </a:lnTo>
                  <a:lnTo>
                    <a:pt x="3987" y="3218"/>
                  </a:lnTo>
                  <a:lnTo>
                    <a:pt x="3411" y="2594"/>
                  </a:lnTo>
                  <a:lnTo>
                    <a:pt x="2786" y="1970"/>
                  </a:lnTo>
                  <a:lnTo>
                    <a:pt x="1490" y="769"/>
                  </a:lnTo>
                  <a:lnTo>
                    <a:pt x="577"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41"/>
            <p:cNvSpPr/>
            <p:nvPr/>
          </p:nvSpPr>
          <p:spPr>
            <a:xfrm>
              <a:off x="2318800" y="3414575"/>
              <a:ext cx="104475" cy="87675"/>
            </a:xfrm>
            <a:custGeom>
              <a:avLst/>
              <a:gdLst/>
              <a:ahLst/>
              <a:cxnLst/>
              <a:rect l="l" t="t" r="r" b="b"/>
              <a:pathLst>
                <a:path w="4179" h="3507" extrusionOk="0">
                  <a:moveTo>
                    <a:pt x="3795" y="0"/>
                  </a:moveTo>
                  <a:lnTo>
                    <a:pt x="2018" y="1393"/>
                  </a:lnTo>
                  <a:lnTo>
                    <a:pt x="1" y="2882"/>
                  </a:lnTo>
                  <a:lnTo>
                    <a:pt x="769" y="3506"/>
                  </a:lnTo>
                  <a:lnTo>
                    <a:pt x="4179" y="288"/>
                  </a:lnTo>
                  <a:lnTo>
                    <a:pt x="3795" y="0"/>
                  </a:lnTo>
                  <a:close/>
                </a:path>
              </a:pathLst>
            </a:custGeom>
            <a:solidFill>
              <a:srgbClr val="FEA6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41"/>
            <p:cNvSpPr/>
            <p:nvPr/>
          </p:nvSpPr>
          <p:spPr>
            <a:xfrm>
              <a:off x="2318800" y="3414575"/>
              <a:ext cx="104475" cy="87675"/>
            </a:xfrm>
            <a:custGeom>
              <a:avLst/>
              <a:gdLst/>
              <a:ahLst/>
              <a:cxnLst/>
              <a:rect l="l" t="t" r="r" b="b"/>
              <a:pathLst>
                <a:path w="4179" h="3507" fill="none" extrusionOk="0">
                  <a:moveTo>
                    <a:pt x="3795" y="0"/>
                  </a:moveTo>
                  <a:lnTo>
                    <a:pt x="3795" y="0"/>
                  </a:lnTo>
                  <a:lnTo>
                    <a:pt x="2018" y="1393"/>
                  </a:lnTo>
                  <a:lnTo>
                    <a:pt x="1" y="2882"/>
                  </a:lnTo>
                  <a:lnTo>
                    <a:pt x="1" y="2882"/>
                  </a:lnTo>
                  <a:lnTo>
                    <a:pt x="769" y="3506"/>
                  </a:lnTo>
                  <a:lnTo>
                    <a:pt x="4179" y="288"/>
                  </a:lnTo>
                  <a:lnTo>
                    <a:pt x="3795"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41"/>
            <p:cNvSpPr/>
            <p:nvPr/>
          </p:nvSpPr>
          <p:spPr>
            <a:xfrm>
              <a:off x="2095500" y="3340125"/>
              <a:ext cx="344600" cy="360225"/>
            </a:xfrm>
            <a:custGeom>
              <a:avLst/>
              <a:gdLst/>
              <a:ahLst/>
              <a:cxnLst/>
              <a:rect l="l" t="t" r="r" b="b"/>
              <a:pathLst>
                <a:path w="13784" h="14409" extrusionOk="0">
                  <a:moveTo>
                    <a:pt x="0" y="1"/>
                  </a:moveTo>
                  <a:lnTo>
                    <a:pt x="144" y="1778"/>
                  </a:lnTo>
                  <a:lnTo>
                    <a:pt x="336" y="3651"/>
                  </a:lnTo>
                  <a:lnTo>
                    <a:pt x="672" y="5812"/>
                  </a:lnTo>
                  <a:lnTo>
                    <a:pt x="864" y="6916"/>
                  </a:lnTo>
                  <a:lnTo>
                    <a:pt x="1105" y="7973"/>
                  </a:lnTo>
                  <a:lnTo>
                    <a:pt x="1393" y="8981"/>
                  </a:lnTo>
                  <a:lnTo>
                    <a:pt x="1681" y="9942"/>
                  </a:lnTo>
                  <a:lnTo>
                    <a:pt x="2017" y="10710"/>
                  </a:lnTo>
                  <a:lnTo>
                    <a:pt x="2209" y="11046"/>
                  </a:lnTo>
                  <a:lnTo>
                    <a:pt x="2449" y="11383"/>
                  </a:lnTo>
                  <a:lnTo>
                    <a:pt x="2641" y="11623"/>
                  </a:lnTo>
                  <a:lnTo>
                    <a:pt x="2882" y="11815"/>
                  </a:lnTo>
                  <a:lnTo>
                    <a:pt x="3122" y="11959"/>
                  </a:lnTo>
                  <a:lnTo>
                    <a:pt x="3362" y="12055"/>
                  </a:lnTo>
                  <a:lnTo>
                    <a:pt x="3890" y="12151"/>
                  </a:lnTo>
                  <a:lnTo>
                    <a:pt x="4466" y="12247"/>
                  </a:lnTo>
                  <a:lnTo>
                    <a:pt x="5715" y="12343"/>
                  </a:lnTo>
                  <a:lnTo>
                    <a:pt x="7012" y="12391"/>
                  </a:lnTo>
                  <a:lnTo>
                    <a:pt x="8308" y="12391"/>
                  </a:lnTo>
                  <a:lnTo>
                    <a:pt x="10373" y="12295"/>
                  </a:lnTo>
                  <a:lnTo>
                    <a:pt x="11238" y="12247"/>
                  </a:lnTo>
                  <a:lnTo>
                    <a:pt x="11574" y="12679"/>
                  </a:lnTo>
                  <a:lnTo>
                    <a:pt x="12342" y="13496"/>
                  </a:lnTo>
                  <a:lnTo>
                    <a:pt x="12775" y="13928"/>
                  </a:lnTo>
                  <a:lnTo>
                    <a:pt x="13159" y="14264"/>
                  </a:lnTo>
                  <a:lnTo>
                    <a:pt x="13351" y="14360"/>
                  </a:lnTo>
                  <a:lnTo>
                    <a:pt x="13495" y="14408"/>
                  </a:lnTo>
                  <a:lnTo>
                    <a:pt x="13639" y="14408"/>
                  </a:lnTo>
                  <a:lnTo>
                    <a:pt x="13735" y="14360"/>
                  </a:lnTo>
                  <a:lnTo>
                    <a:pt x="13783" y="14216"/>
                  </a:lnTo>
                  <a:lnTo>
                    <a:pt x="13783" y="13976"/>
                  </a:lnTo>
                  <a:lnTo>
                    <a:pt x="13639" y="13352"/>
                  </a:lnTo>
                  <a:lnTo>
                    <a:pt x="13351" y="12583"/>
                  </a:lnTo>
                  <a:lnTo>
                    <a:pt x="13015" y="11719"/>
                  </a:lnTo>
                  <a:lnTo>
                    <a:pt x="12391" y="10182"/>
                  </a:lnTo>
                  <a:lnTo>
                    <a:pt x="12054" y="9510"/>
                  </a:lnTo>
                  <a:lnTo>
                    <a:pt x="11286" y="9510"/>
                  </a:lnTo>
                  <a:lnTo>
                    <a:pt x="9509" y="9414"/>
                  </a:lnTo>
                  <a:lnTo>
                    <a:pt x="8548" y="9269"/>
                  </a:lnTo>
                  <a:lnTo>
                    <a:pt x="7636" y="9125"/>
                  </a:lnTo>
                  <a:lnTo>
                    <a:pt x="7252" y="9029"/>
                  </a:lnTo>
                  <a:lnTo>
                    <a:pt x="6916" y="8933"/>
                  </a:lnTo>
                  <a:lnTo>
                    <a:pt x="6627" y="8789"/>
                  </a:lnTo>
                  <a:lnTo>
                    <a:pt x="6483" y="8645"/>
                  </a:lnTo>
                  <a:lnTo>
                    <a:pt x="6339" y="8453"/>
                  </a:lnTo>
                  <a:lnTo>
                    <a:pt x="6195" y="8069"/>
                  </a:lnTo>
                  <a:lnTo>
                    <a:pt x="5859" y="7012"/>
                  </a:lnTo>
                  <a:lnTo>
                    <a:pt x="5523" y="5716"/>
                  </a:lnTo>
                  <a:lnTo>
                    <a:pt x="5187" y="4227"/>
                  </a:lnTo>
                  <a:lnTo>
                    <a:pt x="4658" y="1585"/>
                  </a:lnTo>
                  <a:lnTo>
                    <a:pt x="4466" y="433"/>
                  </a:lnTo>
                  <a:lnTo>
                    <a:pt x="0" y="1"/>
                  </a:lnTo>
                  <a:close/>
                </a:path>
              </a:pathLst>
            </a:custGeom>
            <a:solidFill>
              <a:srgbClr val="FDC5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41"/>
            <p:cNvSpPr/>
            <p:nvPr/>
          </p:nvSpPr>
          <p:spPr>
            <a:xfrm>
              <a:off x="2095500" y="3340125"/>
              <a:ext cx="344600" cy="360225"/>
            </a:xfrm>
            <a:custGeom>
              <a:avLst/>
              <a:gdLst/>
              <a:ahLst/>
              <a:cxnLst/>
              <a:rect l="l" t="t" r="r" b="b"/>
              <a:pathLst>
                <a:path w="13784" h="14409" fill="none" extrusionOk="0">
                  <a:moveTo>
                    <a:pt x="0" y="1"/>
                  </a:moveTo>
                  <a:lnTo>
                    <a:pt x="0" y="1"/>
                  </a:lnTo>
                  <a:lnTo>
                    <a:pt x="144" y="1778"/>
                  </a:lnTo>
                  <a:lnTo>
                    <a:pt x="336" y="3651"/>
                  </a:lnTo>
                  <a:lnTo>
                    <a:pt x="672" y="5812"/>
                  </a:lnTo>
                  <a:lnTo>
                    <a:pt x="864" y="6916"/>
                  </a:lnTo>
                  <a:lnTo>
                    <a:pt x="1105" y="7973"/>
                  </a:lnTo>
                  <a:lnTo>
                    <a:pt x="1393" y="8981"/>
                  </a:lnTo>
                  <a:lnTo>
                    <a:pt x="1681" y="9942"/>
                  </a:lnTo>
                  <a:lnTo>
                    <a:pt x="2017" y="10710"/>
                  </a:lnTo>
                  <a:lnTo>
                    <a:pt x="2209" y="11046"/>
                  </a:lnTo>
                  <a:lnTo>
                    <a:pt x="2449" y="11383"/>
                  </a:lnTo>
                  <a:lnTo>
                    <a:pt x="2641" y="11623"/>
                  </a:lnTo>
                  <a:lnTo>
                    <a:pt x="2882" y="11815"/>
                  </a:lnTo>
                  <a:lnTo>
                    <a:pt x="3122" y="11959"/>
                  </a:lnTo>
                  <a:lnTo>
                    <a:pt x="3362" y="12055"/>
                  </a:lnTo>
                  <a:lnTo>
                    <a:pt x="3362" y="12055"/>
                  </a:lnTo>
                  <a:lnTo>
                    <a:pt x="3890" y="12151"/>
                  </a:lnTo>
                  <a:lnTo>
                    <a:pt x="4466" y="12247"/>
                  </a:lnTo>
                  <a:lnTo>
                    <a:pt x="5715" y="12343"/>
                  </a:lnTo>
                  <a:lnTo>
                    <a:pt x="7012" y="12391"/>
                  </a:lnTo>
                  <a:lnTo>
                    <a:pt x="8308" y="12391"/>
                  </a:lnTo>
                  <a:lnTo>
                    <a:pt x="10373" y="12295"/>
                  </a:lnTo>
                  <a:lnTo>
                    <a:pt x="11238" y="12247"/>
                  </a:lnTo>
                  <a:lnTo>
                    <a:pt x="11238" y="12247"/>
                  </a:lnTo>
                  <a:lnTo>
                    <a:pt x="11574" y="12679"/>
                  </a:lnTo>
                  <a:lnTo>
                    <a:pt x="12342" y="13496"/>
                  </a:lnTo>
                  <a:lnTo>
                    <a:pt x="12775" y="13928"/>
                  </a:lnTo>
                  <a:lnTo>
                    <a:pt x="13159" y="14264"/>
                  </a:lnTo>
                  <a:lnTo>
                    <a:pt x="13351" y="14360"/>
                  </a:lnTo>
                  <a:lnTo>
                    <a:pt x="13495" y="14408"/>
                  </a:lnTo>
                  <a:lnTo>
                    <a:pt x="13639" y="14408"/>
                  </a:lnTo>
                  <a:lnTo>
                    <a:pt x="13735" y="14360"/>
                  </a:lnTo>
                  <a:lnTo>
                    <a:pt x="13735" y="14360"/>
                  </a:lnTo>
                  <a:lnTo>
                    <a:pt x="13783" y="14216"/>
                  </a:lnTo>
                  <a:lnTo>
                    <a:pt x="13783" y="13976"/>
                  </a:lnTo>
                  <a:lnTo>
                    <a:pt x="13639" y="13352"/>
                  </a:lnTo>
                  <a:lnTo>
                    <a:pt x="13351" y="12583"/>
                  </a:lnTo>
                  <a:lnTo>
                    <a:pt x="13015" y="11719"/>
                  </a:lnTo>
                  <a:lnTo>
                    <a:pt x="12391" y="10182"/>
                  </a:lnTo>
                  <a:lnTo>
                    <a:pt x="12054" y="9510"/>
                  </a:lnTo>
                  <a:lnTo>
                    <a:pt x="12054" y="9510"/>
                  </a:lnTo>
                  <a:lnTo>
                    <a:pt x="11286" y="9510"/>
                  </a:lnTo>
                  <a:lnTo>
                    <a:pt x="9509" y="9414"/>
                  </a:lnTo>
                  <a:lnTo>
                    <a:pt x="8548" y="9269"/>
                  </a:lnTo>
                  <a:lnTo>
                    <a:pt x="7636" y="9125"/>
                  </a:lnTo>
                  <a:lnTo>
                    <a:pt x="7252" y="9029"/>
                  </a:lnTo>
                  <a:lnTo>
                    <a:pt x="6916" y="8933"/>
                  </a:lnTo>
                  <a:lnTo>
                    <a:pt x="6627" y="8789"/>
                  </a:lnTo>
                  <a:lnTo>
                    <a:pt x="6483" y="8645"/>
                  </a:lnTo>
                  <a:lnTo>
                    <a:pt x="6483" y="8645"/>
                  </a:lnTo>
                  <a:lnTo>
                    <a:pt x="6339" y="8453"/>
                  </a:lnTo>
                  <a:lnTo>
                    <a:pt x="6195" y="8069"/>
                  </a:lnTo>
                  <a:lnTo>
                    <a:pt x="5859" y="7012"/>
                  </a:lnTo>
                  <a:lnTo>
                    <a:pt x="5523" y="5716"/>
                  </a:lnTo>
                  <a:lnTo>
                    <a:pt x="5187" y="4227"/>
                  </a:lnTo>
                  <a:lnTo>
                    <a:pt x="4658" y="1585"/>
                  </a:lnTo>
                  <a:lnTo>
                    <a:pt x="4466" y="433"/>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41"/>
            <p:cNvSpPr/>
            <p:nvPr/>
          </p:nvSpPr>
          <p:spPr>
            <a:xfrm>
              <a:off x="2338025" y="3575450"/>
              <a:ext cx="91275" cy="112875"/>
            </a:xfrm>
            <a:custGeom>
              <a:avLst/>
              <a:gdLst/>
              <a:ahLst/>
              <a:cxnLst/>
              <a:rect l="l" t="t" r="r" b="b"/>
              <a:pathLst>
                <a:path w="3651" h="4515" extrusionOk="0">
                  <a:moveTo>
                    <a:pt x="0" y="1"/>
                  </a:moveTo>
                  <a:lnTo>
                    <a:pt x="192" y="2930"/>
                  </a:lnTo>
                  <a:lnTo>
                    <a:pt x="1537" y="2834"/>
                  </a:lnTo>
                  <a:lnTo>
                    <a:pt x="2017" y="3410"/>
                  </a:lnTo>
                  <a:lnTo>
                    <a:pt x="2545" y="3987"/>
                  </a:lnTo>
                  <a:lnTo>
                    <a:pt x="3074" y="4515"/>
                  </a:lnTo>
                  <a:lnTo>
                    <a:pt x="3650" y="3170"/>
                  </a:lnTo>
                  <a:lnTo>
                    <a:pt x="3266" y="2066"/>
                  </a:lnTo>
                  <a:lnTo>
                    <a:pt x="2834" y="1105"/>
                  </a:lnTo>
                  <a:lnTo>
                    <a:pt x="2353" y="97"/>
                  </a:lnTo>
                  <a:lnTo>
                    <a:pt x="1633" y="97"/>
                  </a:lnTo>
                  <a:lnTo>
                    <a:pt x="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41"/>
            <p:cNvSpPr/>
            <p:nvPr/>
          </p:nvSpPr>
          <p:spPr>
            <a:xfrm>
              <a:off x="2338025" y="3575450"/>
              <a:ext cx="91275" cy="112875"/>
            </a:xfrm>
            <a:custGeom>
              <a:avLst/>
              <a:gdLst/>
              <a:ahLst/>
              <a:cxnLst/>
              <a:rect l="l" t="t" r="r" b="b"/>
              <a:pathLst>
                <a:path w="3651" h="4515" fill="none" extrusionOk="0">
                  <a:moveTo>
                    <a:pt x="3650" y="3170"/>
                  </a:moveTo>
                  <a:lnTo>
                    <a:pt x="3650" y="3170"/>
                  </a:lnTo>
                  <a:lnTo>
                    <a:pt x="3266" y="2066"/>
                  </a:lnTo>
                  <a:lnTo>
                    <a:pt x="2834" y="1105"/>
                  </a:lnTo>
                  <a:lnTo>
                    <a:pt x="2353" y="97"/>
                  </a:lnTo>
                  <a:lnTo>
                    <a:pt x="2353" y="97"/>
                  </a:lnTo>
                  <a:lnTo>
                    <a:pt x="1633" y="97"/>
                  </a:lnTo>
                  <a:lnTo>
                    <a:pt x="0" y="1"/>
                  </a:lnTo>
                  <a:lnTo>
                    <a:pt x="192" y="2930"/>
                  </a:lnTo>
                  <a:lnTo>
                    <a:pt x="192" y="2930"/>
                  </a:lnTo>
                  <a:lnTo>
                    <a:pt x="1537" y="2834"/>
                  </a:lnTo>
                  <a:lnTo>
                    <a:pt x="1537" y="2834"/>
                  </a:lnTo>
                  <a:lnTo>
                    <a:pt x="2017" y="3410"/>
                  </a:lnTo>
                  <a:lnTo>
                    <a:pt x="2545" y="3987"/>
                  </a:lnTo>
                  <a:lnTo>
                    <a:pt x="3074" y="4515"/>
                  </a:lnTo>
                  <a:lnTo>
                    <a:pt x="3650" y="317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41"/>
            <p:cNvSpPr/>
            <p:nvPr/>
          </p:nvSpPr>
          <p:spPr>
            <a:xfrm>
              <a:off x="2364425" y="3561050"/>
              <a:ext cx="82875" cy="146500"/>
            </a:xfrm>
            <a:custGeom>
              <a:avLst/>
              <a:gdLst/>
              <a:ahLst/>
              <a:cxnLst/>
              <a:rect l="l" t="t" r="r" b="b"/>
              <a:pathLst>
                <a:path w="3315" h="5860" extrusionOk="0">
                  <a:moveTo>
                    <a:pt x="1537" y="0"/>
                  </a:moveTo>
                  <a:lnTo>
                    <a:pt x="1153" y="96"/>
                  </a:lnTo>
                  <a:lnTo>
                    <a:pt x="769" y="240"/>
                  </a:lnTo>
                  <a:lnTo>
                    <a:pt x="481" y="384"/>
                  </a:lnTo>
                  <a:lnTo>
                    <a:pt x="481" y="432"/>
                  </a:lnTo>
                  <a:lnTo>
                    <a:pt x="481" y="529"/>
                  </a:lnTo>
                  <a:lnTo>
                    <a:pt x="577" y="913"/>
                  </a:lnTo>
                  <a:lnTo>
                    <a:pt x="961" y="2017"/>
                  </a:lnTo>
                  <a:lnTo>
                    <a:pt x="1585" y="3602"/>
                  </a:lnTo>
                  <a:lnTo>
                    <a:pt x="1489" y="3458"/>
                  </a:lnTo>
                  <a:lnTo>
                    <a:pt x="1297" y="3266"/>
                  </a:lnTo>
                  <a:lnTo>
                    <a:pt x="1057" y="3026"/>
                  </a:lnTo>
                  <a:lnTo>
                    <a:pt x="913" y="2930"/>
                  </a:lnTo>
                  <a:lnTo>
                    <a:pt x="721" y="2882"/>
                  </a:lnTo>
                  <a:lnTo>
                    <a:pt x="577" y="2882"/>
                  </a:lnTo>
                  <a:lnTo>
                    <a:pt x="433" y="2930"/>
                  </a:lnTo>
                  <a:lnTo>
                    <a:pt x="337" y="3026"/>
                  </a:lnTo>
                  <a:lnTo>
                    <a:pt x="241" y="3170"/>
                  </a:lnTo>
                  <a:lnTo>
                    <a:pt x="97" y="3506"/>
                  </a:lnTo>
                  <a:lnTo>
                    <a:pt x="1" y="3794"/>
                  </a:lnTo>
                  <a:lnTo>
                    <a:pt x="1" y="3890"/>
                  </a:lnTo>
                  <a:lnTo>
                    <a:pt x="49" y="3986"/>
                  </a:lnTo>
                  <a:lnTo>
                    <a:pt x="145" y="4130"/>
                  </a:lnTo>
                  <a:lnTo>
                    <a:pt x="337" y="4226"/>
                  </a:lnTo>
                  <a:lnTo>
                    <a:pt x="577" y="4371"/>
                  </a:lnTo>
                  <a:lnTo>
                    <a:pt x="1009" y="4515"/>
                  </a:lnTo>
                  <a:lnTo>
                    <a:pt x="1201" y="4611"/>
                  </a:lnTo>
                  <a:lnTo>
                    <a:pt x="1441" y="4803"/>
                  </a:lnTo>
                  <a:lnTo>
                    <a:pt x="1970" y="5331"/>
                  </a:lnTo>
                  <a:lnTo>
                    <a:pt x="2306" y="5571"/>
                  </a:lnTo>
                  <a:lnTo>
                    <a:pt x="2642" y="5763"/>
                  </a:lnTo>
                  <a:lnTo>
                    <a:pt x="2930" y="5859"/>
                  </a:lnTo>
                  <a:lnTo>
                    <a:pt x="3074" y="5859"/>
                  </a:lnTo>
                  <a:lnTo>
                    <a:pt x="3170" y="5811"/>
                  </a:lnTo>
                  <a:lnTo>
                    <a:pt x="3266" y="5667"/>
                  </a:lnTo>
                  <a:lnTo>
                    <a:pt x="3314" y="5475"/>
                  </a:lnTo>
                  <a:lnTo>
                    <a:pt x="3314" y="5139"/>
                  </a:lnTo>
                  <a:lnTo>
                    <a:pt x="3266" y="4755"/>
                  </a:lnTo>
                  <a:lnTo>
                    <a:pt x="3074" y="3842"/>
                  </a:lnTo>
                  <a:lnTo>
                    <a:pt x="2786" y="2834"/>
                  </a:lnTo>
                  <a:lnTo>
                    <a:pt x="2498" y="1825"/>
                  </a:lnTo>
                  <a:lnTo>
                    <a:pt x="2162" y="961"/>
                  </a:lnTo>
                  <a:lnTo>
                    <a:pt x="1922" y="288"/>
                  </a:lnTo>
                  <a:lnTo>
                    <a:pt x="1778" y="48"/>
                  </a:lnTo>
                  <a:lnTo>
                    <a:pt x="168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41"/>
            <p:cNvSpPr/>
            <p:nvPr/>
          </p:nvSpPr>
          <p:spPr>
            <a:xfrm>
              <a:off x="2364425" y="3561050"/>
              <a:ext cx="82875" cy="146500"/>
            </a:xfrm>
            <a:custGeom>
              <a:avLst/>
              <a:gdLst/>
              <a:ahLst/>
              <a:cxnLst/>
              <a:rect l="l" t="t" r="r" b="b"/>
              <a:pathLst>
                <a:path w="3315" h="5860" fill="none" extrusionOk="0">
                  <a:moveTo>
                    <a:pt x="1" y="3794"/>
                  </a:moveTo>
                  <a:lnTo>
                    <a:pt x="1" y="3794"/>
                  </a:lnTo>
                  <a:lnTo>
                    <a:pt x="97" y="3506"/>
                  </a:lnTo>
                  <a:lnTo>
                    <a:pt x="241" y="3170"/>
                  </a:lnTo>
                  <a:lnTo>
                    <a:pt x="337" y="3026"/>
                  </a:lnTo>
                  <a:lnTo>
                    <a:pt x="433" y="2930"/>
                  </a:lnTo>
                  <a:lnTo>
                    <a:pt x="577" y="2882"/>
                  </a:lnTo>
                  <a:lnTo>
                    <a:pt x="721" y="2882"/>
                  </a:lnTo>
                  <a:lnTo>
                    <a:pt x="721" y="2882"/>
                  </a:lnTo>
                  <a:lnTo>
                    <a:pt x="913" y="2930"/>
                  </a:lnTo>
                  <a:lnTo>
                    <a:pt x="1057" y="3026"/>
                  </a:lnTo>
                  <a:lnTo>
                    <a:pt x="1297" y="3266"/>
                  </a:lnTo>
                  <a:lnTo>
                    <a:pt x="1489" y="3458"/>
                  </a:lnTo>
                  <a:lnTo>
                    <a:pt x="1585" y="3602"/>
                  </a:lnTo>
                  <a:lnTo>
                    <a:pt x="1585" y="3602"/>
                  </a:lnTo>
                  <a:lnTo>
                    <a:pt x="961" y="2017"/>
                  </a:lnTo>
                  <a:lnTo>
                    <a:pt x="577" y="913"/>
                  </a:lnTo>
                  <a:lnTo>
                    <a:pt x="481" y="529"/>
                  </a:lnTo>
                  <a:lnTo>
                    <a:pt x="481" y="432"/>
                  </a:lnTo>
                  <a:lnTo>
                    <a:pt x="481" y="384"/>
                  </a:lnTo>
                  <a:lnTo>
                    <a:pt x="481" y="384"/>
                  </a:lnTo>
                  <a:lnTo>
                    <a:pt x="769" y="240"/>
                  </a:lnTo>
                  <a:lnTo>
                    <a:pt x="1153" y="96"/>
                  </a:lnTo>
                  <a:lnTo>
                    <a:pt x="1537" y="0"/>
                  </a:lnTo>
                  <a:lnTo>
                    <a:pt x="1682" y="0"/>
                  </a:lnTo>
                  <a:lnTo>
                    <a:pt x="1778" y="48"/>
                  </a:lnTo>
                  <a:lnTo>
                    <a:pt x="1778" y="48"/>
                  </a:lnTo>
                  <a:lnTo>
                    <a:pt x="1922" y="288"/>
                  </a:lnTo>
                  <a:lnTo>
                    <a:pt x="2162" y="961"/>
                  </a:lnTo>
                  <a:lnTo>
                    <a:pt x="2498" y="1825"/>
                  </a:lnTo>
                  <a:lnTo>
                    <a:pt x="2786" y="2834"/>
                  </a:lnTo>
                  <a:lnTo>
                    <a:pt x="3074" y="3842"/>
                  </a:lnTo>
                  <a:lnTo>
                    <a:pt x="3266" y="4755"/>
                  </a:lnTo>
                  <a:lnTo>
                    <a:pt x="3314" y="5139"/>
                  </a:lnTo>
                  <a:lnTo>
                    <a:pt x="3314" y="5475"/>
                  </a:lnTo>
                  <a:lnTo>
                    <a:pt x="3266" y="5667"/>
                  </a:lnTo>
                  <a:lnTo>
                    <a:pt x="3170" y="5811"/>
                  </a:lnTo>
                  <a:lnTo>
                    <a:pt x="3170" y="5811"/>
                  </a:lnTo>
                  <a:lnTo>
                    <a:pt x="3074" y="5859"/>
                  </a:lnTo>
                  <a:lnTo>
                    <a:pt x="2930" y="5859"/>
                  </a:lnTo>
                  <a:lnTo>
                    <a:pt x="2642" y="5763"/>
                  </a:lnTo>
                  <a:lnTo>
                    <a:pt x="2306" y="5571"/>
                  </a:lnTo>
                  <a:lnTo>
                    <a:pt x="1970" y="5331"/>
                  </a:lnTo>
                  <a:lnTo>
                    <a:pt x="1441" y="4803"/>
                  </a:lnTo>
                  <a:lnTo>
                    <a:pt x="1201" y="4611"/>
                  </a:lnTo>
                  <a:lnTo>
                    <a:pt x="1201" y="4611"/>
                  </a:lnTo>
                  <a:lnTo>
                    <a:pt x="1009" y="4515"/>
                  </a:lnTo>
                  <a:lnTo>
                    <a:pt x="577" y="4371"/>
                  </a:lnTo>
                  <a:lnTo>
                    <a:pt x="337" y="4226"/>
                  </a:lnTo>
                  <a:lnTo>
                    <a:pt x="145" y="4130"/>
                  </a:lnTo>
                  <a:lnTo>
                    <a:pt x="49" y="3986"/>
                  </a:lnTo>
                  <a:lnTo>
                    <a:pt x="1" y="3890"/>
                  </a:lnTo>
                  <a:lnTo>
                    <a:pt x="1" y="379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41"/>
            <p:cNvSpPr/>
            <p:nvPr/>
          </p:nvSpPr>
          <p:spPr>
            <a:xfrm>
              <a:off x="2364425" y="3568250"/>
              <a:ext cx="16825" cy="87675"/>
            </a:xfrm>
            <a:custGeom>
              <a:avLst/>
              <a:gdLst/>
              <a:ahLst/>
              <a:cxnLst/>
              <a:rect l="l" t="t" r="r" b="b"/>
              <a:pathLst>
                <a:path w="673" h="3507" extrusionOk="0">
                  <a:moveTo>
                    <a:pt x="97" y="3170"/>
                  </a:moveTo>
                  <a:lnTo>
                    <a:pt x="97" y="3170"/>
                  </a:lnTo>
                  <a:lnTo>
                    <a:pt x="97" y="3170"/>
                  </a:lnTo>
                  <a:lnTo>
                    <a:pt x="1" y="3506"/>
                  </a:lnTo>
                  <a:lnTo>
                    <a:pt x="1" y="3506"/>
                  </a:lnTo>
                  <a:lnTo>
                    <a:pt x="97" y="3170"/>
                  </a:lnTo>
                  <a:close/>
                  <a:moveTo>
                    <a:pt x="673" y="0"/>
                  </a:moveTo>
                  <a:lnTo>
                    <a:pt x="673" y="0"/>
                  </a:lnTo>
                  <a:lnTo>
                    <a:pt x="481" y="96"/>
                  </a:lnTo>
                  <a:lnTo>
                    <a:pt x="481" y="96"/>
                  </a:lnTo>
                  <a:lnTo>
                    <a:pt x="481" y="193"/>
                  </a:lnTo>
                  <a:lnTo>
                    <a:pt x="529" y="385"/>
                  </a:lnTo>
                  <a:lnTo>
                    <a:pt x="529" y="385"/>
                  </a:lnTo>
                  <a:lnTo>
                    <a:pt x="529" y="385"/>
                  </a:lnTo>
                  <a:lnTo>
                    <a:pt x="529" y="385"/>
                  </a:lnTo>
                  <a:lnTo>
                    <a:pt x="481" y="193"/>
                  </a:lnTo>
                  <a:lnTo>
                    <a:pt x="481" y="96"/>
                  </a:lnTo>
                  <a:lnTo>
                    <a:pt x="481" y="96"/>
                  </a:lnTo>
                  <a:lnTo>
                    <a:pt x="6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41"/>
            <p:cNvSpPr/>
            <p:nvPr/>
          </p:nvSpPr>
          <p:spPr>
            <a:xfrm>
              <a:off x="2376425" y="3568250"/>
              <a:ext cx="4825" cy="9625"/>
            </a:xfrm>
            <a:custGeom>
              <a:avLst/>
              <a:gdLst/>
              <a:ahLst/>
              <a:cxnLst/>
              <a:rect l="l" t="t" r="r" b="b"/>
              <a:pathLst>
                <a:path w="193" h="385" fill="none" extrusionOk="0">
                  <a:moveTo>
                    <a:pt x="193" y="0"/>
                  </a:moveTo>
                  <a:lnTo>
                    <a:pt x="193" y="0"/>
                  </a:lnTo>
                  <a:lnTo>
                    <a:pt x="1" y="96"/>
                  </a:lnTo>
                  <a:lnTo>
                    <a:pt x="1" y="96"/>
                  </a:lnTo>
                  <a:lnTo>
                    <a:pt x="1" y="193"/>
                  </a:lnTo>
                  <a:lnTo>
                    <a:pt x="49" y="385"/>
                  </a:lnTo>
                  <a:lnTo>
                    <a:pt x="49" y="385"/>
                  </a:lnTo>
                  <a:lnTo>
                    <a:pt x="49" y="385"/>
                  </a:lnTo>
                  <a:lnTo>
                    <a:pt x="49" y="385"/>
                  </a:lnTo>
                  <a:lnTo>
                    <a:pt x="1" y="193"/>
                  </a:lnTo>
                  <a:lnTo>
                    <a:pt x="1" y="96"/>
                  </a:lnTo>
                  <a:lnTo>
                    <a:pt x="1" y="96"/>
                  </a:lnTo>
                  <a:lnTo>
                    <a:pt x="193"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41"/>
            <p:cNvSpPr/>
            <p:nvPr/>
          </p:nvSpPr>
          <p:spPr>
            <a:xfrm>
              <a:off x="2366825" y="3577850"/>
              <a:ext cx="36050" cy="69675"/>
            </a:xfrm>
            <a:custGeom>
              <a:avLst/>
              <a:gdLst/>
              <a:ahLst/>
              <a:cxnLst/>
              <a:rect l="l" t="t" r="r" b="b"/>
              <a:pathLst>
                <a:path w="1442" h="2787" extrusionOk="0">
                  <a:moveTo>
                    <a:pt x="577" y="2210"/>
                  </a:moveTo>
                  <a:lnTo>
                    <a:pt x="577" y="2210"/>
                  </a:lnTo>
                  <a:lnTo>
                    <a:pt x="385" y="2258"/>
                  </a:lnTo>
                  <a:lnTo>
                    <a:pt x="241" y="2354"/>
                  </a:lnTo>
                  <a:lnTo>
                    <a:pt x="97" y="2546"/>
                  </a:lnTo>
                  <a:lnTo>
                    <a:pt x="1" y="2786"/>
                  </a:lnTo>
                  <a:lnTo>
                    <a:pt x="1" y="2786"/>
                  </a:lnTo>
                  <a:lnTo>
                    <a:pt x="1" y="2786"/>
                  </a:lnTo>
                  <a:lnTo>
                    <a:pt x="1" y="2786"/>
                  </a:lnTo>
                  <a:lnTo>
                    <a:pt x="97" y="2546"/>
                  </a:lnTo>
                  <a:lnTo>
                    <a:pt x="241" y="2354"/>
                  </a:lnTo>
                  <a:lnTo>
                    <a:pt x="385" y="2258"/>
                  </a:lnTo>
                  <a:lnTo>
                    <a:pt x="577" y="2210"/>
                  </a:lnTo>
                  <a:close/>
                  <a:moveTo>
                    <a:pt x="577" y="2210"/>
                  </a:moveTo>
                  <a:lnTo>
                    <a:pt x="577" y="2210"/>
                  </a:lnTo>
                  <a:lnTo>
                    <a:pt x="577" y="2210"/>
                  </a:lnTo>
                  <a:lnTo>
                    <a:pt x="577" y="2210"/>
                  </a:lnTo>
                  <a:lnTo>
                    <a:pt x="577" y="2210"/>
                  </a:lnTo>
                  <a:lnTo>
                    <a:pt x="577" y="2210"/>
                  </a:lnTo>
                  <a:close/>
                  <a:moveTo>
                    <a:pt x="433" y="1"/>
                  </a:moveTo>
                  <a:lnTo>
                    <a:pt x="433" y="1"/>
                  </a:lnTo>
                  <a:lnTo>
                    <a:pt x="625" y="673"/>
                  </a:lnTo>
                  <a:lnTo>
                    <a:pt x="913" y="1489"/>
                  </a:lnTo>
                  <a:lnTo>
                    <a:pt x="1441" y="2786"/>
                  </a:lnTo>
                  <a:lnTo>
                    <a:pt x="1441" y="2786"/>
                  </a:lnTo>
                  <a:lnTo>
                    <a:pt x="913" y="1489"/>
                  </a:lnTo>
                  <a:lnTo>
                    <a:pt x="625" y="673"/>
                  </a:lnTo>
                  <a:lnTo>
                    <a:pt x="433" y="1"/>
                  </a:lnTo>
                  <a:lnTo>
                    <a:pt x="433" y="1"/>
                  </a:lnTo>
                  <a:lnTo>
                    <a:pt x="4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41"/>
            <p:cNvSpPr/>
            <p:nvPr/>
          </p:nvSpPr>
          <p:spPr>
            <a:xfrm>
              <a:off x="2377625" y="3577850"/>
              <a:ext cx="25250" cy="69675"/>
            </a:xfrm>
            <a:custGeom>
              <a:avLst/>
              <a:gdLst/>
              <a:ahLst/>
              <a:cxnLst/>
              <a:rect l="l" t="t" r="r" b="b"/>
              <a:pathLst>
                <a:path w="1010" h="2787" fill="none" extrusionOk="0">
                  <a:moveTo>
                    <a:pt x="1" y="1"/>
                  </a:moveTo>
                  <a:lnTo>
                    <a:pt x="1" y="1"/>
                  </a:lnTo>
                  <a:lnTo>
                    <a:pt x="193" y="673"/>
                  </a:lnTo>
                  <a:lnTo>
                    <a:pt x="481" y="1489"/>
                  </a:lnTo>
                  <a:lnTo>
                    <a:pt x="1009" y="2786"/>
                  </a:lnTo>
                  <a:lnTo>
                    <a:pt x="1009" y="2786"/>
                  </a:lnTo>
                  <a:lnTo>
                    <a:pt x="481" y="1489"/>
                  </a:lnTo>
                  <a:lnTo>
                    <a:pt x="193" y="673"/>
                  </a:lnTo>
                  <a:lnTo>
                    <a:pt x="1" y="1"/>
                  </a:lnTo>
                  <a:lnTo>
                    <a:pt x="1" y="1"/>
                  </a:lnTo>
                  <a:lnTo>
                    <a:pt x="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41"/>
            <p:cNvSpPr/>
            <p:nvPr/>
          </p:nvSpPr>
          <p:spPr>
            <a:xfrm>
              <a:off x="2364425" y="3562250"/>
              <a:ext cx="72075" cy="145300"/>
            </a:xfrm>
            <a:custGeom>
              <a:avLst/>
              <a:gdLst/>
              <a:ahLst/>
              <a:cxnLst/>
              <a:rect l="l" t="t" r="r" b="b"/>
              <a:pathLst>
                <a:path w="2883" h="5812" extrusionOk="0">
                  <a:moveTo>
                    <a:pt x="1393" y="0"/>
                  </a:moveTo>
                  <a:lnTo>
                    <a:pt x="1009" y="96"/>
                  </a:lnTo>
                  <a:lnTo>
                    <a:pt x="673" y="240"/>
                  </a:lnTo>
                  <a:lnTo>
                    <a:pt x="481" y="336"/>
                  </a:lnTo>
                  <a:lnTo>
                    <a:pt x="481" y="433"/>
                  </a:lnTo>
                  <a:lnTo>
                    <a:pt x="529" y="625"/>
                  </a:lnTo>
                  <a:lnTo>
                    <a:pt x="721" y="1297"/>
                  </a:lnTo>
                  <a:lnTo>
                    <a:pt x="1009" y="2113"/>
                  </a:lnTo>
                  <a:lnTo>
                    <a:pt x="1537" y="3410"/>
                  </a:lnTo>
                  <a:lnTo>
                    <a:pt x="1585" y="3554"/>
                  </a:lnTo>
                  <a:lnTo>
                    <a:pt x="1489" y="3410"/>
                  </a:lnTo>
                  <a:lnTo>
                    <a:pt x="1297" y="3218"/>
                  </a:lnTo>
                  <a:lnTo>
                    <a:pt x="1057" y="2978"/>
                  </a:lnTo>
                  <a:lnTo>
                    <a:pt x="913" y="2882"/>
                  </a:lnTo>
                  <a:lnTo>
                    <a:pt x="721" y="2834"/>
                  </a:lnTo>
                  <a:lnTo>
                    <a:pt x="673" y="2834"/>
                  </a:lnTo>
                  <a:lnTo>
                    <a:pt x="481" y="2882"/>
                  </a:lnTo>
                  <a:lnTo>
                    <a:pt x="337" y="2978"/>
                  </a:lnTo>
                  <a:lnTo>
                    <a:pt x="193" y="3170"/>
                  </a:lnTo>
                  <a:lnTo>
                    <a:pt x="97" y="3410"/>
                  </a:lnTo>
                  <a:lnTo>
                    <a:pt x="1" y="3746"/>
                  </a:lnTo>
                  <a:lnTo>
                    <a:pt x="1" y="3794"/>
                  </a:lnTo>
                  <a:lnTo>
                    <a:pt x="49" y="3938"/>
                  </a:lnTo>
                  <a:lnTo>
                    <a:pt x="193" y="4082"/>
                  </a:lnTo>
                  <a:lnTo>
                    <a:pt x="385" y="4227"/>
                  </a:lnTo>
                  <a:lnTo>
                    <a:pt x="577" y="4323"/>
                  </a:lnTo>
                  <a:lnTo>
                    <a:pt x="1009" y="4467"/>
                  </a:lnTo>
                  <a:lnTo>
                    <a:pt x="1201" y="4563"/>
                  </a:lnTo>
                  <a:lnTo>
                    <a:pt x="1345" y="4707"/>
                  </a:lnTo>
                  <a:lnTo>
                    <a:pt x="1778" y="5139"/>
                  </a:lnTo>
                  <a:lnTo>
                    <a:pt x="2354" y="5571"/>
                  </a:lnTo>
                  <a:lnTo>
                    <a:pt x="2642" y="5715"/>
                  </a:lnTo>
                  <a:lnTo>
                    <a:pt x="2882" y="5811"/>
                  </a:lnTo>
                  <a:lnTo>
                    <a:pt x="2882" y="5235"/>
                  </a:lnTo>
                  <a:lnTo>
                    <a:pt x="2738" y="4467"/>
                  </a:lnTo>
                  <a:lnTo>
                    <a:pt x="2546" y="3650"/>
                  </a:lnTo>
                  <a:lnTo>
                    <a:pt x="2306" y="2786"/>
                  </a:lnTo>
                  <a:lnTo>
                    <a:pt x="1778" y="1105"/>
                  </a:lnTo>
                  <a:lnTo>
                    <a:pt x="13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41"/>
            <p:cNvSpPr/>
            <p:nvPr/>
          </p:nvSpPr>
          <p:spPr>
            <a:xfrm>
              <a:off x="2364425" y="3562250"/>
              <a:ext cx="72075" cy="145300"/>
            </a:xfrm>
            <a:custGeom>
              <a:avLst/>
              <a:gdLst/>
              <a:ahLst/>
              <a:cxnLst/>
              <a:rect l="l" t="t" r="r" b="b"/>
              <a:pathLst>
                <a:path w="2883" h="5812" fill="none" extrusionOk="0">
                  <a:moveTo>
                    <a:pt x="1393" y="0"/>
                  </a:moveTo>
                  <a:lnTo>
                    <a:pt x="1393" y="0"/>
                  </a:lnTo>
                  <a:lnTo>
                    <a:pt x="1009" y="96"/>
                  </a:lnTo>
                  <a:lnTo>
                    <a:pt x="673" y="240"/>
                  </a:lnTo>
                  <a:lnTo>
                    <a:pt x="673" y="240"/>
                  </a:lnTo>
                  <a:lnTo>
                    <a:pt x="481" y="336"/>
                  </a:lnTo>
                  <a:lnTo>
                    <a:pt x="481" y="336"/>
                  </a:lnTo>
                  <a:lnTo>
                    <a:pt x="481" y="433"/>
                  </a:lnTo>
                  <a:lnTo>
                    <a:pt x="529" y="625"/>
                  </a:lnTo>
                  <a:lnTo>
                    <a:pt x="529" y="625"/>
                  </a:lnTo>
                  <a:lnTo>
                    <a:pt x="721" y="1297"/>
                  </a:lnTo>
                  <a:lnTo>
                    <a:pt x="1009" y="2113"/>
                  </a:lnTo>
                  <a:lnTo>
                    <a:pt x="1537" y="3410"/>
                  </a:lnTo>
                  <a:lnTo>
                    <a:pt x="1537" y="3410"/>
                  </a:lnTo>
                  <a:lnTo>
                    <a:pt x="1585" y="3554"/>
                  </a:lnTo>
                  <a:lnTo>
                    <a:pt x="1585" y="3554"/>
                  </a:lnTo>
                  <a:lnTo>
                    <a:pt x="1585" y="3554"/>
                  </a:lnTo>
                  <a:lnTo>
                    <a:pt x="1585" y="3554"/>
                  </a:lnTo>
                  <a:lnTo>
                    <a:pt x="1489" y="3410"/>
                  </a:lnTo>
                  <a:lnTo>
                    <a:pt x="1297" y="3218"/>
                  </a:lnTo>
                  <a:lnTo>
                    <a:pt x="1057" y="2978"/>
                  </a:lnTo>
                  <a:lnTo>
                    <a:pt x="913" y="2882"/>
                  </a:lnTo>
                  <a:lnTo>
                    <a:pt x="721" y="2834"/>
                  </a:lnTo>
                  <a:lnTo>
                    <a:pt x="721" y="2834"/>
                  </a:lnTo>
                  <a:lnTo>
                    <a:pt x="721" y="2834"/>
                  </a:lnTo>
                  <a:lnTo>
                    <a:pt x="673" y="2834"/>
                  </a:lnTo>
                  <a:lnTo>
                    <a:pt x="673" y="2834"/>
                  </a:lnTo>
                  <a:lnTo>
                    <a:pt x="673" y="2834"/>
                  </a:lnTo>
                  <a:lnTo>
                    <a:pt x="673" y="2834"/>
                  </a:lnTo>
                  <a:lnTo>
                    <a:pt x="673" y="2834"/>
                  </a:lnTo>
                  <a:lnTo>
                    <a:pt x="673" y="2834"/>
                  </a:lnTo>
                  <a:lnTo>
                    <a:pt x="481" y="2882"/>
                  </a:lnTo>
                  <a:lnTo>
                    <a:pt x="337" y="2978"/>
                  </a:lnTo>
                  <a:lnTo>
                    <a:pt x="193" y="3170"/>
                  </a:lnTo>
                  <a:lnTo>
                    <a:pt x="97" y="3410"/>
                  </a:lnTo>
                  <a:lnTo>
                    <a:pt x="97" y="3410"/>
                  </a:lnTo>
                  <a:lnTo>
                    <a:pt x="97" y="3410"/>
                  </a:lnTo>
                  <a:lnTo>
                    <a:pt x="97" y="3410"/>
                  </a:lnTo>
                  <a:lnTo>
                    <a:pt x="1" y="3746"/>
                  </a:lnTo>
                  <a:lnTo>
                    <a:pt x="1" y="3746"/>
                  </a:lnTo>
                  <a:lnTo>
                    <a:pt x="1" y="3746"/>
                  </a:lnTo>
                  <a:lnTo>
                    <a:pt x="1" y="3746"/>
                  </a:lnTo>
                  <a:lnTo>
                    <a:pt x="1" y="3746"/>
                  </a:lnTo>
                  <a:lnTo>
                    <a:pt x="1" y="3794"/>
                  </a:lnTo>
                  <a:lnTo>
                    <a:pt x="1" y="3794"/>
                  </a:lnTo>
                  <a:lnTo>
                    <a:pt x="49" y="3938"/>
                  </a:lnTo>
                  <a:lnTo>
                    <a:pt x="193" y="4082"/>
                  </a:lnTo>
                  <a:lnTo>
                    <a:pt x="385" y="4227"/>
                  </a:lnTo>
                  <a:lnTo>
                    <a:pt x="577" y="4323"/>
                  </a:lnTo>
                  <a:lnTo>
                    <a:pt x="1009" y="4467"/>
                  </a:lnTo>
                  <a:lnTo>
                    <a:pt x="1201" y="4563"/>
                  </a:lnTo>
                  <a:lnTo>
                    <a:pt x="1201" y="4563"/>
                  </a:lnTo>
                  <a:lnTo>
                    <a:pt x="1201" y="4563"/>
                  </a:lnTo>
                  <a:lnTo>
                    <a:pt x="1201" y="4563"/>
                  </a:lnTo>
                  <a:lnTo>
                    <a:pt x="1201" y="4563"/>
                  </a:lnTo>
                  <a:lnTo>
                    <a:pt x="1345" y="4707"/>
                  </a:lnTo>
                  <a:lnTo>
                    <a:pt x="1778" y="5139"/>
                  </a:lnTo>
                  <a:lnTo>
                    <a:pt x="2354" y="5571"/>
                  </a:lnTo>
                  <a:lnTo>
                    <a:pt x="2642" y="5715"/>
                  </a:lnTo>
                  <a:lnTo>
                    <a:pt x="2882" y="5811"/>
                  </a:lnTo>
                  <a:lnTo>
                    <a:pt x="2882" y="5811"/>
                  </a:lnTo>
                  <a:lnTo>
                    <a:pt x="2882" y="5235"/>
                  </a:lnTo>
                  <a:lnTo>
                    <a:pt x="2738" y="4467"/>
                  </a:lnTo>
                  <a:lnTo>
                    <a:pt x="2546" y="3650"/>
                  </a:lnTo>
                  <a:lnTo>
                    <a:pt x="2306" y="2786"/>
                  </a:lnTo>
                  <a:lnTo>
                    <a:pt x="1778" y="1105"/>
                  </a:lnTo>
                  <a:lnTo>
                    <a:pt x="1393"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41"/>
            <p:cNvSpPr/>
            <p:nvPr/>
          </p:nvSpPr>
          <p:spPr>
            <a:xfrm>
              <a:off x="2238375" y="3502225"/>
              <a:ext cx="6025" cy="20425"/>
            </a:xfrm>
            <a:custGeom>
              <a:avLst/>
              <a:gdLst/>
              <a:ahLst/>
              <a:cxnLst/>
              <a:rect l="l" t="t" r="r" b="b"/>
              <a:pathLst>
                <a:path w="241" h="817" extrusionOk="0">
                  <a:moveTo>
                    <a:pt x="0" y="0"/>
                  </a:moveTo>
                  <a:lnTo>
                    <a:pt x="0" y="0"/>
                  </a:lnTo>
                  <a:lnTo>
                    <a:pt x="0" y="0"/>
                  </a:lnTo>
                  <a:lnTo>
                    <a:pt x="0" y="0"/>
                  </a:lnTo>
                  <a:lnTo>
                    <a:pt x="240" y="816"/>
                  </a:lnTo>
                  <a:lnTo>
                    <a:pt x="240" y="816"/>
                  </a:lnTo>
                  <a:lnTo>
                    <a:pt x="240" y="816"/>
                  </a:lnTo>
                  <a:lnTo>
                    <a:pt x="0" y="0"/>
                  </a:lnTo>
                  <a:close/>
                </a:path>
              </a:pathLst>
            </a:custGeom>
            <a:solidFill>
              <a:srgbClr val="FFCB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41"/>
            <p:cNvSpPr/>
            <p:nvPr/>
          </p:nvSpPr>
          <p:spPr>
            <a:xfrm>
              <a:off x="2238375" y="3502225"/>
              <a:ext cx="6025" cy="20425"/>
            </a:xfrm>
            <a:custGeom>
              <a:avLst/>
              <a:gdLst/>
              <a:ahLst/>
              <a:cxnLst/>
              <a:rect l="l" t="t" r="r" b="b"/>
              <a:pathLst>
                <a:path w="241" h="817" fill="none" extrusionOk="0">
                  <a:moveTo>
                    <a:pt x="0" y="0"/>
                  </a:moveTo>
                  <a:lnTo>
                    <a:pt x="0" y="0"/>
                  </a:lnTo>
                  <a:lnTo>
                    <a:pt x="0" y="0"/>
                  </a:lnTo>
                  <a:lnTo>
                    <a:pt x="0" y="0"/>
                  </a:lnTo>
                  <a:lnTo>
                    <a:pt x="240" y="816"/>
                  </a:lnTo>
                  <a:lnTo>
                    <a:pt x="240" y="816"/>
                  </a:lnTo>
                  <a:lnTo>
                    <a:pt x="240" y="816"/>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41"/>
            <p:cNvSpPr/>
            <p:nvPr/>
          </p:nvSpPr>
          <p:spPr>
            <a:xfrm>
              <a:off x="2117100" y="3502225"/>
              <a:ext cx="127300" cy="26425"/>
            </a:xfrm>
            <a:custGeom>
              <a:avLst/>
              <a:gdLst/>
              <a:ahLst/>
              <a:cxnLst/>
              <a:rect l="l" t="t" r="r" b="b"/>
              <a:pathLst>
                <a:path w="5092" h="1057" extrusionOk="0">
                  <a:moveTo>
                    <a:pt x="4851" y="0"/>
                  </a:moveTo>
                  <a:lnTo>
                    <a:pt x="2738" y="192"/>
                  </a:lnTo>
                  <a:lnTo>
                    <a:pt x="0" y="384"/>
                  </a:lnTo>
                  <a:lnTo>
                    <a:pt x="145" y="1057"/>
                  </a:lnTo>
                  <a:lnTo>
                    <a:pt x="5091" y="816"/>
                  </a:lnTo>
                  <a:lnTo>
                    <a:pt x="4851" y="0"/>
                  </a:lnTo>
                  <a:close/>
                </a:path>
              </a:pathLst>
            </a:custGeom>
            <a:solidFill>
              <a:srgbClr val="FEA6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41"/>
            <p:cNvSpPr/>
            <p:nvPr/>
          </p:nvSpPr>
          <p:spPr>
            <a:xfrm>
              <a:off x="2117100" y="3502225"/>
              <a:ext cx="127300" cy="26425"/>
            </a:xfrm>
            <a:custGeom>
              <a:avLst/>
              <a:gdLst/>
              <a:ahLst/>
              <a:cxnLst/>
              <a:rect l="l" t="t" r="r" b="b"/>
              <a:pathLst>
                <a:path w="5092" h="1057" fill="none" extrusionOk="0">
                  <a:moveTo>
                    <a:pt x="4851" y="0"/>
                  </a:moveTo>
                  <a:lnTo>
                    <a:pt x="4851" y="0"/>
                  </a:lnTo>
                  <a:lnTo>
                    <a:pt x="2738" y="192"/>
                  </a:lnTo>
                  <a:lnTo>
                    <a:pt x="2738" y="192"/>
                  </a:lnTo>
                  <a:lnTo>
                    <a:pt x="0" y="384"/>
                  </a:lnTo>
                  <a:lnTo>
                    <a:pt x="0" y="384"/>
                  </a:lnTo>
                  <a:lnTo>
                    <a:pt x="145" y="1057"/>
                  </a:lnTo>
                  <a:lnTo>
                    <a:pt x="5091" y="816"/>
                  </a:lnTo>
                  <a:lnTo>
                    <a:pt x="5091" y="816"/>
                  </a:lnTo>
                  <a:lnTo>
                    <a:pt x="485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41"/>
            <p:cNvSpPr/>
            <p:nvPr/>
          </p:nvSpPr>
          <p:spPr>
            <a:xfrm>
              <a:off x="2085875" y="3340125"/>
              <a:ext cx="333800" cy="153700"/>
            </a:xfrm>
            <a:custGeom>
              <a:avLst/>
              <a:gdLst/>
              <a:ahLst/>
              <a:cxnLst/>
              <a:rect l="l" t="t" r="r" b="b"/>
              <a:pathLst>
                <a:path w="13352" h="6148" extrusionOk="0">
                  <a:moveTo>
                    <a:pt x="385" y="1"/>
                  </a:moveTo>
                  <a:lnTo>
                    <a:pt x="241" y="625"/>
                  </a:lnTo>
                  <a:lnTo>
                    <a:pt x="145" y="1345"/>
                  </a:lnTo>
                  <a:lnTo>
                    <a:pt x="49" y="2210"/>
                  </a:lnTo>
                  <a:lnTo>
                    <a:pt x="1" y="3170"/>
                  </a:lnTo>
                  <a:lnTo>
                    <a:pt x="49" y="4179"/>
                  </a:lnTo>
                  <a:lnTo>
                    <a:pt x="97" y="4707"/>
                  </a:lnTo>
                  <a:lnTo>
                    <a:pt x="193" y="5235"/>
                  </a:lnTo>
                  <a:lnTo>
                    <a:pt x="337" y="5668"/>
                  </a:lnTo>
                  <a:lnTo>
                    <a:pt x="529" y="6148"/>
                  </a:lnTo>
                  <a:lnTo>
                    <a:pt x="6628" y="5812"/>
                  </a:lnTo>
                  <a:lnTo>
                    <a:pt x="6148" y="4275"/>
                  </a:lnTo>
                  <a:lnTo>
                    <a:pt x="5908" y="3266"/>
                  </a:lnTo>
                  <a:lnTo>
                    <a:pt x="5860" y="2978"/>
                  </a:lnTo>
                  <a:lnTo>
                    <a:pt x="5860" y="2882"/>
                  </a:lnTo>
                  <a:lnTo>
                    <a:pt x="6340" y="3410"/>
                  </a:lnTo>
                  <a:lnTo>
                    <a:pt x="7061" y="4371"/>
                  </a:lnTo>
                  <a:lnTo>
                    <a:pt x="7829" y="5379"/>
                  </a:lnTo>
                  <a:lnTo>
                    <a:pt x="8165" y="5716"/>
                  </a:lnTo>
                  <a:lnTo>
                    <a:pt x="8357" y="5860"/>
                  </a:lnTo>
                  <a:lnTo>
                    <a:pt x="8501" y="5860"/>
                  </a:lnTo>
                  <a:lnTo>
                    <a:pt x="8741" y="5812"/>
                  </a:lnTo>
                  <a:lnTo>
                    <a:pt x="9366" y="5476"/>
                  </a:lnTo>
                  <a:lnTo>
                    <a:pt x="10182" y="4899"/>
                  </a:lnTo>
                  <a:lnTo>
                    <a:pt x="11095" y="4275"/>
                  </a:lnTo>
                  <a:lnTo>
                    <a:pt x="12679" y="3026"/>
                  </a:lnTo>
                  <a:lnTo>
                    <a:pt x="13352" y="2498"/>
                  </a:lnTo>
                  <a:lnTo>
                    <a:pt x="11383" y="1153"/>
                  </a:lnTo>
                  <a:lnTo>
                    <a:pt x="38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41"/>
            <p:cNvSpPr/>
            <p:nvPr/>
          </p:nvSpPr>
          <p:spPr>
            <a:xfrm>
              <a:off x="2389650" y="3380950"/>
              <a:ext cx="4825" cy="3625"/>
            </a:xfrm>
            <a:custGeom>
              <a:avLst/>
              <a:gdLst/>
              <a:ahLst/>
              <a:cxnLst/>
              <a:rect l="l" t="t" r="r" b="b"/>
              <a:pathLst>
                <a:path w="193" h="145" extrusionOk="0">
                  <a:moveTo>
                    <a:pt x="0" y="0"/>
                  </a:moveTo>
                  <a:lnTo>
                    <a:pt x="0" y="0"/>
                  </a:lnTo>
                  <a:lnTo>
                    <a:pt x="192" y="145"/>
                  </a:lnTo>
                  <a:lnTo>
                    <a:pt x="192" y="145"/>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41"/>
            <p:cNvSpPr/>
            <p:nvPr/>
          </p:nvSpPr>
          <p:spPr>
            <a:xfrm>
              <a:off x="2389650" y="3380950"/>
              <a:ext cx="4825" cy="3625"/>
            </a:xfrm>
            <a:custGeom>
              <a:avLst/>
              <a:gdLst/>
              <a:ahLst/>
              <a:cxnLst/>
              <a:rect l="l" t="t" r="r" b="b"/>
              <a:pathLst>
                <a:path w="193" h="145" fill="none" extrusionOk="0">
                  <a:moveTo>
                    <a:pt x="0" y="0"/>
                  </a:moveTo>
                  <a:lnTo>
                    <a:pt x="0" y="0"/>
                  </a:lnTo>
                  <a:lnTo>
                    <a:pt x="192" y="145"/>
                  </a:lnTo>
                  <a:lnTo>
                    <a:pt x="192" y="145"/>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41"/>
            <p:cNvSpPr/>
            <p:nvPr/>
          </p:nvSpPr>
          <p:spPr>
            <a:xfrm>
              <a:off x="2085875" y="3380950"/>
              <a:ext cx="308600" cy="15625"/>
            </a:xfrm>
            <a:custGeom>
              <a:avLst/>
              <a:gdLst/>
              <a:ahLst/>
              <a:cxnLst/>
              <a:rect l="l" t="t" r="r" b="b"/>
              <a:pathLst>
                <a:path w="12344" h="625" extrusionOk="0">
                  <a:moveTo>
                    <a:pt x="12151" y="0"/>
                  </a:moveTo>
                  <a:lnTo>
                    <a:pt x="97" y="97"/>
                  </a:lnTo>
                  <a:lnTo>
                    <a:pt x="1" y="625"/>
                  </a:lnTo>
                  <a:lnTo>
                    <a:pt x="11959" y="433"/>
                  </a:lnTo>
                  <a:lnTo>
                    <a:pt x="12343" y="145"/>
                  </a:lnTo>
                  <a:lnTo>
                    <a:pt x="12151" y="0"/>
                  </a:lnTo>
                  <a:close/>
                </a:path>
              </a:pathLst>
            </a:custGeom>
            <a:solidFill>
              <a:srgbClr val="95BF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41"/>
            <p:cNvSpPr/>
            <p:nvPr/>
          </p:nvSpPr>
          <p:spPr>
            <a:xfrm>
              <a:off x="2085875" y="3380950"/>
              <a:ext cx="308600" cy="15625"/>
            </a:xfrm>
            <a:custGeom>
              <a:avLst/>
              <a:gdLst/>
              <a:ahLst/>
              <a:cxnLst/>
              <a:rect l="l" t="t" r="r" b="b"/>
              <a:pathLst>
                <a:path w="12344" h="625" fill="none" extrusionOk="0">
                  <a:moveTo>
                    <a:pt x="12151" y="0"/>
                  </a:moveTo>
                  <a:lnTo>
                    <a:pt x="97" y="97"/>
                  </a:lnTo>
                  <a:lnTo>
                    <a:pt x="97" y="97"/>
                  </a:lnTo>
                  <a:lnTo>
                    <a:pt x="1" y="625"/>
                  </a:lnTo>
                  <a:lnTo>
                    <a:pt x="11959" y="433"/>
                  </a:lnTo>
                  <a:lnTo>
                    <a:pt x="11959" y="433"/>
                  </a:lnTo>
                  <a:lnTo>
                    <a:pt x="12343" y="145"/>
                  </a:lnTo>
                  <a:lnTo>
                    <a:pt x="1215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41"/>
            <p:cNvSpPr/>
            <p:nvPr/>
          </p:nvSpPr>
          <p:spPr>
            <a:xfrm>
              <a:off x="2076275" y="3466200"/>
              <a:ext cx="182525" cy="45650"/>
            </a:xfrm>
            <a:custGeom>
              <a:avLst/>
              <a:gdLst/>
              <a:ahLst/>
              <a:cxnLst/>
              <a:rect l="l" t="t" r="r" b="b"/>
              <a:pathLst>
                <a:path w="7301" h="1826" extrusionOk="0">
                  <a:moveTo>
                    <a:pt x="5956" y="0"/>
                  </a:moveTo>
                  <a:lnTo>
                    <a:pt x="3506" y="48"/>
                  </a:lnTo>
                  <a:lnTo>
                    <a:pt x="1" y="192"/>
                  </a:lnTo>
                  <a:lnTo>
                    <a:pt x="49" y="913"/>
                  </a:lnTo>
                  <a:lnTo>
                    <a:pt x="145" y="1441"/>
                  </a:lnTo>
                  <a:lnTo>
                    <a:pt x="193" y="1681"/>
                  </a:lnTo>
                  <a:lnTo>
                    <a:pt x="289" y="1777"/>
                  </a:lnTo>
                  <a:lnTo>
                    <a:pt x="433" y="1825"/>
                  </a:lnTo>
                  <a:lnTo>
                    <a:pt x="1681" y="1825"/>
                  </a:lnTo>
                  <a:lnTo>
                    <a:pt x="4371" y="1633"/>
                  </a:lnTo>
                  <a:lnTo>
                    <a:pt x="6340" y="1441"/>
                  </a:lnTo>
                  <a:lnTo>
                    <a:pt x="7252" y="1393"/>
                  </a:lnTo>
                  <a:lnTo>
                    <a:pt x="7252" y="1345"/>
                  </a:lnTo>
                  <a:lnTo>
                    <a:pt x="7300" y="1249"/>
                  </a:lnTo>
                  <a:lnTo>
                    <a:pt x="7252" y="817"/>
                  </a:lnTo>
                  <a:lnTo>
                    <a:pt x="7156" y="336"/>
                  </a:lnTo>
                  <a:lnTo>
                    <a:pt x="7108" y="48"/>
                  </a:lnTo>
                  <a:lnTo>
                    <a:pt x="6772" y="48"/>
                  </a:lnTo>
                  <a:lnTo>
                    <a:pt x="59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41"/>
            <p:cNvSpPr/>
            <p:nvPr/>
          </p:nvSpPr>
          <p:spPr>
            <a:xfrm>
              <a:off x="2076275" y="3466200"/>
              <a:ext cx="182525" cy="45650"/>
            </a:xfrm>
            <a:custGeom>
              <a:avLst/>
              <a:gdLst/>
              <a:ahLst/>
              <a:cxnLst/>
              <a:rect l="l" t="t" r="r" b="b"/>
              <a:pathLst>
                <a:path w="7301" h="1826" fill="none" extrusionOk="0">
                  <a:moveTo>
                    <a:pt x="1" y="192"/>
                  </a:moveTo>
                  <a:lnTo>
                    <a:pt x="1" y="192"/>
                  </a:lnTo>
                  <a:lnTo>
                    <a:pt x="3506" y="48"/>
                  </a:lnTo>
                  <a:lnTo>
                    <a:pt x="5956" y="0"/>
                  </a:lnTo>
                  <a:lnTo>
                    <a:pt x="6772" y="48"/>
                  </a:lnTo>
                  <a:lnTo>
                    <a:pt x="7108" y="48"/>
                  </a:lnTo>
                  <a:lnTo>
                    <a:pt x="7108" y="48"/>
                  </a:lnTo>
                  <a:lnTo>
                    <a:pt x="7156" y="336"/>
                  </a:lnTo>
                  <a:lnTo>
                    <a:pt x="7252" y="817"/>
                  </a:lnTo>
                  <a:lnTo>
                    <a:pt x="7300" y="1249"/>
                  </a:lnTo>
                  <a:lnTo>
                    <a:pt x="7252" y="1345"/>
                  </a:lnTo>
                  <a:lnTo>
                    <a:pt x="7252" y="1393"/>
                  </a:lnTo>
                  <a:lnTo>
                    <a:pt x="7252" y="1393"/>
                  </a:lnTo>
                  <a:lnTo>
                    <a:pt x="6340" y="1441"/>
                  </a:lnTo>
                  <a:lnTo>
                    <a:pt x="4371" y="1633"/>
                  </a:lnTo>
                  <a:lnTo>
                    <a:pt x="4371" y="1633"/>
                  </a:lnTo>
                  <a:lnTo>
                    <a:pt x="1681" y="1825"/>
                  </a:lnTo>
                  <a:lnTo>
                    <a:pt x="721" y="1825"/>
                  </a:lnTo>
                  <a:lnTo>
                    <a:pt x="433" y="1825"/>
                  </a:lnTo>
                  <a:lnTo>
                    <a:pt x="289" y="1777"/>
                  </a:lnTo>
                  <a:lnTo>
                    <a:pt x="289" y="1777"/>
                  </a:lnTo>
                  <a:lnTo>
                    <a:pt x="193" y="1681"/>
                  </a:lnTo>
                  <a:lnTo>
                    <a:pt x="145" y="1441"/>
                  </a:lnTo>
                  <a:lnTo>
                    <a:pt x="49" y="913"/>
                  </a:lnTo>
                  <a:lnTo>
                    <a:pt x="1" y="192"/>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41"/>
            <p:cNvSpPr/>
            <p:nvPr/>
          </p:nvSpPr>
          <p:spPr>
            <a:xfrm>
              <a:off x="2076275" y="3466200"/>
              <a:ext cx="182525" cy="45650"/>
            </a:xfrm>
            <a:custGeom>
              <a:avLst/>
              <a:gdLst/>
              <a:ahLst/>
              <a:cxnLst/>
              <a:rect l="l" t="t" r="r" b="b"/>
              <a:pathLst>
                <a:path w="7301" h="1826" extrusionOk="0">
                  <a:moveTo>
                    <a:pt x="6244" y="0"/>
                  </a:moveTo>
                  <a:lnTo>
                    <a:pt x="2402" y="96"/>
                  </a:lnTo>
                  <a:lnTo>
                    <a:pt x="1" y="192"/>
                  </a:lnTo>
                  <a:lnTo>
                    <a:pt x="49" y="913"/>
                  </a:lnTo>
                  <a:lnTo>
                    <a:pt x="145" y="1441"/>
                  </a:lnTo>
                  <a:lnTo>
                    <a:pt x="193" y="1681"/>
                  </a:lnTo>
                  <a:lnTo>
                    <a:pt x="289" y="1777"/>
                  </a:lnTo>
                  <a:lnTo>
                    <a:pt x="433" y="1825"/>
                  </a:lnTo>
                  <a:lnTo>
                    <a:pt x="721" y="1825"/>
                  </a:lnTo>
                  <a:lnTo>
                    <a:pt x="2306" y="1777"/>
                  </a:lnTo>
                  <a:lnTo>
                    <a:pt x="4371" y="1633"/>
                  </a:lnTo>
                  <a:lnTo>
                    <a:pt x="7204" y="1393"/>
                  </a:lnTo>
                  <a:lnTo>
                    <a:pt x="7252" y="1393"/>
                  </a:lnTo>
                  <a:lnTo>
                    <a:pt x="7252" y="1345"/>
                  </a:lnTo>
                  <a:lnTo>
                    <a:pt x="7300" y="1249"/>
                  </a:lnTo>
                  <a:lnTo>
                    <a:pt x="7204" y="577"/>
                  </a:lnTo>
                  <a:lnTo>
                    <a:pt x="7108" y="48"/>
                  </a:lnTo>
                  <a:lnTo>
                    <a:pt x="6868" y="48"/>
                  </a:lnTo>
                  <a:lnTo>
                    <a:pt x="6244" y="0"/>
                  </a:lnTo>
                  <a:close/>
                </a:path>
              </a:pathLst>
            </a:custGeom>
            <a:solidFill>
              <a:srgbClr val="95BF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41"/>
            <p:cNvSpPr/>
            <p:nvPr/>
          </p:nvSpPr>
          <p:spPr>
            <a:xfrm>
              <a:off x="2076275" y="3466200"/>
              <a:ext cx="182525" cy="45650"/>
            </a:xfrm>
            <a:custGeom>
              <a:avLst/>
              <a:gdLst/>
              <a:ahLst/>
              <a:cxnLst/>
              <a:rect l="l" t="t" r="r" b="b"/>
              <a:pathLst>
                <a:path w="7301" h="1826" fill="none" extrusionOk="0">
                  <a:moveTo>
                    <a:pt x="6244" y="0"/>
                  </a:moveTo>
                  <a:lnTo>
                    <a:pt x="6244" y="0"/>
                  </a:lnTo>
                  <a:lnTo>
                    <a:pt x="2402" y="96"/>
                  </a:lnTo>
                  <a:lnTo>
                    <a:pt x="1" y="192"/>
                  </a:lnTo>
                  <a:lnTo>
                    <a:pt x="1" y="192"/>
                  </a:lnTo>
                  <a:lnTo>
                    <a:pt x="49" y="913"/>
                  </a:lnTo>
                  <a:lnTo>
                    <a:pt x="145" y="1441"/>
                  </a:lnTo>
                  <a:lnTo>
                    <a:pt x="193" y="1681"/>
                  </a:lnTo>
                  <a:lnTo>
                    <a:pt x="289" y="1777"/>
                  </a:lnTo>
                  <a:lnTo>
                    <a:pt x="289" y="1777"/>
                  </a:lnTo>
                  <a:lnTo>
                    <a:pt x="433" y="1825"/>
                  </a:lnTo>
                  <a:lnTo>
                    <a:pt x="721" y="1825"/>
                  </a:lnTo>
                  <a:lnTo>
                    <a:pt x="721" y="1825"/>
                  </a:lnTo>
                  <a:lnTo>
                    <a:pt x="2306" y="1777"/>
                  </a:lnTo>
                  <a:lnTo>
                    <a:pt x="4371" y="1633"/>
                  </a:lnTo>
                  <a:lnTo>
                    <a:pt x="4371" y="1633"/>
                  </a:lnTo>
                  <a:lnTo>
                    <a:pt x="7204" y="1393"/>
                  </a:lnTo>
                  <a:lnTo>
                    <a:pt x="7204" y="1393"/>
                  </a:lnTo>
                  <a:lnTo>
                    <a:pt x="7252" y="1393"/>
                  </a:lnTo>
                  <a:lnTo>
                    <a:pt x="7252" y="1393"/>
                  </a:lnTo>
                  <a:lnTo>
                    <a:pt x="7252" y="1393"/>
                  </a:lnTo>
                  <a:lnTo>
                    <a:pt x="7252" y="1393"/>
                  </a:lnTo>
                  <a:lnTo>
                    <a:pt x="7252" y="1345"/>
                  </a:lnTo>
                  <a:lnTo>
                    <a:pt x="7300" y="1249"/>
                  </a:lnTo>
                  <a:lnTo>
                    <a:pt x="7300" y="1249"/>
                  </a:lnTo>
                  <a:lnTo>
                    <a:pt x="7204" y="577"/>
                  </a:lnTo>
                  <a:lnTo>
                    <a:pt x="7108" y="48"/>
                  </a:lnTo>
                  <a:lnTo>
                    <a:pt x="7108" y="48"/>
                  </a:lnTo>
                  <a:lnTo>
                    <a:pt x="6868" y="48"/>
                  </a:lnTo>
                  <a:lnTo>
                    <a:pt x="6244"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41"/>
            <p:cNvSpPr/>
            <p:nvPr/>
          </p:nvSpPr>
          <p:spPr>
            <a:xfrm>
              <a:off x="2269575" y="3379750"/>
              <a:ext cx="156100" cy="120075"/>
            </a:xfrm>
            <a:custGeom>
              <a:avLst/>
              <a:gdLst/>
              <a:ahLst/>
              <a:cxnLst/>
              <a:rect l="l" t="t" r="r" b="b"/>
              <a:pathLst>
                <a:path w="6244" h="4803" extrusionOk="0">
                  <a:moveTo>
                    <a:pt x="5428" y="0"/>
                  </a:moveTo>
                  <a:lnTo>
                    <a:pt x="5187" y="145"/>
                  </a:lnTo>
                  <a:lnTo>
                    <a:pt x="4515" y="529"/>
                  </a:lnTo>
                  <a:lnTo>
                    <a:pt x="2690" y="1729"/>
                  </a:lnTo>
                  <a:lnTo>
                    <a:pt x="1" y="3554"/>
                  </a:lnTo>
                  <a:lnTo>
                    <a:pt x="481" y="4131"/>
                  </a:lnTo>
                  <a:lnTo>
                    <a:pt x="817" y="4563"/>
                  </a:lnTo>
                  <a:lnTo>
                    <a:pt x="961" y="4707"/>
                  </a:lnTo>
                  <a:lnTo>
                    <a:pt x="1105" y="4803"/>
                  </a:lnTo>
                  <a:lnTo>
                    <a:pt x="1201" y="4755"/>
                  </a:lnTo>
                  <a:lnTo>
                    <a:pt x="1393" y="4659"/>
                  </a:lnTo>
                  <a:lnTo>
                    <a:pt x="2018" y="4227"/>
                  </a:lnTo>
                  <a:lnTo>
                    <a:pt x="3747" y="2978"/>
                  </a:lnTo>
                  <a:lnTo>
                    <a:pt x="5428" y="1681"/>
                  </a:lnTo>
                  <a:lnTo>
                    <a:pt x="6244" y="1057"/>
                  </a:lnTo>
                  <a:lnTo>
                    <a:pt x="6244" y="1009"/>
                  </a:lnTo>
                  <a:lnTo>
                    <a:pt x="6196" y="913"/>
                  </a:lnTo>
                  <a:lnTo>
                    <a:pt x="5908" y="529"/>
                  </a:lnTo>
                  <a:lnTo>
                    <a:pt x="542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41"/>
            <p:cNvSpPr/>
            <p:nvPr/>
          </p:nvSpPr>
          <p:spPr>
            <a:xfrm>
              <a:off x="2269575" y="3379750"/>
              <a:ext cx="156100" cy="120075"/>
            </a:xfrm>
            <a:custGeom>
              <a:avLst/>
              <a:gdLst/>
              <a:ahLst/>
              <a:cxnLst/>
              <a:rect l="l" t="t" r="r" b="b"/>
              <a:pathLst>
                <a:path w="6244" h="4803" fill="none" extrusionOk="0">
                  <a:moveTo>
                    <a:pt x="1" y="3554"/>
                  </a:moveTo>
                  <a:lnTo>
                    <a:pt x="1" y="3554"/>
                  </a:lnTo>
                  <a:lnTo>
                    <a:pt x="2690" y="1729"/>
                  </a:lnTo>
                  <a:lnTo>
                    <a:pt x="4515" y="529"/>
                  </a:lnTo>
                  <a:lnTo>
                    <a:pt x="5187" y="145"/>
                  </a:lnTo>
                  <a:lnTo>
                    <a:pt x="5428" y="0"/>
                  </a:lnTo>
                  <a:lnTo>
                    <a:pt x="5428" y="0"/>
                  </a:lnTo>
                  <a:lnTo>
                    <a:pt x="5908" y="529"/>
                  </a:lnTo>
                  <a:lnTo>
                    <a:pt x="6196" y="913"/>
                  </a:lnTo>
                  <a:lnTo>
                    <a:pt x="6244" y="1009"/>
                  </a:lnTo>
                  <a:lnTo>
                    <a:pt x="6244" y="1057"/>
                  </a:lnTo>
                  <a:lnTo>
                    <a:pt x="6244" y="1057"/>
                  </a:lnTo>
                  <a:lnTo>
                    <a:pt x="5428" y="1681"/>
                  </a:lnTo>
                  <a:lnTo>
                    <a:pt x="3747" y="2978"/>
                  </a:lnTo>
                  <a:lnTo>
                    <a:pt x="2018" y="4227"/>
                  </a:lnTo>
                  <a:lnTo>
                    <a:pt x="1393" y="4659"/>
                  </a:lnTo>
                  <a:lnTo>
                    <a:pt x="1201" y="4755"/>
                  </a:lnTo>
                  <a:lnTo>
                    <a:pt x="1105" y="4803"/>
                  </a:lnTo>
                  <a:lnTo>
                    <a:pt x="1105" y="4803"/>
                  </a:lnTo>
                  <a:lnTo>
                    <a:pt x="961" y="4707"/>
                  </a:lnTo>
                  <a:lnTo>
                    <a:pt x="817" y="4563"/>
                  </a:lnTo>
                  <a:lnTo>
                    <a:pt x="481" y="4131"/>
                  </a:lnTo>
                  <a:lnTo>
                    <a:pt x="1" y="355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41"/>
            <p:cNvSpPr/>
            <p:nvPr/>
          </p:nvSpPr>
          <p:spPr>
            <a:xfrm>
              <a:off x="2269575" y="3379750"/>
              <a:ext cx="156100" cy="120075"/>
            </a:xfrm>
            <a:custGeom>
              <a:avLst/>
              <a:gdLst/>
              <a:ahLst/>
              <a:cxnLst/>
              <a:rect l="l" t="t" r="r" b="b"/>
              <a:pathLst>
                <a:path w="6244" h="4803" extrusionOk="0">
                  <a:moveTo>
                    <a:pt x="5428" y="0"/>
                  </a:moveTo>
                  <a:lnTo>
                    <a:pt x="4995" y="193"/>
                  </a:lnTo>
                  <a:lnTo>
                    <a:pt x="4611" y="481"/>
                  </a:lnTo>
                  <a:lnTo>
                    <a:pt x="1730" y="2402"/>
                  </a:lnTo>
                  <a:lnTo>
                    <a:pt x="1" y="3554"/>
                  </a:lnTo>
                  <a:lnTo>
                    <a:pt x="481" y="4131"/>
                  </a:lnTo>
                  <a:lnTo>
                    <a:pt x="817" y="4563"/>
                  </a:lnTo>
                  <a:lnTo>
                    <a:pt x="961" y="4707"/>
                  </a:lnTo>
                  <a:lnTo>
                    <a:pt x="1105" y="4803"/>
                  </a:lnTo>
                  <a:lnTo>
                    <a:pt x="1249" y="4755"/>
                  </a:lnTo>
                  <a:lnTo>
                    <a:pt x="1441" y="4611"/>
                  </a:lnTo>
                  <a:lnTo>
                    <a:pt x="2066" y="4227"/>
                  </a:lnTo>
                  <a:lnTo>
                    <a:pt x="3747" y="2930"/>
                  </a:lnTo>
                  <a:lnTo>
                    <a:pt x="5428" y="1681"/>
                  </a:lnTo>
                  <a:lnTo>
                    <a:pt x="6244" y="1057"/>
                  </a:lnTo>
                  <a:lnTo>
                    <a:pt x="6148" y="817"/>
                  </a:lnTo>
                  <a:lnTo>
                    <a:pt x="5860" y="481"/>
                  </a:lnTo>
                  <a:lnTo>
                    <a:pt x="5428" y="0"/>
                  </a:lnTo>
                  <a:close/>
                </a:path>
              </a:pathLst>
            </a:custGeom>
            <a:solidFill>
              <a:srgbClr val="95BF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41"/>
            <p:cNvSpPr/>
            <p:nvPr/>
          </p:nvSpPr>
          <p:spPr>
            <a:xfrm>
              <a:off x="2269575" y="3379750"/>
              <a:ext cx="156100" cy="120075"/>
            </a:xfrm>
            <a:custGeom>
              <a:avLst/>
              <a:gdLst/>
              <a:ahLst/>
              <a:cxnLst/>
              <a:rect l="l" t="t" r="r" b="b"/>
              <a:pathLst>
                <a:path w="6244" h="4803" fill="none" extrusionOk="0">
                  <a:moveTo>
                    <a:pt x="5428" y="0"/>
                  </a:moveTo>
                  <a:lnTo>
                    <a:pt x="5428" y="0"/>
                  </a:lnTo>
                  <a:lnTo>
                    <a:pt x="4995" y="193"/>
                  </a:lnTo>
                  <a:lnTo>
                    <a:pt x="4995" y="193"/>
                  </a:lnTo>
                  <a:lnTo>
                    <a:pt x="4611" y="481"/>
                  </a:lnTo>
                  <a:lnTo>
                    <a:pt x="4611" y="481"/>
                  </a:lnTo>
                  <a:lnTo>
                    <a:pt x="1730" y="2402"/>
                  </a:lnTo>
                  <a:lnTo>
                    <a:pt x="1" y="3554"/>
                  </a:lnTo>
                  <a:lnTo>
                    <a:pt x="1" y="3554"/>
                  </a:lnTo>
                  <a:lnTo>
                    <a:pt x="481" y="4131"/>
                  </a:lnTo>
                  <a:lnTo>
                    <a:pt x="817" y="4563"/>
                  </a:lnTo>
                  <a:lnTo>
                    <a:pt x="961" y="4707"/>
                  </a:lnTo>
                  <a:lnTo>
                    <a:pt x="1105" y="4803"/>
                  </a:lnTo>
                  <a:lnTo>
                    <a:pt x="1105" y="4803"/>
                  </a:lnTo>
                  <a:lnTo>
                    <a:pt x="1105" y="4803"/>
                  </a:lnTo>
                  <a:lnTo>
                    <a:pt x="1105" y="4803"/>
                  </a:lnTo>
                  <a:lnTo>
                    <a:pt x="1249" y="4755"/>
                  </a:lnTo>
                  <a:lnTo>
                    <a:pt x="1441" y="4611"/>
                  </a:lnTo>
                  <a:lnTo>
                    <a:pt x="2066" y="4227"/>
                  </a:lnTo>
                  <a:lnTo>
                    <a:pt x="3747" y="2930"/>
                  </a:lnTo>
                  <a:lnTo>
                    <a:pt x="5428" y="1681"/>
                  </a:lnTo>
                  <a:lnTo>
                    <a:pt x="6244" y="1057"/>
                  </a:lnTo>
                  <a:lnTo>
                    <a:pt x="6244" y="1057"/>
                  </a:lnTo>
                  <a:lnTo>
                    <a:pt x="6244" y="1057"/>
                  </a:lnTo>
                  <a:lnTo>
                    <a:pt x="6244" y="1057"/>
                  </a:lnTo>
                  <a:lnTo>
                    <a:pt x="6148" y="817"/>
                  </a:lnTo>
                  <a:lnTo>
                    <a:pt x="5860" y="481"/>
                  </a:lnTo>
                  <a:lnTo>
                    <a:pt x="5428" y="0"/>
                  </a:lnTo>
                  <a:lnTo>
                    <a:pt x="5428" y="0"/>
                  </a:lnTo>
                  <a:lnTo>
                    <a:pt x="5428"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41"/>
            <p:cNvSpPr/>
            <p:nvPr/>
          </p:nvSpPr>
          <p:spPr>
            <a:xfrm>
              <a:off x="1932200" y="3009950"/>
              <a:ext cx="234150" cy="184925"/>
            </a:xfrm>
            <a:custGeom>
              <a:avLst/>
              <a:gdLst/>
              <a:ahLst/>
              <a:cxnLst/>
              <a:rect l="l" t="t" r="r" b="b"/>
              <a:pathLst>
                <a:path w="9366" h="7397" extrusionOk="0">
                  <a:moveTo>
                    <a:pt x="7252" y="1"/>
                  </a:moveTo>
                  <a:lnTo>
                    <a:pt x="6820" y="145"/>
                  </a:lnTo>
                  <a:lnTo>
                    <a:pt x="6244" y="337"/>
                  </a:lnTo>
                  <a:lnTo>
                    <a:pt x="5668" y="577"/>
                  </a:lnTo>
                  <a:lnTo>
                    <a:pt x="4995" y="913"/>
                  </a:lnTo>
                  <a:lnTo>
                    <a:pt x="3602" y="1634"/>
                  </a:lnTo>
                  <a:lnTo>
                    <a:pt x="2306" y="2402"/>
                  </a:lnTo>
                  <a:lnTo>
                    <a:pt x="1153" y="3074"/>
                  </a:lnTo>
                  <a:lnTo>
                    <a:pt x="97" y="3747"/>
                  </a:lnTo>
                  <a:lnTo>
                    <a:pt x="49" y="4227"/>
                  </a:lnTo>
                  <a:lnTo>
                    <a:pt x="1" y="5283"/>
                  </a:lnTo>
                  <a:lnTo>
                    <a:pt x="1" y="6484"/>
                  </a:lnTo>
                  <a:lnTo>
                    <a:pt x="49" y="6964"/>
                  </a:lnTo>
                  <a:lnTo>
                    <a:pt x="145" y="7301"/>
                  </a:lnTo>
                  <a:lnTo>
                    <a:pt x="193" y="7397"/>
                  </a:lnTo>
                  <a:lnTo>
                    <a:pt x="625" y="7397"/>
                  </a:lnTo>
                  <a:lnTo>
                    <a:pt x="1105" y="7349"/>
                  </a:lnTo>
                  <a:lnTo>
                    <a:pt x="1681" y="7204"/>
                  </a:lnTo>
                  <a:lnTo>
                    <a:pt x="3170" y="6868"/>
                  </a:lnTo>
                  <a:lnTo>
                    <a:pt x="4851" y="6388"/>
                  </a:lnTo>
                  <a:lnTo>
                    <a:pt x="7925" y="5380"/>
                  </a:lnTo>
                  <a:lnTo>
                    <a:pt x="9365" y="4947"/>
                  </a:lnTo>
                  <a:lnTo>
                    <a:pt x="9269" y="4275"/>
                  </a:lnTo>
                  <a:lnTo>
                    <a:pt x="8981" y="2786"/>
                  </a:lnTo>
                  <a:lnTo>
                    <a:pt x="8789" y="1922"/>
                  </a:lnTo>
                  <a:lnTo>
                    <a:pt x="8549" y="1153"/>
                  </a:lnTo>
                  <a:lnTo>
                    <a:pt x="8405" y="817"/>
                  </a:lnTo>
                  <a:lnTo>
                    <a:pt x="8261" y="481"/>
                  </a:lnTo>
                  <a:lnTo>
                    <a:pt x="8069" y="241"/>
                  </a:lnTo>
                  <a:lnTo>
                    <a:pt x="7877" y="97"/>
                  </a:lnTo>
                  <a:lnTo>
                    <a:pt x="7781" y="1"/>
                  </a:lnTo>
                  <a:close/>
                </a:path>
              </a:pathLst>
            </a:custGeom>
            <a:solidFill>
              <a:srgbClr val="FDC5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41"/>
            <p:cNvSpPr/>
            <p:nvPr/>
          </p:nvSpPr>
          <p:spPr>
            <a:xfrm>
              <a:off x="1932200" y="3009950"/>
              <a:ext cx="234150" cy="184925"/>
            </a:xfrm>
            <a:custGeom>
              <a:avLst/>
              <a:gdLst/>
              <a:ahLst/>
              <a:cxnLst/>
              <a:rect l="l" t="t" r="r" b="b"/>
              <a:pathLst>
                <a:path w="9366" h="7397" fill="none" extrusionOk="0">
                  <a:moveTo>
                    <a:pt x="97" y="3747"/>
                  </a:moveTo>
                  <a:lnTo>
                    <a:pt x="97" y="3747"/>
                  </a:lnTo>
                  <a:lnTo>
                    <a:pt x="1153" y="3074"/>
                  </a:lnTo>
                  <a:lnTo>
                    <a:pt x="2306" y="2402"/>
                  </a:lnTo>
                  <a:lnTo>
                    <a:pt x="3602" y="1634"/>
                  </a:lnTo>
                  <a:lnTo>
                    <a:pt x="4995" y="913"/>
                  </a:lnTo>
                  <a:lnTo>
                    <a:pt x="5668" y="577"/>
                  </a:lnTo>
                  <a:lnTo>
                    <a:pt x="6244" y="337"/>
                  </a:lnTo>
                  <a:lnTo>
                    <a:pt x="6820" y="145"/>
                  </a:lnTo>
                  <a:lnTo>
                    <a:pt x="7252" y="1"/>
                  </a:lnTo>
                  <a:lnTo>
                    <a:pt x="7637" y="1"/>
                  </a:lnTo>
                  <a:lnTo>
                    <a:pt x="7781" y="1"/>
                  </a:lnTo>
                  <a:lnTo>
                    <a:pt x="7877" y="97"/>
                  </a:lnTo>
                  <a:lnTo>
                    <a:pt x="7877" y="97"/>
                  </a:lnTo>
                  <a:lnTo>
                    <a:pt x="8069" y="241"/>
                  </a:lnTo>
                  <a:lnTo>
                    <a:pt x="8261" y="481"/>
                  </a:lnTo>
                  <a:lnTo>
                    <a:pt x="8405" y="817"/>
                  </a:lnTo>
                  <a:lnTo>
                    <a:pt x="8549" y="1153"/>
                  </a:lnTo>
                  <a:lnTo>
                    <a:pt x="8789" y="1922"/>
                  </a:lnTo>
                  <a:lnTo>
                    <a:pt x="8981" y="2786"/>
                  </a:lnTo>
                  <a:lnTo>
                    <a:pt x="9269" y="4275"/>
                  </a:lnTo>
                  <a:lnTo>
                    <a:pt x="9365" y="4947"/>
                  </a:lnTo>
                  <a:lnTo>
                    <a:pt x="9365" y="4947"/>
                  </a:lnTo>
                  <a:lnTo>
                    <a:pt x="7925" y="5380"/>
                  </a:lnTo>
                  <a:lnTo>
                    <a:pt x="4851" y="6388"/>
                  </a:lnTo>
                  <a:lnTo>
                    <a:pt x="3170" y="6868"/>
                  </a:lnTo>
                  <a:lnTo>
                    <a:pt x="1681" y="7204"/>
                  </a:lnTo>
                  <a:lnTo>
                    <a:pt x="1105" y="7349"/>
                  </a:lnTo>
                  <a:lnTo>
                    <a:pt x="625" y="7397"/>
                  </a:lnTo>
                  <a:lnTo>
                    <a:pt x="289" y="7397"/>
                  </a:lnTo>
                  <a:lnTo>
                    <a:pt x="193" y="7397"/>
                  </a:lnTo>
                  <a:lnTo>
                    <a:pt x="145" y="7301"/>
                  </a:lnTo>
                  <a:lnTo>
                    <a:pt x="145" y="7301"/>
                  </a:lnTo>
                  <a:lnTo>
                    <a:pt x="49" y="6964"/>
                  </a:lnTo>
                  <a:lnTo>
                    <a:pt x="1" y="6484"/>
                  </a:lnTo>
                  <a:lnTo>
                    <a:pt x="1" y="5283"/>
                  </a:lnTo>
                  <a:lnTo>
                    <a:pt x="49" y="4227"/>
                  </a:lnTo>
                  <a:lnTo>
                    <a:pt x="97" y="3747"/>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41"/>
            <p:cNvSpPr/>
            <p:nvPr/>
          </p:nvSpPr>
          <p:spPr>
            <a:xfrm>
              <a:off x="1951400" y="3085600"/>
              <a:ext cx="42050" cy="105675"/>
            </a:xfrm>
            <a:custGeom>
              <a:avLst/>
              <a:gdLst/>
              <a:ahLst/>
              <a:cxnLst/>
              <a:rect l="l" t="t" r="r" b="b"/>
              <a:pathLst>
                <a:path w="1682" h="4227" extrusionOk="0">
                  <a:moveTo>
                    <a:pt x="433" y="0"/>
                  </a:moveTo>
                  <a:lnTo>
                    <a:pt x="1" y="288"/>
                  </a:lnTo>
                  <a:lnTo>
                    <a:pt x="433" y="2257"/>
                  </a:lnTo>
                  <a:lnTo>
                    <a:pt x="913" y="4227"/>
                  </a:lnTo>
                  <a:lnTo>
                    <a:pt x="1682" y="4034"/>
                  </a:lnTo>
                  <a:lnTo>
                    <a:pt x="433" y="0"/>
                  </a:lnTo>
                  <a:close/>
                </a:path>
              </a:pathLst>
            </a:custGeom>
            <a:solidFill>
              <a:srgbClr val="FEA6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41"/>
            <p:cNvSpPr/>
            <p:nvPr/>
          </p:nvSpPr>
          <p:spPr>
            <a:xfrm>
              <a:off x="1951400" y="3085600"/>
              <a:ext cx="42050" cy="105675"/>
            </a:xfrm>
            <a:custGeom>
              <a:avLst/>
              <a:gdLst/>
              <a:ahLst/>
              <a:cxnLst/>
              <a:rect l="l" t="t" r="r" b="b"/>
              <a:pathLst>
                <a:path w="1682" h="4227" fill="none" extrusionOk="0">
                  <a:moveTo>
                    <a:pt x="433" y="0"/>
                  </a:moveTo>
                  <a:lnTo>
                    <a:pt x="433" y="0"/>
                  </a:lnTo>
                  <a:lnTo>
                    <a:pt x="1" y="288"/>
                  </a:lnTo>
                  <a:lnTo>
                    <a:pt x="1" y="288"/>
                  </a:lnTo>
                  <a:lnTo>
                    <a:pt x="433" y="2257"/>
                  </a:lnTo>
                  <a:lnTo>
                    <a:pt x="913" y="4227"/>
                  </a:lnTo>
                  <a:lnTo>
                    <a:pt x="913" y="4227"/>
                  </a:lnTo>
                  <a:lnTo>
                    <a:pt x="1682" y="4034"/>
                  </a:lnTo>
                  <a:lnTo>
                    <a:pt x="1682" y="4034"/>
                  </a:lnTo>
                  <a:lnTo>
                    <a:pt x="433"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41"/>
            <p:cNvSpPr/>
            <p:nvPr/>
          </p:nvSpPr>
          <p:spPr>
            <a:xfrm>
              <a:off x="1958625" y="2995550"/>
              <a:ext cx="169300" cy="198125"/>
            </a:xfrm>
            <a:custGeom>
              <a:avLst/>
              <a:gdLst/>
              <a:ahLst/>
              <a:cxnLst/>
              <a:rect l="l" t="t" r="r" b="b"/>
              <a:pathLst>
                <a:path w="6772" h="7925" extrusionOk="0">
                  <a:moveTo>
                    <a:pt x="6772" y="0"/>
                  </a:moveTo>
                  <a:lnTo>
                    <a:pt x="5667" y="433"/>
                  </a:lnTo>
                  <a:lnTo>
                    <a:pt x="3314" y="1441"/>
                  </a:lnTo>
                  <a:lnTo>
                    <a:pt x="2065" y="1969"/>
                  </a:lnTo>
                  <a:lnTo>
                    <a:pt x="1009" y="2498"/>
                  </a:lnTo>
                  <a:lnTo>
                    <a:pt x="240" y="2882"/>
                  </a:lnTo>
                  <a:lnTo>
                    <a:pt x="48" y="3026"/>
                  </a:lnTo>
                  <a:lnTo>
                    <a:pt x="0" y="3122"/>
                  </a:lnTo>
                  <a:lnTo>
                    <a:pt x="769" y="5667"/>
                  </a:lnTo>
                  <a:lnTo>
                    <a:pt x="1489" y="7925"/>
                  </a:lnTo>
                  <a:lnTo>
                    <a:pt x="2161" y="7780"/>
                  </a:lnTo>
                  <a:lnTo>
                    <a:pt x="3650" y="7492"/>
                  </a:lnTo>
                  <a:lnTo>
                    <a:pt x="4514" y="7300"/>
                  </a:lnTo>
                  <a:lnTo>
                    <a:pt x="5283" y="7108"/>
                  </a:lnTo>
                  <a:lnTo>
                    <a:pt x="5907" y="6868"/>
                  </a:lnTo>
                  <a:lnTo>
                    <a:pt x="6099" y="6772"/>
                  </a:lnTo>
                  <a:lnTo>
                    <a:pt x="6243" y="6628"/>
                  </a:lnTo>
                  <a:lnTo>
                    <a:pt x="6339" y="6484"/>
                  </a:lnTo>
                  <a:lnTo>
                    <a:pt x="6436" y="6196"/>
                  </a:lnTo>
                  <a:lnTo>
                    <a:pt x="6580" y="5331"/>
                  </a:lnTo>
                  <a:lnTo>
                    <a:pt x="6676" y="4275"/>
                  </a:lnTo>
                  <a:lnTo>
                    <a:pt x="6724" y="3074"/>
                  </a:lnTo>
                  <a:lnTo>
                    <a:pt x="6772" y="961"/>
                  </a:lnTo>
                  <a:lnTo>
                    <a:pt x="677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41"/>
            <p:cNvSpPr/>
            <p:nvPr/>
          </p:nvSpPr>
          <p:spPr>
            <a:xfrm>
              <a:off x="1958625" y="2995550"/>
              <a:ext cx="169300" cy="198125"/>
            </a:xfrm>
            <a:custGeom>
              <a:avLst/>
              <a:gdLst/>
              <a:ahLst/>
              <a:cxnLst/>
              <a:rect l="l" t="t" r="r" b="b"/>
              <a:pathLst>
                <a:path w="6772" h="7925" fill="none" extrusionOk="0">
                  <a:moveTo>
                    <a:pt x="6772" y="0"/>
                  </a:moveTo>
                  <a:lnTo>
                    <a:pt x="6772" y="0"/>
                  </a:lnTo>
                  <a:lnTo>
                    <a:pt x="5667" y="433"/>
                  </a:lnTo>
                  <a:lnTo>
                    <a:pt x="3314" y="1441"/>
                  </a:lnTo>
                  <a:lnTo>
                    <a:pt x="2065" y="1969"/>
                  </a:lnTo>
                  <a:lnTo>
                    <a:pt x="1009" y="2498"/>
                  </a:lnTo>
                  <a:lnTo>
                    <a:pt x="240" y="2882"/>
                  </a:lnTo>
                  <a:lnTo>
                    <a:pt x="48" y="3026"/>
                  </a:lnTo>
                  <a:lnTo>
                    <a:pt x="0" y="3122"/>
                  </a:lnTo>
                  <a:lnTo>
                    <a:pt x="0" y="3122"/>
                  </a:lnTo>
                  <a:lnTo>
                    <a:pt x="769" y="5667"/>
                  </a:lnTo>
                  <a:lnTo>
                    <a:pt x="1489" y="7925"/>
                  </a:lnTo>
                  <a:lnTo>
                    <a:pt x="1489" y="7925"/>
                  </a:lnTo>
                  <a:lnTo>
                    <a:pt x="2161" y="7780"/>
                  </a:lnTo>
                  <a:lnTo>
                    <a:pt x="3650" y="7492"/>
                  </a:lnTo>
                  <a:lnTo>
                    <a:pt x="4514" y="7300"/>
                  </a:lnTo>
                  <a:lnTo>
                    <a:pt x="5283" y="7108"/>
                  </a:lnTo>
                  <a:lnTo>
                    <a:pt x="5907" y="6868"/>
                  </a:lnTo>
                  <a:lnTo>
                    <a:pt x="6099" y="6772"/>
                  </a:lnTo>
                  <a:lnTo>
                    <a:pt x="6243" y="6628"/>
                  </a:lnTo>
                  <a:lnTo>
                    <a:pt x="6243" y="6628"/>
                  </a:lnTo>
                  <a:lnTo>
                    <a:pt x="6339" y="6484"/>
                  </a:lnTo>
                  <a:lnTo>
                    <a:pt x="6436" y="6196"/>
                  </a:lnTo>
                  <a:lnTo>
                    <a:pt x="6580" y="5331"/>
                  </a:lnTo>
                  <a:lnTo>
                    <a:pt x="6676" y="4275"/>
                  </a:lnTo>
                  <a:lnTo>
                    <a:pt x="6724" y="3074"/>
                  </a:lnTo>
                  <a:lnTo>
                    <a:pt x="6772" y="961"/>
                  </a:lnTo>
                  <a:lnTo>
                    <a:pt x="6772"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41"/>
            <p:cNvSpPr/>
            <p:nvPr/>
          </p:nvSpPr>
          <p:spPr>
            <a:xfrm>
              <a:off x="2127900" y="2995550"/>
              <a:ext cx="25" cy="25"/>
            </a:xfrm>
            <a:custGeom>
              <a:avLst/>
              <a:gdLst/>
              <a:ahLst/>
              <a:cxnLst/>
              <a:rect l="l" t="t" r="r" b="b"/>
              <a:pathLst>
                <a:path w="1" h="1" extrusionOk="0">
                  <a:moveTo>
                    <a:pt x="1" y="0"/>
                  </a:moveTo>
                  <a:lnTo>
                    <a:pt x="1" y="0"/>
                  </a:lnTo>
                  <a:lnTo>
                    <a:pt x="1" y="0"/>
                  </a:lnTo>
                  <a:lnTo>
                    <a:pt x="1" y="0"/>
                  </a:lnTo>
                  <a:lnTo>
                    <a:pt x="1" y="0"/>
                  </a:lnTo>
                  <a:close/>
                  <a:moveTo>
                    <a:pt x="1" y="0"/>
                  </a:moveTo>
                  <a:lnTo>
                    <a:pt x="1" y="0"/>
                  </a:lnTo>
                  <a:lnTo>
                    <a:pt x="1" y="0"/>
                  </a:lnTo>
                  <a:lnTo>
                    <a:pt x="1" y="0"/>
                  </a:lnTo>
                  <a:lnTo>
                    <a:pt x="1" y="0"/>
                  </a:lnTo>
                  <a:close/>
                  <a:moveTo>
                    <a:pt x="1" y="0"/>
                  </a:moveTo>
                  <a:lnTo>
                    <a:pt x="1" y="0"/>
                  </a:lnTo>
                  <a:lnTo>
                    <a:pt x="1" y="0"/>
                  </a:lnTo>
                  <a:lnTo>
                    <a:pt x="1" y="0"/>
                  </a:lnTo>
                  <a:lnTo>
                    <a:pt x="1" y="0"/>
                  </a:lnTo>
                  <a:lnTo>
                    <a:pt x="1" y="0"/>
                  </a:lnTo>
                  <a:lnTo>
                    <a:pt x="1" y="0"/>
                  </a:lnTo>
                  <a:lnTo>
                    <a:pt x="1" y="0"/>
                  </a:lnTo>
                  <a:lnTo>
                    <a:pt x="1" y="0"/>
                  </a:lnTo>
                  <a:lnTo>
                    <a:pt x="1" y="0"/>
                  </a:lnTo>
                  <a:close/>
                </a:path>
              </a:pathLst>
            </a:custGeom>
            <a:solidFill>
              <a:srgbClr val="422E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41"/>
            <p:cNvSpPr/>
            <p:nvPr/>
          </p:nvSpPr>
          <p:spPr>
            <a:xfrm>
              <a:off x="2127900" y="2995550"/>
              <a:ext cx="25" cy="25"/>
            </a:xfrm>
            <a:custGeom>
              <a:avLst/>
              <a:gdLst/>
              <a:ahLst/>
              <a:cxnLst/>
              <a:rect l="l" t="t" r="r" b="b"/>
              <a:pathLst>
                <a:path w="1" h="1" fill="none" extrusionOk="0">
                  <a:moveTo>
                    <a:pt x="1" y="0"/>
                  </a:moveTo>
                  <a:lnTo>
                    <a:pt x="1" y="0"/>
                  </a:lnTo>
                  <a:lnTo>
                    <a:pt x="1" y="0"/>
                  </a:lnTo>
                  <a:lnTo>
                    <a:pt x="1" y="0"/>
                  </a:lnTo>
                  <a:lnTo>
                    <a:pt x="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41"/>
            <p:cNvSpPr/>
            <p:nvPr/>
          </p:nvSpPr>
          <p:spPr>
            <a:xfrm>
              <a:off x="2127900" y="2995550"/>
              <a:ext cx="25" cy="25"/>
            </a:xfrm>
            <a:custGeom>
              <a:avLst/>
              <a:gdLst/>
              <a:ahLst/>
              <a:cxnLst/>
              <a:rect l="l" t="t" r="r" b="b"/>
              <a:pathLst>
                <a:path w="1" h="1" fill="none" extrusionOk="0">
                  <a:moveTo>
                    <a:pt x="1" y="0"/>
                  </a:moveTo>
                  <a:lnTo>
                    <a:pt x="1" y="0"/>
                  </a:lnTo>
                  <a:lnTo>
                    <a:pt x="1" y="0"/>
                  </a:lnTo>
                  <a:lnTo>
                    <a:pt x="1" y="0"/>
                  </a:lnTo>
                  <a:lnTo>
                    <a:pt x="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41"/>
            <p:cNvSpPr/>
            <p:nvPr/>
          </p:nvSpPr>
          <p:spPr>
            <a:xfrm>
              <a:off x="2127900" y="2995550"/>
              <a:ext cx="25" cy="25"/>
            </a:xfrm>
            <a:custGeom>
              <a:avLst/>
              <a:gdLst/>
              <a:ahLst/>
              <a:cxnLst/>
              <a:rect l="l" t="t" r="r" b="b"/>
              <a:pathLst>
                <a:path w="1" h="1" fill="none" extrusionOk="0">
                  <a:moveTo>
                    <a:pt x="1" y="0"/>
                  </a:moveTo>
                  <a:lnTo>
                    <a:pt x="1" y="0"/>
                  </a:lnTo>
                  <a:lnTo>
                    <a:pt x="1" y="0"/>
                  </a:lnTo>
                  <a:lnTo>
                    <a:pt x="1" y="0"/>
                  </a:lnTo>
                  <a:lnTo>
                    <a:pt x="1" y="0"/>
                  </a:lnTo>
                  <a:lnTo>
                    <a:pt x="1" y="0"/>
                  </a:lnTo>
                  <a:lnTo>
                    <a:pt x="1" y="0"/>
                  </a:lnTo>
                  <a:lnTo>
                    <a:pt x="1" y="0"/>
                  </a:lnTo>
                  <a:lnTo>
                    <a:pt x="1" y="0"/>
                  </a:lnTo>
                  <a:lnTo>
                    <a:pt x="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41"/>
            <p:cNvSpPr/>
            <p:nvPr/>
          </p:nvSpPr>
          <p:spPr>
            <a:xfrm>
              <a:off x="2058275" y="2995550"/>
              <a:ext cx="69650" cy="186125"/>
            </a:xfrm>
            <a:custGeom>
              <a:avLst/>
              <a:gdLst/>
              <a:ahLst/>
              <a:cxnLst/>
              <a:rect l="l" t="t" r="r" b="b"/>
              <a:pathLst>
                <a:path w="2786" h="7445" extrusionOk="0">
                  <a:moveTo>
                    <a:pt x="2786" y="0"/>
                  </a:moveTo>
                  <a:lnTo>
                    <a:pt x="1201" y="625"/>
                  </a:lnTo>
                  <a:lnTo>
                    <a:pt x="1057" y="1009"/>
                  </a:lnTo>
                  <a:lnTo>
                    <a:pt x="1537" y="1153"/>
                  </a:lnTo>
                  <a:lnTo>
                    <a:pt x="1729" y="865"/>
                  </a:lnTo>
                  <a:lnTo>
                    <a:pt x="1969" y="577"/>
                  </a:lnTo>
                  <a:lnTo>
                    <a:pt x="2161" y="337"/>
                  </a:lnTo>
                  <a:lnTo>
                    <a:pt x="2401" y="193"/>
                  </a:lnTo>
                  <a:lnTo>
                    <a:pt x="2786" y="0"/>
                  </a:lnTo>
                  <a:close/>
                  <a:moveTo>
                    <a:pt x="96" y="6004"/>
                  </a:moveTo>
                  <a:lnTo>
                    <a:pt x="0" y="7444"/>
                  </a:lnTo>
                  <a:lnTo>
                    <a:pt x="0" y="7444"/>
                  </a:lnTo>
                  <a:lnTo>
                    <a:pt x="144" y="7396"/>
                  </a:lnTo>
                  <a:lnTo>
                    <a:pt x="288" y="6100"/>
                  </a:lnTo>
                  <a:lnTo>
                    <a:pt x="96" y="6004"/>
                  </a:lnTo>
                  <a:close/>
                </a:path>
              </a:pathLst>
            </a:custGeom>
            <a:solidFill>
              <a:srgbClr val="FB7F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41"/>
            <p:cNvSpPr/>
            <p:nvPr/>
          </p:nvSpPr>
          <p:spPr>
            <a:xfrm>
              <a:off x="2058275" y="3145625"/>
              <a:ext cx="7225" cy="36050"/>
            </a:xfrm>
            <a:custGeom>
              <a:avLst/>
              <a:gdLst/>
              <a:ahLst/>
              <a:cxnLst/>
              <a:rect l="l" t="t" r="r" b="b"/>
              <a:pathLst>
                <a:path w="289" h="1442" fill="none" extrusionOk="0">
                  <a:moveTo>
                    <a:pt x="96" y="1"/>
                  </a:moveTo>
                  <a:lnTo>
                    <a:pt x="96" y="1"/>
                  </a:lnTo>
                  <a:lnTo>
                    <a:pt x="0" y="1441"/>
                  </a:lnTo>
                  <a:lnTo>
                    <a:pt x="0" y="1441"/>
                  </a:lnTo>
                  <a:lnTo>
                    <a:pt x="144" y="1393"/>
                  </a:lnTo>
                  <a:lnTo>
                    <a:pt x="144" y="1393"/>
                  </a:lnTo>
                  <a:lnTo>
                    <a:pt x="288" y="97"/>
                  </a:lnTo>
                  <a:lnTo>
                    <a:pt x="288" y="97"/>
                  </a:lnTo>
                  <a:lnTo>
                    <a:pt x="96"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41"/>
            <p:cNvSpPr/>
            <p:nvPr/>
          </p:nvSpPr>
          <p:spPr>
            <a:xfrm>
              <a:off x="2084675" y="2995550"/>
              <a:ext cx="43250" cy="28825"/>
            </a:xfrm>
            <a:custGeom>
              <a:avLst/>
              <a:gdLst/>
              <a:ahLst/>
              <a:cxnLst/>
              <a:rect l="l" t="t" r="r" b="b"/>
              <a:pathLst>
                <a:path w="1730" h="1153" fill="none" extrusionOk="0">
                  <a:moveTo>
                    <a:pt x="1730" y="0"/>
                  </a:moveTo>
                  <a:lnTo>
                    <a:pt x="1730" y="0"/>
                  </a:lnTo>
                  <a:lnTo>
                    <a:pt x="1730" y="0"/>
                  </a:lnTo>
                  <a:lnTo>
                    <a:pt x="1730" y="0"/>
                  </a:lnTo>
                  <a:lnTo>
                    <a:pt x="1730" y="0"/>
                  </a:lnTo>
                  <a:lnTo>
                    <a:pt x="1730" y="0"/>
                  </a:lnTo>
                  <a:lnTo>
                    <a:pt x="1730" y="0"/>
                  </a:lnTo>
                  <a:lnTo>
                    <a:pt x="1730" y="0"/>
                  </a:lnTo>
                  <a:lnTo>
                    <a:pt x="1730" y="0"/>
                  </a:lnTo>
                  <a:lnTo>
                    <a:pt x="1730" y="0"/>
                  </a:lnTo>
                  <a:lnTo>
                    <a:pt x="1730" y="0"/>
                  </a:lnTo>
                  <a:lnTo>
                    <a:pt x="1730" y="0"/>
                  </a:lnTo>
                  <a:lnTo>
                    <a:pt x="145" y="625"/>
                  </a:lnTo>
                  <a:lnTo>
                    <a:pt x="145" y="625"/>
                  </a:lnTo>
                  <a:lnTo>
                    <a:pt x="1" y="1009"/>
                  </a:lnTo>
                  <a:lnTo>
                    <a:pt x="1" y="1009"/>
                  </a:lnTo>
                  <a:lnTo>
                    <a:pt x="481" y="1153"/>
                  </a:lnTo>
                  <a:lnTo>
                    <a:pt x="481" y="1153"/>
                  </a:lnTo>
                  <a:lnTo>
                    <a:pt x="673" y="865"/>
                  </a:lnTo>
                  <a:lnTo>
                    <a:pt x="913" y="577"/>
                  </a:lnTo>
                  <a:lnTo>
                    <a:pt x="1105" y="337"/>
                  </a:lnTo>
                  <a:lnTo>
                    <a:pt x="1345" y="193"/>
                  </a:lnTo>
                  <a:lnTo>
                    <a:pt x="1345" y="193"/>
                  </a:lnTo>
                  <a:lnTo>
                    <a:pt x="1730" y="0"/>
                  </a:lnTo>
                  <a:lnTo>
                    <a:pt x="1730" y="0"/>
                  </a:lnTo>
                  <a:lnTo>
                    <a:pt x="173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41"/>
            <p:cNvSpPr/>
            <p:nvPr/>
          </p:nvSpPr>
          <p:spPr>
            <a:xfrm>
              <a:off x="1742500" y="2983550"/>
              <a:ext cx="212550" cy="212525"/>
            </a:xfrm>
            <a:custGeom>
              <a:avLst/>
              <a:gdLst/>
              <a:ahLst/>
              <a:cxnLst/>
              <a:rect l="l" t="t" r="r" b="b"/>
              <a:pathLst>
                <a:path w="8502" h="8501" extrusionOk="0">
                  <a:moveTo>
                    <a:pt x="1585" y="0"/>
                  </a:moveTo>
                  <a:lnTo>
                    <a:pt x="1" y="1777"/>
                  </a:lnTo>
                  <a:lnTo>
                    <a:pt x="625" y="2594"/>
                  </a:lnTo>
                  <a:lnTo>
                    <a:pt x="1345" y="3410"/>
                  </a:lnTo>
                  <a:lnTo>
                    <a:pt x="2306" y="4418"/>
                  </a:lnTo>
                  <a:lnTo>
                    <a:pt x="3410" y="5523"/>
                  </a:lnTo>
                  <a:lnTo>
                    <a:pt x="4035" y="6051"/>
                  </a:lnTo>
                  <a:lnTo>
                    <a:pt x="4707" y="6628"/>
                  </a:lnTo>
                  <a:lnTo>
                    <a:pt x="5379" y="7108"/>
                  </a:lnTo>
                  <a:lnTo>
                    <a:pt x="6100" y="7588"/>
                  </a:lnTo>
                  <a:lnTo>
                    <a:pt x="6868" y="8020"/>
                  </a:lnTo>
                  <a:lnTo>
                    <a:pt x="7589" y="8405"/>
                  </a:lnTo>
                  <a:lnTo>
                    <a:pt x="7877" y="8501"/>
                  </a:lnTo>
                  <a:lnTo>
                    <a:pt x="8117" y="8501"/>
                  </a:lnTo>
                  <a:lnTo>
                    <a:pt x="8261" y="8453"/>
                  </a:lnTo>
                  <a:lnTo>
                    <a:pt x="8357" y="8405"/>
                  </a:lnTo>
                  <a:lnTo>
                    <a:pt x="8453" y="8309"/>
                  </a:lnTo>
                  <a:lnTo>
                    <a:pt x="8501" y="8164"/>
                  </a:lnTo>
                  <a:lnTo>
                    <a:pt x="8261" y="4803"/>
                  </a:lnTo>
                  <a:lnTo>
                    <a:pt x="6868" y="3890"/>
                  </a:lnTo>
                  <a:lnTo>
                    <a:pt x="5139" y="2690"/>
                  </a:lnTo>
                  <a:lnTo>
                    <a:pt x="3266" y="1297"/>
                  </a:lnTo>
                  <a:lnTo>
                    <a:pt x="1585" y="0"/>
                  </a:lnTo>
                  <a:close/>
                </a:path>
              </a:pathLst>
            </a:custGeom>
            <a:solidFill>
              <a:srgbClr val="FDC5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41"/>
            <p:cNvSpPr/>
            <p:nvPr/>
          </p:nvSpPr>
          <p:spPr>
            <a:xfrm>
              <a:off x="1652450" y="2899500"/>
              <a:ext cx="141700" cy="145300"/>
            </a:xfrm>
            <a:custGeom>
              <a:avLst/>
              <a:gdLst/>
              <a:ahLst/>
              <a:cxnLst/>
              <a:rect l="l" t="t" r="r" b="b"/>
              <a:pathLst>
                <a:path w="5668" h="5812" extrusionOk="0">
                  <a:moveTo>
                    <a:pt x="1682" y="0"/>
                  </a:moveTo>
                  <a:lnTo>
                    <a:pt x="1634" y="48"/>
                  </a:lnTo>
                  <a:lnTo>
                    <a:pt x="1634" y="289"/>
                  </a:lnTo>
                  <a:lnTo>
                    <a:pt x="1778" y="529"/>
                  </a:lnTo>
                  <a:lnTo>
                    <a:pt x="1922" y="817"/>
                  </a:lnTo>
                  <a:lnTo>
                    <a:pt x="2114" y="1153"/>
                  </a:lnTo>
                  <a:lnTo>
                    <a:pt x="2546" y="1681"/>
                  </a:lnTo>
                  <a:lnTo>
                    <a:pt x="2882" y="2065"/>
                  </a:lnTo>
                  <a:lnTo>
                    <a:pt x="2834" y="2065"/>
                  </a:lnTo>
                  <a:lnTo>
                    <a:pt x="2354" y="1729"/>
                  </a:lnTo>
                  <a:lnTo>
                    <a:pt x="1586" y="1249"/>
                  </a:lnTo>
                  <a:lnTo>
                    <a:pt x="1201" y="1057"/>
                  </a:lnTo>
                  <a:lnTo>
                    <a:pt x="817" y="913"/>
                  </a:lnTo>
                  <a:lnTo>
                    <a:pt x="577" y="865"/>
                  </a:lnTo>
                  <a:lnTo>
                    <a:pt x="529" y="913"/>
                  </a:lnTo>
                  <a:lnTo>
                    <a:pt x="481" y="1009"/>
                  </a:lnTo>
                  <a:lnTo>
                    <a:pt x="481" y="1105"/>
                  </a:lnTo>
                  <a:lnTo>
                    <a:pt x="481" y="1249"/>
                  </a:lnTo>
                  <a:lnTo>
                    <a:pt x="673" y="1537"/>
                  </a:lnTo>
                  <a:lnTo>
                    <a:pt x="913" y="1825"/>
                  </a:lnTo>
                  <a:lnTo>
                    <a:pt x="1201" y="2162"/>
                  </a:lnTo>
                  <a:lnTo>
                    <a:pt x="1826" y="2690"/>
                  </a:lnTo>
                  <a:lnTo>
                    <a:pt x="2066" y="2930"/>
                  </a:lnTo>
                  <a:lnTo>
                    <a:pt x="1730" y="2786"/>
                  </a:lnTo>
                  <a:lnTo>
                    <a:pt x="1057" y="2450"/>
                  </a:lnTo>
                  <a:lnTo>
                    <a:pt x="673" y="2306"/>
                  </a:lnTo>
                  <a:lnTo>
                    <a:pt x="337" y="2210"/>
                  </a:lnTo>
                  <a:lnTo>
                    <a:pt x="97" y="2210"/>
                  </a:lnTo>
                  <a:lnTo>
                    <a:pt x="49" y="2258"/>
                  </a:lnTo>
                  <a:lnTo>
                    <a:pt x="1" y="2306"/>
                  </a:lnTo>
                  <a:lnTo>
                    <a:pt x="1" y="2402"/>
                  </a:lnTo>
                  <a:lnTo>
                    <a:pt x="49" y="2498"/>
                  </a:lnTo>
                  <a:lnTo>
                    <a:pt x="241" y="2690"/>
                  </a:lnTo>
                  <a:lnTo>
                    <a:pt x="481" y="2882"/>
                  </a:lnTo>
                  <a:lnTo>
                    <a:pt x="769" y="3074"/>
                  </a:lnTo>
                  <a:lnTo>
                    <a:pt x="1345" y="3410"/>
                  </a:lnTo>
                  <a:lnTo>
                    <a:pt x="1730" y="3602"/>
                  </a:lnTo>
                  <a:lnTo>
                    <a:pt x="1393" y="3554"/>
                  </a:lnTo>
                  <a:lnTo>
                    <a:pt x="817" y="3506"/>
                  </a:lnTo>
                  <a:lnTo>
                    <a:pt x="529" y="3506"/>
                  </a:lnTo>
                  <a:lnTo>
                    <a:pt x="289" y="3554"/>
                  </a:lnTo>
                  <a:lnTo>
                    <a:pt x="97" y="3602"/>
                  </a:lnTo>
                  <a:lnTo>
                    <a:pt x="49" y="3650"/>
                  </a:lnTo>
                  <a:lnTo>
                    <a:pt x="49" y="3746"/>
                  </a:lnTo>
                  <a:lnTo>
                    <a:pt x="97" y="3842"/>
                  </a:lnTo>
                  <a:lnTo>
                    <a:pt x="193" y="3938"/>
                  </a:lnTo>
                  <a:lnTo>
                    <a:pt x="625" y="4131"/>
                  </a:lnTo>
                  <a:lnTo>
                    <a:pt x="1153" y="4323"/>
                  </a:lnTo>
                  <a:lnTo>
                    <a:pt x="1730" y="4515"/>
                  </a:lnTo>
                  <a:lnTo>
                    <a:pt x="1778" y="4755"/>
                  </a:lnTo>
                  <a:lnTo>
                    <a:pt x="1922" y="4995"/>
                  </a:lnTo>
                  <a:lnTo>
                    <a:pt x="2066" y="5187"/>
                  </a:lnTo>
                  <a:lnTo>
                    <a:pt x="2258" y="5379"/>
                  </a:lnTo>
                  <a:lnTo>
                    <a:pt x="2546" y="5571"/>
                  </a:lnTo>
                  <a:lnTo>
                    <a:pt x="2882" y="5715"/>
                  </a:lnTo>
                  <a:lnTo>
                    <a:pt x="3218" y="5811"/>
                  </a:lnTo>
                  <a:lnTo>
                    <a:pt x="3555" y="5811"/>
                  </a:lnTo>
                  <a:lnTo>
                    <a:pt x="3843" y="5715"/>
                  </a:lnTo>
                  <a:lnTo>
                    <a:pt x="4179" y="5619"/>
                  </a:lnTo>
                  <a:lnTo>
                    <a:pt x="4467" y="5427"/>
                  </a:lnTo>
                  <a:lnTo>
                    <a:pt x="4707" y="5187"/>
                  </a:lnTo>
                  <a:lnTo>
                    <a:pt x="5283" y="4563"/>
                  </a:lnTo>
                  <a:lnTo>
                    <a:pt x="5476" y="4275"/>
                  </a:lnTo>
                  <a:lnTo>
                    <a:pt x="5572" y="3986"/>
                  </a:lnTo>
                  <a:lnTo>
                    <a:pt x="5668" y="3746"/>
                  </a:lnTo>
                  <a:lnTo>
                    <a:pt x="5668" y="3410"/>
                  </a:lnTo>
                  <a:lnTo>
                    <a:pt x="5668" y="3122"/>
                  </a:lnTo>
                  <a:lnTo>
                    <a:pt x="5572" y="2834"/>
                  </a:lnTo>
                  <a:lnTo>
                    <a:pt x="5476" y="2594"/>
                  </a:lnTo>
                  <a:lnTo>
                    <a:pt x="5283" y="2306"/>
                  </a:lnTo>
                  <a:lnTo>
                    <a:pt x="5139" y="1825"/>
                  </a:lnTo>
                  <a:lnTo>
                    <a:pt x="4899" y="1153"/>
                  </a:lnTo>
                  <a:lnTo>
                    <a:pt x="4707" y="865"/>
                  </a:lnTo>
                  <a:lnTo>
                    <a:pt x="4563" y="673"/>
                  </a:lnTo>
                  <a:lnTo>
                    <a:pt x="4371" y="529"/>
                  </a:lnTo>
                  <a:lnTo>
                    <a:pt x="4179" y="529"/>
                  </a:lnTo>
                  <a:lnTo>
                    <a:pt x="4083" y="625"/>
                  </a:lnTo>
                  <a:lnTo>
                    <a:pt x="3987" y="721"/>
                  </a:lnTo>
                  <a:lnTo>
                    <a:pt x="3939" y="865"/>
                  </a:lnTo>
                  <a:lnTo>
                    <a:pt x="3939" y="1009"/>
                  </a:lnTo>
                  <a:lnTo>
                    <a:pt x="3939" y="1345"/>
                  </a:lnTo>
                  <a:lnTo>
                    <a:pt x="3987" y="1681"/>
                  </a:lnTo>
                  <a:lnTo>
                    <a:pt x="3699" y="1681"/>
                  </a:lnTo>
                  <a:lnTo>
                    <a:pt x="3170" y="1153"/>
                  </a:lnTo>
                  <a:lnTo>
                    <a:pt x="2498" y="529"/>
                  </a:lnTo>
                  <a:lnTo>
                    <a:pt x="2210" y="289"/>
                  </a:lnTo>
                  <a:lnTo>
                    <a:pt x="1922" y="96"/>
                  </a:lnTo>
                  <a:lnTo>
                    <a:pt x="1730" y="0"/>
                  </a:lnTo>
                  <a:close/>
                </a:path>
              </a:pathLst>
            </a:custGeom>
            <a:solidFill>
              <a:srgbClr val="FDC5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41"/>
            <p:cNvSpPr/>
            <p:nvPr/>
          </p:nvSpPr>
          <p:spPr>
            <a:xfrm>
              <a:off x="1652450" y="2899500"/>
              <a:ext cx="141700" cy="145300"/>
            </a:xfrm>
            <a:custGeom>
              <a:avLst/>
              <a:gdLst/>
              <a:ahLst/>
              <a:cxnLst/>
              <a:rect l="l" t="t" r="r" b="b"/>
              <a:pathLst>
                <a:path w="5668" h="5812" fill="none" extrusionOk="0">
                  <a:moveTo>
                    <a:pt x="49" y="3746"/>
                  </a:moveTo>
                  <a:lnTo>
                    <a:pt x="49" y="3746"/>
                  </a:lnTo>
                  <a:lnTo>
                    <a:pt x="49" y="3650"/>
                  </a:lnTo>
                  <a:lnTo>
                    <a:pt x="97" y="3602"/>
                  </a:lnTo>
                  <a:lnTo>
                    <a:pt x="289" y="3554"/>
                  </a:lnTo>
                  <a:lnTo>
                    <a:pt x="529" y="3506"/>
                  </a:lnTo>
                  <a:lnTo>
                    <a:pt x="817" y="3506"/>
                  </a:lnTo>
                  <a:lnTo>
                    <a:pt x="1393" y="3554"/>
                  </a:lnTo>
                  <a:lnTo>
                    <a:pt x="1730" y="3602"/>
                  </a:lnTo>
                  <a:lnTo>
                    <a:pt x="1730" y="3602"/>
                  </a:lnTo>
                  <a:lnTo>
                    <a:pt x="1730" y="3602"/>
                  </a:lnTo>
                  <a:lnTo>
                    <a:pt x="1345" y="3410"/>
                  </a:lnTo>
                  <a:lnTo>
                    <a:pt x="769" y="3074"/>
                  </a:lnTo>
                  <a:lnTo>
                    <a:pt x="481" y="2882"/>
                  </a:lnTo>
                  <a:lnTo>
                    <a:pt x="241" y="2690"/>
                  </a:lnTo>
                  <a:lnTo>
                    <a:pt x="49" y="2498"/>
                  </a:lnTo>
                  <a:lnTo>
                    <a:pt x="1" y="2402"/>
                  </a:lnTo>
                  <a:lnTo>
                    <a:pt x="1" y="2306"/>
                  </a:lnTo>
                  <a:lnTo>
                    <a:pt x="1" y="2306"/>
                  </a:lnTo>
                  <a:lnTo>
                    <a:pt x="49" y="2258"/>
                  </a:lnTo>
                  <a:lnTo>
                    <a:pt x="97" y="2210"/>
                  </a:lnTo>
                  <a:lnTo>
                    <a:pt x="337" y="2210"/>
                  </a:lnTo>
                  <a:lnTo>
                    <a:pt x="673" y="2306"/>
                  </a:lnTo>
                  <a:lnTo>
                    <a:pt x="1057" y="2450"/>
                  </a:lnTo>
                  <a:lnTo>
                    <a:pt x="1730" y="2786"/>
                  </a:lnTo>
                  <a:lnTo>
                    <a:pt x="2066" y="2930"/>
                  </a:lnTo>
                  <a:lnTo>
                    <a:pt x="2066" y="2930"/>
                  </a:lnTo>
                  <a:lnTo>
                    <a:pt x="1826" y="2690"/>
                  </a:lnTo>
                  <a:lnTo>
                    <a:pt x="1201" y="2162"/>
                  </a:lnTo>
                  <a:lnTo>
                    <a:pt x="913" y="1825"/>
                  </a:lnTo>
                  <a:lnTo>
                    <a:pt x="673" y="1537"/>
                  </a:lnTo>
                  <a:lnTo>
                    <a:pt x="481" y="1249"/>
                  </a:lnTo>
                  <a:lnTo>
                    <a:pt x="481" y="1105"/>
                  </a:lnTo>
                  <a:lnTo>
                    <a:pt x="481" y="1009"/>
                  </a:lnTo>
                  <a:lnTo>
                    <a:pt x="481" y="1009"/>
                  </a:lnTo>
                  <a:lnTo>
                    <a:pt x="529" y="913"/>
                  </a:lnTo>
                  <a:lnTo>
                    <a:pt x="577" y="865"/>
                  </a:lnTo>
                  <a:lnTo>
                    <a:pt x="817" y="913"/>
                  </a:lnTo>
                  <a:lnTo>
                    <a:pt x="1201" y="1057"/>
                  </a:lnTo>
                  <a:lnTo>
                    <a:pt x="1586" y="1249"/>
                  </a:lnTo>
                  <a:lnTo>
                    <a:pt x="2354" y="1729"/>
                  </a:lnTo>
                  <a:lnTo>
                    <a:pt x="2834" y="2065"/>
                  </a:lnTo>
                  <a:lnTo>
                    <a:pt x="2882" y="2065"/>
                  </a:lnTo>
                  <a:lnTo>
                    <a:pt x="2882" y="2065"/>
                  </a:lnTo>
                  <a:lnTo>
                    <a:pt x="2546" y="1681"/>
                  </a:lnTo>
                  <a:lnTo>
                    <a:pt x="2114" y="1153"/>
                  </a:lnTo>
                  <a:lnTo>
                    <a:pt x="1922" y="817"/>
                  </a:lnTo>
                  <a:lnTo>
                    <a:pt x="1778" y="529"/>
                  </a:lnTo>
                  <a:lnTo>
                    <a:pt x="1634" y="289"/>
                  </a:lnTo>
                  <a:lnTo>
                    <a:pt x="1634" y="48"/>
                  </a:lnTo>
                  <a:lnTo>
                    <a:pt x="1634" y="48"/>
                  </a:lnTo>
                  <a:lnTo>
                    <a:pt x="1682" y="0"/>
                  </a:lnTo>
                  <a:lnTo>
                    <a:pt x="1730" y="0"/>
                  </a:lnTo>
                  <a:lnTo>
                    <a:pt x="1922" y="96"/>
                  </a:lnTo>
                  <a:lnTo>
                    <a:pt x="2210" y="289"/>
                  </a:lnTo>
                  <a:lnTo>
                    <a:pt x="2498" y="529"/>
                  </a:lnTo>
                  <a:lnTo>
                    <a:pt x="3170" y="1153"/>
                  </a:lnTo>
                  <a:lnTo>
                    <a:pt x="3699" y="1681"/>
                  </a:lnTo>
                  <a:lnTo>
                    <a:pt x="3699" y="1681"/>
                  </a:lnTo>
                  <a:lnTo>
                    <a:pt x="3843" y="1681"/>
                  </a:lnTo>
                  <a:lnTo>
                    <a:pt x="3987" y="1681"/>
                  </a:lnTo>
                  <a:lnTo>
                    <a:pt x="3987" y="1681"/>
                  </a:lnTo>
                  <a:lnTo>
                    <a:pt x="3939" y="1345"/>
                  </a:lnTo>
                  <a:lnTo>
                    <a:pt x="3939" y="1009"/>
                  </a:lnTo>
                  <a:lnTo>
                    <a:pt x="3939" y="865"/>
                  </a:lnTo>
                  <a:lnTo>
                    <a:pt x="3987" y="721"/>
                  </a:lnTo>
                  <a:lnTo>
                    <a:pt x="4083" y="625"/>
                  </a:lnTo>
                  <a:lnTo>
                    <a:pt x="4179" y="529"/>
                  </a:lnTo>
                  <a:lnTo>
                    <a:pt x="4179" y="529"/>
                  </a:lnTo>
                  <a:lnTo>
                    <a:pt x="4275" y="529"/>
                  </a:lnTo>
                  <a:lnTo>
                    <a:pt x="4371" y="529"/>
                  </a:lnTo>
                  <a:lnTo>
                    <a:pt x="4563" y="673"/>
                  </a:lnTo>
                  <a:lnTo>
                    <a:pt x="4707" y="865"/>
                  </a:lnTo>
                  <a:lnTo>
                    <a:pt x="4899" y="1153"/>
                  </a:lnTo>
                  <a:lnTo>
                    <a:pt x="5139" y="1825"/>
                  </a:lnTo>
                  <a:lnTo>
                    <a:pt x="5283" y="2306"/>
                  </a:lnTo>
                  <a:lnTo>
                    <a:pt x="5283" y="2306"/>
                  </a:lnTo>
                  <a:lnTo>
                    <a:pt x="5476" y="2594"/>
                  </a:lnTo>
                  <a:lnTo>
                    <a:pt x="5572" y="2834"/>
                  </a:lnTo>
                  <a:lnTo>
                    <a:pt x="5668" y="3122"/>
                  </a:lnTo>
                  <a:lnTo>
                    <a:pt x="5668" y="3410"/>
                  </a:lnTo>
                  <a:lnTo>
                    <a:pt x="5668" y="3746"/>
                  </a:lnTo>
                  <a:lnTo>
                    <a:pt x="5572" y="3986"/>
                  </a:lnTo>
                  <a:lnTo>
                    <a:pt x="5476" y="4275"/>
                  </a:lnTo>
                  <a:lnTo>
                    <a:pt x="5283" y="4563"/>
                  </a:lnTo>
                  <a:lnTo>
                    <a:pt x="4707" y="5187"/>
                  </a:lnTo>
                  <a:lnTo>
                    <a:pt x="4707" y="5187"/>
                  </a:lnTo>
                  <a:lnTo>
                    <a:pt x="4467" y="5427"/>
                  </a:lnTo>
                  <a:lnTo>
                    <a:pt x="4179" y="5619"/>
                  </a:lnTo>
                  <a:lnTo>
                    <a:pt x="3843" y="5715"/>
                  </a:lnTo>
                  <a:lnTo>
                    <a:pt x="3555" y="5811"/>
                  </a:lnTo>
                  <a:lnTo>
                    <a:pt x="3218" y="5811"/>
                  </a:lnTo>
                  <a:lnTo>
                    <a:pt x="2882" y="5715"/>
                  </a:lnTo>
                  <a:lnTo>
                    <a:pt x="2546" y="5571"/>
                  </a:lnTo>
                  <a:lnTo>
                    <a:pt x="2258" y="5379"/>
                  </a:lnTo>
                  <a:lnTo>
                    <a:pt x="2258" y="5379"/>
                  </a:lnTo>
                  <a:lnTo>
                    <a:pt x="2258" y="5379"/>
                  </a:lnTo>
                  <a:lnTo>
                    <a:pt x="2066" y="5187"/>
                  </a:lnTo>
                  <a:lnTo>
                    <a:pt x="1922" y="4995"/>
                  </a:lnTo>
                  <a:lnTo>
                    <a:pt x="1778" y="4755"/>
                  </a:lnTo>
                  <a:lnTo>
                    <a:pt x="1730" y="4515"/>
                  </a:lnTo>
                  <a:lnTo>
                    <a:pt x="1730" y="4515"/>
                  </a:lnTo>
                  <a:lnTo>
                    <a:pt x="1153" y="4323"/>
                  </a:lnTo>
                  <a:lnTo>
                    <a:pt x="625" y="4131"/>
                  </a:lnTo>
                  <a:lnTo>
                    <a:pt x="193" y="3938"/>
                  </a:lnTo>
                  <a:lnTo>
                    <a:pt x="97" y="3842"/>
                  </a:lnTo>
                  <a:lnTo>
                    <a:pt x="49" y="374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41"/>
            <p:cNvSpPr/>
            <p:nvPr/>
          </p:nvSpPr>
          <p:spPr>
            <a:xfrm>
              <a:off x="2059475" y="2987150"/>
              <a:ext cx="335000" cy="396225"/>
            </a:xfrm>
            <a:custGeom>
              <a:avLst/>
              <a:gdLst/>
              <a:ahLst/>
              <a:cxnLst/>
              <a:rect l="l" t="t" r="r" b="b"/>
              <a:pathLst>
                <a:path w="13400" h="15849" extrusionOk="0">
                  <a:moveTo>
                    <a:pt x="4947" y="0"/>
                  </a:moveTo>
                  <a:lnTo>
                    <a:pt x="3986" y="48"/>
                  </a:lnTo>
                  <a:lnTo>
                    <a:pt x="3506" y="144"/>
                  </a:lnTo>
                  <a:lnTo>
                    <a:pt x="3074" y="240"/>
                  </a:lnTo>
                  <a:lnTo>
                    <a:pt x="2690" y="384"/>
                  </a:lnTo>
                  <a:lnTo>
                    <a:pt x="2353" y="529"/>
                  </a:lnTo>
                  <a:lnTo>
                    <a:pt x="2113" y="673"/>
                  </a:lnTo>
                  <a:lnTo>
                    <a:pt x="1873" y="913"/>
                  </a:lnTo>
                  <a:lnTo>
                    <a:pt x="1681" y="1201"/>
                  </a:lnTo>
                  <a:lnTo>
                    <a:pt x="1489" y="1537"/>
                  </a:lnTo>
                  <a:lnTo>
                    <a:pt x="1297" y="1921"/>
                  </a:lnTo>
                  <a:lnTo>
                    <a:pt x="1105" y="2401"/>
                  </a:lnTo>
                  <a:lnTo>
                    <a:pt x="817" y="3362"/>
                  </a:lnTo>
                  <a:lnTo>
                    <a:pt x="529" y="4515"/>
                  </a:lnTo>
                  <a:lnTo>
                    <a:pt x="336" y="5763"/>
                  </a:lnTo>
                  <a:lnTo>
                    <a:pt x="192" y="7060"/>
                  </a:lnTo>
                  <a:lnTo>
                    <a:pt x="48" y="8357"/>
                  </a:lnTo>
                  <a:lnTo>
                    <a:pt x="0" y="9701"/>
                  </a:lnTo>
                  <a:lnTo>
                    <a:pt x="0" y="10950"/>
                  </a:lnTo>
                  <a:lnTo>
                    <a:pt x="48" y="12151"/>
                  </a:lnTo>
                  <a:lnTo>
                    <a:pt x="144" y="13255"/>
                  </a:lnTo>
                  <a:lnTo>
                    <a:pt x="240" y="14216"/>
                  </a:lnTo>
                  <a:lnTo>
                    <a:pt x="432" y="14984"/>
                  </a:lnTo>
                  <a:lnTo>
                    <a:pt x="577" y="15272"/>
                  </a:lnTo>
                  <a:lnTo>
                    <a:pt x="673" y="15512"/>
                  </a:lnTo>
                  <a:lnTo>
                    <a:pt x="817" y="15704"/>
                  </a:lnTo>
                  <a:lnTo>
                    <a:pt x="961" y="15849"/>
                  </a:lnTo>
                  <a:lnTo>
                    <a:pt x="13399" y="15752"/>
                  </a:lnTo>
                  <a:lnTo>
                    <a:pt x="13303" y="15656"/>
                  </a:lnTo>
                  <a:lnTo>
                    <a:pt x="13159" y="15512"/>
                  </a:lnTo>
                  <a:lnTo>
                    <a:pt x="12919" y="15032"/>
                  </a:lnTo>
                  <a:lnTo>
                    <a:pt x="12727" y="14456"/>
                  </a:lnTo>
                  <a:lnTo>
                    <a:pt x="12535" y="13687"/>
                  </a:lnTo>
                  <a:lnTo>
                    <a:pt x="12199" y="11766"/>
                  </a:lnTo>
                  <a:lnTo>
                    <a:pt x="11862" y="9557"/>
                  </a:lnTo>
                  <a:lnTo>
                    <a:pt x="11622" y="8405"/>
                  </a:lnTo>
                  <a:lnTo>
                    <a:pt x="11382" y="7204"/>
                  </a:lnTo>
                  <a:lnTo>
                    <a:pt x="11094" y="6051"/>
                  </a:lnTo>
                  <a:lnTo>
                    <a:pt x="10806" y="4899"/>
                  </a:lnTo>
                  <a:lnTo>
                    <a:pt x="10422" y="3794"/>
                  </a:lnTo>
                  <a:lnTo>
                    <a:pt x="9989" y="2786"/>
                  </a:lnTo>
                  <a:lnTo>
                    <a:pt x="9749" y="2305"/>
                  </a:lnTo>
                  <a:lnTo>
                    <a:pt x="9461" y="1873"/>
                  </a:lnTo>
                  <a:lnTo>
                    <a:pt x="9221" y="1441"/>
                  </a:lnTo>
                  <a:lnTo>
                    <a:pt x="8885" y="1057"/>
                  </a:lnTo>
                  <a:lnTo>
                    <a:pt x="8693" y="865"/>
                  </a:lnTo>
                  <a:lnTo>
                    <a:pt x="8453" y="673"/>
                  </a:lnTo>
                  <a:lnTo>
                    <a:pt x="8117" y="529"/>
                  </a:lnTo>
                  <a:lnTo>
                    <a:pt x="7780" y="384"/>
                  </a:lnTo>
                  <a:lnTo>
                    <a:pt x="6916" y="192"/>
                  </a:lnTo>
                  <a:lnTo>
                    <a:pt x="5955" y="48"/>
                  </a:lnTo>
                  <a:lnTo>
                    <a:pt x="494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41"/>
            <p:cNvSpPr/>
            <p:nvPr/>
          </p:nvSpPr>
          <p:spPr>
            <a:xfrm>
              <a:off x="2059475" y="2987150"/>
              <a:ext cx="335000" cy="396225"/>
            </a:xfrm>
            <a:custGeom>
              <a:avLst/>
              <a:gdLst/>
              <a:ahLst/>
              <a:cxnLst/>
              <a:rect l="l" t="t" r="r" b="b"/>
              <a:pathLst>
                <a:path w="13400" h="15849" fill="none" extrusionOk="0">
                  <a:moveTo>
                    <a:pt x="13399" y="15752"/>
                  </a:moveTo>
                  <a:lnTo>
                    <a:pt x="13399" y="15752"/>
                  </a:lnTo>
                  <a:lnTo>
                    <a:pt x="13303" y="15656"/>
                  </a:lnTo>
                  <a:lnTo>
                    <a:pt x="13159" y="15512"/>
                  </a:lnTo>
                  <a:lnTo>
                    <a:pt x="12919" y="15032"/>
                  </a:lnTo>
                  <a:lnTo>
                    <a:pt x="12727" y="14456"/>
                  </a:lnTo>
                  <a:lnTo>
                    <a:pt x="12535" y="13687"/>
                  </a:lnTo>
                  <a:lnTo>
                    <a:pt x="12199" y="11766"/>
                  </a:lnTo>
                  <a:lnTo>
                    <a:pt x="11862" y="9557"/>
                  </a:lnTo>
                  <a:lnTo>
                    <a:pt x="11622" y="8405"/>
                  </a:lnTo>
                  <a:lnTo>
                    <a:pt x="11382" y="7204"/>
                  </a:lnTo>
                  <a:lnTo>
                    <a:pt x="11094" y="6051"/>
                  </a:lnTo>
                  <a:lnTo>
                    <a:pt x="10806" y="4899"/>
                  </a:lnTo>
                  <a:lnTo>
                    <a:pt x="10422" y="3794"/>
                  </a:lnTo>
                  <a:lnTo>
                    <a:pt x="9989" y="2786"/>
                  </a:lnTo>
                  <a:lnTo>
                    <a:pt x="9749" y="2305"/>
                  </a:lnTo>
                  <a:lnTo>
                    <a:pt x="9461" y="1873"/>
                  </a:lnTo>
                  <a:lnTo>
                    <a:pt x="9221" y="1441"/>
                  </a:lnTo>
                  <a:lnTo>
                    <a:pt x="8885" y="1057"/>
                  </a:lnTo>
                  <a:lnTo>
                    <a:pt x="8885" y="1057"/>
                  </a:lnTo>
                  <a:lnTo>
                    <a:pt x="8693" y="865"/>
                  </a:lnTo>
                  <a:lnTo>
                    <a:pt x="8453" y="673"/>
                  </a:lnTo>
                  <a:lnTo>
                    <a:pt x="8117" y="529"/>
                  </a:lnTo>
                  <a:lnTo>
                    <a:pt x="7780" y="384"/>
                  </a:lnTo>
                  <a:lnTo>
                    <a:pt x="6916" y="192"/>
                  </a:lnTo>
                  <a:lnTo>
                    <a:pt x="5955" y="48"/>
                  </a:lnTo>
                  <a:lnTo>
                    <a:pt x="4947" y="0"/>
                  </a:lnTo>
                  <a:lnTo>
                    <a:pt x="3986" y="48"/>
                  </a:lnTo>
                  <a:lnTo>
                    <a:pt x="3506" y="144"/>
                  </a:lnTo>
                  <a:lnTo>
                    <a:pt x="3074" y="240"/>
                  </a:lnTo>
                  <a:lnTo>
                    <a:pt x="2690" y="384"/>
                  </a:lnTo>
                  <a:lnTo>
                    <a:pt x="2353" y="529"/>
                  </a:lnTo>
                  <a:lnTo>
                    <a:pt x="2353" y="529"/>
                  </a:lnTo>
                  <a:lnTo>
                    <a:pt x="2113" y="673"/>
                  </a:lnTo>
                  <a:lnTo>
                    <a:pt x="1873" y="913"/>
                  </a:lnTo>
                  <a:lnTo>
                    <a:pt x="1681" y="1201"/>
                  </a:lnTo>
                  <a:lnTo>
                    <a:pt x="1489" y="1537"/>
                  </a:lnTo>
                  <a:lnTo>
                    <a:pt x="1297" y="1921"/>
                  </a:lnTo>
                  <a:lnTo>
                    <a:pt x="1105" y="2401"/>
                  </a:lnTo>
                  <a:lnTo>
                    <a:pt x="817" y="3362"/>
                  </a:lnTo>
                  <a:lnTo>
                    <a:pt x="529" y="4515"/>
                  </a:lnTo>
                  <a:lnTo>
                    <a:pt x="336" y="5763"/>
                  </a:lnTo>
                  <a:lnTo>
                    <a:pt x="192" y="7060"/>
                  </a:lnTo>
                  <a:lnTo>
                    <a:pt x="48" y="8357"/>
                  </a:lnTo>
                  <a:lnTo>
                    <a:pt x="0" y="9701"/>
                  </a:lnTo>
                  <a:lnTo>
                    <a:pt x="0" y="10950"/>
                  </a:lnTo>
                  <a:lnTo>
                    <a:pt x="48" y="12151"/>
                  </a:lnTo>
                  <a:lnTo>
                    <a:pt x="144" y="13255"/>
                  </a:lnTo>
                  <a:lnTo>
                    <a:pt x="240" y="14216"/>
                  </a:lnTo>
                  <a:lnTo>
                    <a:pt x="432" y="14984"/>
                  </a:lnTo>
                  <a:lnTo>
                    <a:pt x="577" y="15272"/>
                  </a:lnTo>
                  <a:lnTo>
                    <a:pt x="673" y="15512"/>
                  </a:lnTo>
                  <a:lnTo>
                    <a:pt x="817" y="15704"/>
                  </a:lnTo>
                  <a:lnTo>
                    <a:pt x="961" y="15849"/>
                  </a:lnTo>
                  <a:lnTo>
                    <a:pt x="13399" y="15752"/>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41"/>
            <p:cNvSpPr/>
            <p:nvPr/>
          </p:nvSpPr>
          <p:spPr>
            <a:xfrm>
              <a:off x="2059475" y="2987150"/>
              <a:ext cx="335000" cy="396225"/>
            </a:xfrm>
            <a:custGeom>
              <a:avLst/>
              <a:gdLst/>
              <a:ahLst/>
              <a:cxnLst/>
              <a:rect l="l" t="t" r="r" b="b"/>
              <a:pathLst>
                <a:path w="13400" h="15849" extrusionOk="0">
                  <a:moveTo>
                    <a:pt x="4947" y="0"/>
                  </a:moveTo>
                  <a:lnTo>
                    <a:pt x="3986" y="48"/>
                  </a:lnTo>
                  <a:lnTo>
                    <a:pt x="3506" y="144"/>
                  </a:lnTo>
                  <a:lnTo>
                    <a:pt x="3074" y="240"/>
                  </a:lnTo>
                  <a:lnTo>
                    <a:pt x="2690" y="384"/>
                  </a:lnTo>
                  <a:lnTo>
                    <a:pt x="2353" y="529"/>
                  </a:lnTo>
                  <a:lnTo>
                    <a:pt x="2113" y="673"/>
                  </a:lnTo>
                  <a:lnTo>
                    <a:pt x="1873" y="913"/>
                  </a:lnTo>
                  <a:lnTo>
                    <a:pt x="1681" y="1201"/>
                  </a:lnTo>
                  <a:lnTo>
                    <a:pt x="1489" y="1537"/>
                  </a:lnTo>
                  <a:lnTo>
                    <a:pt x="1297" y="1921"/>
                  </a:lnTo>
                  <a:lnTo>
                    <a:pt x="1105" y="2401"/>
                  </a:lnTo>
                  <a:lnTo>
                    <a:pt x="817" y="3362"/>
                  </a:lnTo>
                  <a:lnTo>
                    <a:pt x="529" y="4515"/>
                  </a:lnTo>
                  <a:lnTo>
                    <a:pt x="336" y="5763"/>
                  </a:lnTo>
                  <a:lnTo>
                    <a:pt x="192" y="7060"/>
                  </a:lnTo>
                  <a:lnTo>
                    <a:pt x="48" y="8357"/>
                  </a:lnTo>
                  <a:lnTo>
                    <a:pt x="0" y="9701"/>
                  </a:lnTo>
                  <a:lnTo>
                    <a:pt x="0" y="10950"/>
                  </a:lnTo>
                  <a:lnTo>
                    <a:pt x="48" y="12151"/>
                  </a:lnTo>
                  <a:lnTo>
                    <a:pt x="144" y="13255"/>
                  </a:lnTo>
                  <a:lnTo>
                    <a:pt x="240" y="14216"/>
                  </a:lnTo>
                  <a:lnTo>
                    <a:pt x="432" y="14984"/>
                  </a:lnTo>
                  <a:lnTo>
                    <a:pt x="577" y="15272"/>
                  </a:lnTo>
                  <a:lnTo>
                    <a:pt x="673" y="15512"/>
                  </a:lnTo>
                  <a:lnTo>
                    <a:pt x="817" y="15704"/>
                  </a:lnTo>
                  <a:lnTo>
                    <a:pt x="961" y="15849"/>
                  </a:lnTo>
                  <a:lnTo>
                    <a:pt x="13399" y="15752"/>
                  </a:lnTo>
                  <a:lnTo>
                    <a:pt x="13303" y="15656"/>
                  </a:lnTo>
                  <a:lnTo>
                    <a:pt x="13159" y="15512"/>
                  </a:lnTo>
                  <a:lnTo>
                    <a:pt x="12919" y="15032"/>
                  </a:lnTo>
                  <a:lnTo>
                    <a:pt x="12727" y="14456"/>
                  </a:lnTo>
                  <a:lnTo>
                    <a:pt x="12535" y="13687"/>
                  </a:lnTo>
                  <a:lnTo>
                    <a:pt x="12199" y="11766"/>
                  </a:lnTo>
                  <a:lnTo>
                    <a:pt x="11862" y="9557"/>
                  </a:lnTo>
                  <a:lnTo>
                    <a:pt x="11622" y="8405"/>
                  </a:lnTo>
                  <a:lnTo>
                    <a:pt x="11382" y="7204"/>
                  </a:lnTo>
                  <a:lnTo>
                    <a:pt x="11094" y="6051"/>
                  </a:lnTo>
                  <a:lnTo>
                    <a:pt x="10806" y="4899"/>
                  </a:lnTo>
                  <a:lnTo>
                    <a:pt x="10422" y="3794"/>
                  </a:lnTo>
                  <a:lnTo>
                    <a:pt x="9989" y="2786"/>
                  </a:lnTo>
                  <a:lnTo>
                    <a:pt x="9749" y="2305"/>
                  </a:lnTo>
                  <a:lnTo>
                    <a:pt x="9461" y="1873"/>
                  </a:lnTo>
                  <a:lnTo>
                    <a:pt x="9221" y="1441"/>
                  </a:lnTo>
                  <a:lnTo>
                    <a:pt x="8885" y="1057"/>
                  </a:lnTo>
                  <a:lnTo>
                    <a:pt x="8693" y="865"/>
                  </a:lnTo>
                  <a:lnTo>
                    <a:pt x="8453" y="673"/>
                  </a:lnTo>
                  <a:lnTo>
                    <a:pt x="8117" y="529"/>
                  </a:lnTo>
                  <a:lnTo>
                    <a:pt x="7780" y="384"/>
                  </a:lnTo>
                  <a:lnTo>
                    <a:pt x="6916" y="192"/>
                  </a:lnTo>
                  <a:lnTo>
                    <a:pt x="5955" y="48"/>
                  </a:lnTo>
                  <a:lnTo>
                    <a:pt x="494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41"/>
            <p:cNvSpPr/>
            <p:nvPr/>
          </p:nvSpPr>
          <p:spPr>
            <a:xfrm>
              <a:off x="2059475" y="2987150"/>
              <a:ext cx="335000" cy="396225"/>
            </a:xfrm>
            <a:custGeom>
              <a:avLst/>
              <a:gdLst/>
              <a:ahLst/>
              <a:cxnLst/>
              <a:rect l="l" t="t" r="r" b="b"/>
              <a:pathLst>
                <a:path w="13400" h="15849" fill="none" extrusionOk="0">
                  <a:moveTo>
                    <a:pt x="13399" y="15752"/>
                  </a:moveTo>
                  <a:lnTo>
                    <a:pt x="13399" y="15752"/>
                  </a:lnTo>
                  <a:lnTo>
                    <a:pt x="13303" y="15656"/>
                  </a:lnTo>
                  <a:lnTo>
                    <a:pt x="13159" y="15512"/>
                  </a:lnTo>
                  <a:lnTo>
                    <a:pt x="12919" y="15032"/>
                  </a:lnTo>
                  <a:lnTo>
                    <a:pt x="12727" y="14456"/>
                  </a:lnTo>
                  <a:lnTo>
                    <a:pt x="12535" y="13687"/>
                  </a:lnTo>
                  <a:lnTo>
                    <a:pt x="12199" y="11766"/>
                  </a:lnTo>
                  <a:lnTo>
                    <a:pt x="11862" y="9557"/>
                  </a:lnTo>
                  <a:lnTo>
                    <a:pt x="11622" y="8405"/>
                  </a:lnTo>
                  <a:lnTo>
                    <a:pt x="11382" y="7204"/>
                  </a:lnTo>
                  <a:lnTo>
                    <a:pt x="11094" y="6051"/>
                  </a:lnTo>
                  <a:lnTo>
                    <a:pt x="10806" y="4899"/>
                  </a:lnTo>
                  <a:lnTo>
                    <a:pt x="10422" y="3794"/>
                  </a:lnTo>
                  <a:lnTo>
                    <a:pt x="9989" y="2786"/>
                  </a:lnTo>
                  <a:lnTo>
                    <a:pt x="9749" y="2305"/>
                  </a:lnTo>
                  <a:lnTo>
                    <a:pt x="9461" y="1873"/>
                  </a:lnTo>
                  <a:lnTo>
                    <a:pt x="9221" y="1441"/>
                  </a:lnTo>
                  <a:lnTo>
                    <a:pt x="8885" y="1057"/>
                  </a:lnTo>
                  <a:lnTo>
                    <a:pt x="8885" y="1057"/>
                  </a:lnTo>
                  <a:lnTo>
                    <a:pt x="8693" y="865"/>
                  </a:lnTo>
                  <a:lnTo>
                    <a:pt x="8453" y="673"/>
                  </a:lnTo>
                  <a:lnTo>
                    <a:pt x="8117" y="529"/>
                  </a:lnTo>
                  <a:lnTo>
                    <a:pt x="7780" y="384"/>
                  </a:lnTo>
                  <a:lnTo>
                    <a:pt x="6916" y="192"/>
                  </a:lnTo>
                  <a:lnTo>
                    <a:pt x="5955" y="48"/>
                  </a:lnTo>
                  <a:lnTo>
                    <a:pt x="4947" y="0"/>
                  </a:lnTo>
                  <a:lnTo>
                    <a:pt x="3986" y="48"/>
                  </a:lnTo>
                  <a:lnTo>
                    <a:pt x="3506" y="144"/>
                  </a:lnTo>
                  <a:lnTo>
                    <a:pt x="3074" y="240"/>
                  </a:lnTo>
                  <a:lnTo>
                    <a:pt x="2690" y="384"/>
                  </a:lnTo>
                  <a:lnTo>
                    <a:pt x="2353" y="529"/>
                  </a:lnTo>
                  <a:lnTo>
                    <a:pt x="2353" y="529"/>
                  </a:lnTo>
                  <a:lnTo>
                    <a:pt x="2113" y="673"/>
                  </a:lnTo>
                  <a:lnTo>
                    <a:pt x="1873" y="913"/>
                  </a:lnTo>
                  <a:lnTo>
                    <a:pt x="1681" y="1201"/>
                  </a:lnTo>
                  <a:lnTo>
                    <a:pt x="1489" y="1537"/>
                  </a:lnTo>
                  <a:lnTo>
                    <a:pt x="1297" y="1921"/>
                  </a:lnTo>
                  <a:lnTo>
                    <a:pt x="1105" y="2401"/>
                  </a:lnTo>
                  <a:lnTo>
                    <a:pt x="817" y="3362"/>
                  </a:lnTo>
                  <a:lnTo>
                    <a:pt x="529" y="4515"/>
                  </a:lnTo>
                  <a:lnTo>
                    <a:pt x="336" y="5763"/>
                  </a:lnTo>
                  <a:lnTo>
                    <a:pt x="192" y="7060"/>
                  </a:lnTo>
                  <a:lnTo>
                    <a:pt x="48" y="8357"/>
                  </a:lnTo>
                  <a:lnTo>
                    <a:pt x="0" y="9701"/>
                  </a:lnTo>
                  <a:lnTo>
                    <a:pt x="0" y="10950"/>
                  </a:lnTo>
                  <a:lnTo>
                    <a:pt x="48" y="12151"/>
                  </a:lnTo>
                  <a:lnTo>
                    <a:pt x="144" y="13255"/>
                  </a:lnTo>
                  <a:lnTo>
                    <a:pt x="240" y="14216"/>
                  </a:lnTo>
                  <a:lnTo>
                    <a:pt x="432" y="14984"/>
                  </a:lnTo>
                  <a:lnTo>
                    <a:pt x="577" y="15272"/>
                  </a:lnTo>
                  <a:lnTo>
                    <a:pt x="673" y="15512"/>
                  </a:lnTo>
                  <a:lnTo>
                    <a:pt x="817" y="15704"/>
                  </a:lnTo>
                  <a:lnTo>
                    <a:pt x="961" y="15849"/>
                  </a:lnTo>
                  <a:lnTo>
                    <a:pt x="13399" y="15752"/>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41"/>
            <p:cNvSpPr/>
            <p:nvPr/>
          </p:nvSpPr>
          <p:spPr>
            <a:xfrm>
              <a:off x="2297200" y="3032775"/>
              <a:ext cx="54050" cy="106875"/>
            </a:xfrm>
            <a:custGeom>
              <a:avLst/>
              <a:gdLst/>
              <a:ahLst/>
              <a:cxnLst/>
              <a:rect l="l" t="t" r="r" b="b"/>
              <a:pathLst>
                <a:path w="2162" h="4275" extrusionOk="0">
                  <a:moveTo>
                    <a:pt x="961" y="0"/>
                  </a:moveTo>
                  <a:lnTo>
                    <a:pt x="0" y="96"/>
                  </a:lnTo>
                  <a:lnTo>
                    <a:pt x="480" y="1009"/>
                  </a:lnTo>
                  <a:lnTo>
                    <a:pt x="913" y="2017"/>
                  </a:lnTo>
                  <a:lnTo>
                    <a:pt x="1297" y="3122"/>
                  </a:lnTo>
                  <a:lnTo>
                    <a:pt x="1633" y="4274"/>
                  </a:lnTo>
                  <a:lnTo>
                    <a:pt x="1921" y="3890"/>
                  </a:lnTo>
                  <a:lnTo>
                    <a:pt x="2161" y="3458"/>
                  </a:lnTo>
                  <a:lnTo>
                    <a:pt x="1921" y="2546"/>
                  </a:lnTo>
                  <a:lnTo>
                    <a:pt x="1633" y="1681"/>
                  </a:lnTo>
                  <a:lnTo>
                    <a:pt x="1297" y="817"/>
                  </a:lnTo>
                  <a:lnTo>
                    <a:pt x="961" y="0"/>
                  </a:lnTo>
                  <a:close/>
                </a:path>
              </a:pathLst>
            </a:custGeom>
            <a:solidFill>
              <a:srgbClr val="4632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41"/>
            <p:cNvSpPr/>
            <p:nvPr/>
          </p:nvSpPr>
          <p:spPr>
            <a:xfrm>
              <a:off x="2297200" y="3032775"/>
              <a:ext cx="54050" cy="106875"/>
            </a:xfrm>
            <a:custGeom>
              <a:avLst/>
              <a:gdLst/>
              <a:ahLst/>
              <a:cxnLst/>
              <a:rect l="l" t="t" r="r" b="b"/>
              <a:pathLst>
                <a:path w="2162" h="4275" fill="none" extrusionOk="0">
                  <a:moveTo>
                    <a:pt x="961" y="0"/>
                  </a:moveTo>
                  <a:lnTo>
                    <a:pt x="0" y="96"/>
                  </a:lnTo>
                  <a:lnTo>
                    <a:pt x="0" y="96"/>
                  </a:lnTo>
                  <a:lnTo>
                    <a:pt x="480" y="1009"/>
                  </a:lnTo>
                  <a:lnTo>
                    <a:pt x="913" y="2017"/>
                  </a:lnTo>
                  <a:lnTo>
                    <a:pt x="1297" y="3122"/>
                  </a:lnTo>
                  <a:lnTo>
                    <a:pt x="1633" y="4274"/>
                  </a:lnTo>
                  <a:lnTo>
                    <a:pt x="1633" y="4274"/>
                  </a:lnTo>
                  <a:lnTo>
                    <a:pt x="1921" y="3890"/>
                  </a:lnTo>
                  <a:lnTo>
                    <a:pt x="2161" y="3458"/>
                  </a:lnTo>
                  <a:lnTo>
                    <a:pt x="2161" y="3458"/>
                  </a:lnTo>
                  <a:lnTo>
                    <a:pt x="1921" y="2546"/>
                  </a:lnTo>
                  <a:lnTo>
                    <a:pt x="1633" y="1681"/>
                  </a:lnTo>
                  <a:lnTo>
                    <a:pt x="1297" y="817"/>
                  </a:lnTo>
                  <a:lnTo>
                    <a:pt x="96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41"/>
            <p:cNvSpPr/>
            <p:nvPr/>
          </p:nvSpPr>
          <p:spPr>
            <a:xfrm>
              <a:off x="2039050" y="3109600"/>
              <a:ext cx="24050" cy="36050"/>
            </a:xfrm>
            <a:custGeom>
              <a:avLst/>
              <a:gdLst/>
              <a:ahLst/>
              <a:cxnLst/>
              <a:rect l="l" t="t" r="r" b="b"/>
              <a:pathLst>
                <a:path w="962" h="1442" extrusionOk="0">
                  <a:moveTo>
                    <a:pt x="97" y="1"/>
                  </a:moveTo>
                  <a:lnTo>
                    <a:pt x="1" y="1057"/>
                  </a:lnTo>
                  <a:lnTo>
                    <a:pt x="865" y="1442"/>
                  </a:lnTo>
                  <a:lnTo>
                    <a:pt x="961" y="433"/>
                  </a:lnTo>
                  <a:lnTo>
                    <a:pt x="97" y="1"/>
                  </a:lnTo>
                  <a:close/>
                </a:path>
              </a:pathLst>
            </a:custGeom>
            <a:solidFill>
              <a:srgbClr val="FA81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41"/>
            <p:cNvSpPr/>
            <p:nvPr/>
          </p:nvSpPr>
          <p:spPr>
            <a:xfrm>
              <a:off x="2039050" y="3109600"/>
              <a:ext cx="24050" cy="36050"/>
            </a:xfrm>
            <a:custGeom>
              <a:avLst/>
              <a:gdLst/>
              <a:ahLst/>
              <a:cxnLst/>
              <a:rect l="l" t="t" r="r" b="b"/>
              <a:pathLst>
                <a:path w="962" h="1442" fill="none" extrusionOk="0">
                  <a:moveTo>
                    <a:pt x="97" y="1"/>
                  </a:moveTo>
                  <a:lnTo>
                    <a:pt x="97" y="1"/>
                  </a:lnTo>
                  <a:lnTo>
                    <a:pt x="1" y="1057"/>
                  </a:lnTo>
                  <a:lnTo>
                    <a:pt x="1" y="1057"/>
                  </a:lnTo>
                  <a:lnTo>
                    <a:pt x="865" y="1442"/>
                  </a:lnTo>
                  <a:lnTo>
                    <a:pt x="865" y="1442"/>
                  </a:lnTo>
                  <a:lnTo>
                    <a:pt x="961" y="433"/>
                  </a:lnTo>
                  <a:lnTo>
                    <a:pt x="961" y="433"/>
                  </a:lnTo>
                  <a:lnTo>
                    <a:pt x="97"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41"/>
            <p:cNvSpPr/>
            <p:nvPr/>
          </p:nvSpPr>
          <p:spPr>
            <a:xfrm>
              <a:off x="2060675" y="3120425"/>
              <a:ext cx="8425" cy="27625"/>
            </a:xfrm>
            <a:custGeom>
              <a:avLst/>
              <a:gdLst/>
              <a:ahLst/>
              <a:cxnLst/>
              <a:rect l="l" t="t" r="r" b="b"/>
              <a:pathLst>
                <a:path w="337" h="1105" extrusionOk="0">
                  <a:moveTo>
                    <a:pt x="96" y="0"/>
                  </a:moveTo>
                  <a:lnTo>
                    <a:pt x="0" y="1009"/>
                  </a:lnTo>
                  <a:lnTo>
                    <a:pt x="192" y="1105"/>
                  </a:lnTo>
                  <a:lnTo>
                    <a:pt x="336" y="96"/>
                  </a:lnTo>
                  <a:lnTo>
                    <a:pt x="96" y="0"/>
                  </a:lnTo>
                  <a:close/>
                </a:path>
              </a:pathLst>
            </a:custGeom>
            <a:solidFill>
              <a:srgbClr val="F791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41"/>
            <p:cNvSpPr/>
            <p:nvPr/>
          </p:nvSpPr>
          <p:spPr>
            <a:xfrm>
              <a:off x="2060675" y="3120425"/>
              <a:ext cx="8425" cy="27625"/>
            </a:xfrm>
            <a:custGeom>
              <a:avLst/>
              <a:gdLst/>
              <a:ahLst/>
              <a:cxnLst/>
              <a:rect l="l" t="t" r="r" b="b"/>
              <a:pathLst>
                <a:path w="337" h="1105" fill="none" extrusionOk="0">
                  <a:moveTo>
                    <a:pt x="96" y="0"/>
                  </a:moveTo>
                  <a:lnTo>
                    <a:pt x="96" y="0"/>
                  </a:lnTo>
                  <a:lnTo>
                    <a:pt x="0" y="1009"/>
                  </a:lnTo>
                  <a:lnTo>
                    <a:pt x="0" y="1009"/>
                  </a:lnTo>
                  <a:lnTo>
                    <a:pt x="192" y="1105"/>
                  </a:lnTo>
                  <a:lnTo>
                    <a:pt x="192" y="1105"/>
                  </a:lnTo>
                  <a:lnTo>
                    <a:pt x="336" y="96"/>
                  </a:lnTo>
                  <a:lnTo>
                    <a:pt x="336" y="96"/>
                  </a:lnTo>
                  <a:lnTo>
                    <a:pt x="96"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41"/>
            <p:cNvSpPr/>
            <p:nvPr/>
          </p:nvSpPr>
          <p:spPr>
            <a:xfrm>
              <a:off x="2065475" y="3035175"/>
              <a:ext cx="272575" cy="153700"/>
            </a:xfrm>
            <a:custGeom>
              <a:avLst/>
              <a:gdLst/>
              <a:ahLst/>
              <a:cxnLst/>
              <a:rect l="l" t="t" r="r" b="b"/>
              <a:pathLst>
                <a:path w="10903" h="6148" extrusionOk="0">
                  <a:moveTo>
                    <a:pt x="9269" y="0"/>
                  </a:moveTo>
                  <a:lnTo>
                    <a:pt x="7396" y="192"/>
                  </a:lnTo>
                  <a:lnTo>
                    <a:pt x="7684" y="240"/>
                  </a:lnTo>
                  <a:lnTo>
                    <a:pt x="7973" y="384"/>
                  </a:lnTo>
                  <a:lnTo>
                    <a:pt x="8213" y="577"/>
                  </a:lnTo>
                  <a:lnTo>
                    <a:pt x="8501" y="769"/>
                  </a:lnTo>
                  <a:lnTo>
                    <a:pt x="8693" y="961"/>
                  </a:lnTo>
                  <a:lnTo>
                    <a:pt x="8933" y="1201"/>
                  </a:lnTo>
                  <a:lnTo>
                    <a:pt x="9077" y="1489"/>
                  </a:lnTo>
                  <a:lnTo>
                    <a:pt x="9221" y="1777"/>
                  </a:lnTo>
                  <a:lnTo>
                    <a:pt x="9749" y="3026"/>
                  </a:lnTo>
                  <a:lnTo>
                    <a:pt x="9798" y="3314"/>
                  </a:lnTo>
                  <a:lnTo>
                    <a:pt x="9846" y="3554"/>
                  </a:lnTo>
                  <a:lnTo>
                    <a:pt x="9798" y="3842"/>
                  </a:lnTo>
                  <a:lnTo>
                    <a:pt x="9701" y="4082"/>
                  </a:lnTo>
                  <a:lnTo>
                    <a:pt x="9557" y="4274"/>
                  </a:lnTo>
                  <a:lnTo>
                    <a:pt x="9365" y="4467"/>
                  </a:lnTo>
                  <a:lnTo>
                    <a:pt x="9125" y="4611"/>
                  </a:lnTo>
                  <a:lnTo>
                    <a:pt x="8885" y="4707"/>
                  </a:lnTo>
                  <a:lnTo>
                    <a:pt x="8213" y="4803"/>
                  </a:lnTo>
                  <a:lnTo>
                    <a:pt x="7588" y="4899"/>
                  </a:lnTo>
                  <a:lnTo>
                    <a:pt x="6964" y="4947"/>
                  </a:lnTo>
                  <a:lnTo>
                    <a:pt x="5475" y="4947"/>
                  </a:lnTo>
                  <a:lnTo>
                    <a:pt x="4707" y="4851"/>
                  </a:lnTo>
                  <a:lnTo>
                    <a:pt x="3890" y="4707"/>
                  </a:lnTo>
                  <a:lnTo>
                    <a:pt x="3122" y="4563"/>
                  </a:lnTo>
                  <a:lnTo>
                    <a:pt x="2354" y="4371"/>
                  </a:lnTo>
                  <a:lnTo>
                    <a:pt x="1585" y="4082"/>
                  </a:lnTo>
                  <a:lnTo>
                    <a:pt x="865" y="3842"/>
                  </a:lnTo>
                  <a:lnTo>
                    <a:pt x="144" y="3506"/>
                  </a:lnTo>
                  <a:lnTo>
                    <a:pt x="0" y="4515"/>
                  </a:lnTo>
                  <a:lnTo>
                    <a:pt x="1489" y="5139"/>
                  </a:lnTo>
                  <a:lnTo>
                    <a:pt x="2258" y="5427"/>
                  </a:lnTo>
                  <a:lnTo>
                    <a:pt x="3074" y="5667"/>
                  </a:lnTo>
                  <a:lnTo>
                    <a:pt x="3890" y="5859"/>
                  </a:lnTo>
                  <a:lnTo>
                    <a:pt x="4707" y="6003"/>
                  </a:lnTo>
                  <a:lnTo>
                    <a:pt x="5523" y="6147"/>
                  </a:lnTo>
                  <a:lnTo>
                    <a:pt x="7012" y="6147"/>
                  </a:lnTo>
                  <a:lnTo>
                    <a:pt x="7636" y="6051"/>
                  </a:lnTo>
                  <a:lnTo>
                    <a:pt x="8261" y="5907"/>
                  </a:lnTo>
                  <a:lnTo>
                    <a:pt x="8837" y="5715"/>
                  </a:lnTo>
                  <a:lnTo>
                    <a:pt x="9413" y="5427"/>
                  </a:lnTo>
                  <a:lnTo>
                    <a:pt x="9942" y="5091"/>
                  </a:lnTo>
                  <a:lnTo>
                    <a:pt x="10422" y="4659"/>
                  </a:lnTo>
                  <a:lnTo>
                    <a:pt x="10902" y="4178"/>
                  </a:lnTo>
                  <a:lnTo>
                    <a:pt x="10566" y="3026"/>
                  </a:lnTo>
                  <a:lnTo>
                    <a:pt x="10182" y="1921"/>
                  </a:lnTo>
                  <a:lnTo>
                    <a:pt x="9749" y="913"/>
                  </a:lnTo>
                  <a:lnTo>
                    <a:pt x="926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41"/>
            <p:cNvSpPr/>
            <p:nvPr/>
          </p:nvSpPr>
          <p:spPr>
            <a:xfrm>
              <a:off x="2065475" y="3035175"/>
              <a:ext cx="272575" cy="153700"/>
            </a:xfrm>
            <a:custGeom>
              <a:avLst/>
              <a:gdLst/>
              <a:ahLst/>
              <a:cxnLst/>
              <a:rect l="l" t="t" r="r" b="b"/>
              <a:pathLst>
                <a:path w="10903" h="6148" fill="none" extrusionOk="0">
                  <a:moveTo>
                    <a:pt x="9269" y="0"/>
                  </a:moveTo>
                  <a:lnTo>
                    <a:pt x="7396" y="192"/>
                  </a:lnTo>
                  <a:lnTo>
                    <a:pt x="7396" y="192"/>
                  </a:lnTo>
                  <a:lnTo>
                    <a:pt x="7684" y="240"/>
                  </a:lnTo>
                  <a:lnTo>
                    <a:pt x="7973" y="384"/>
                  </a:lnTo>
                  <a:lnTo>
                    <a:pt x="8213" y="577"/>
                  </a:lnTo>
                  <a:lnTo>
                    <a:pt x="8501" y="769"/>
                  </a:lnTo>
                  <a:lnTo>
                    <a:pt x="8693" y="961"/>
                  </a:lnTo>
                  <a:lnTo>
                    <a:pt x="8933" y="1201"/>
                  </a:lnTo>
                  <a:lnTo>
                    <a:pt x="9077" y="1489"/>
                  </a:lnTo>
                  <a:lnTo>
                    <a:pt x="9221" y="1777"/>
                  </a:lnTo>
                  <a:lnTo>
                    <a:pt x="9749" y="3026"/>
                  </a:lnTo>
                  <a:lnTo>
                    <a:pt x="9749" y="3026"/>
                  </a:lnTo>
                  <a:lnTo>
                    <a:pt x="9798" y="3314"/>
                  </a:lnTo>
                  <a:lnTo>
                    <a:pt x="9846" y="3554"/>
                  </a:lnTo>
                  <a:lnTo>
                    <a:pt x="9798" y="3842"/>
                  </a:lnTo>
                  <a:lnTo>
                    <a:pt x="9701" y="4082"/>
                  </a:lnTo>
                  <a:lnTo>
                    <a:pt x="9557" y="4274"/>
                  </a:lnTo>
                  <a:lnTo>
                    <a:pt x="9365" y="4467"/>
                  </a:lnTo>
                  <a:lnTo>
                    <a:pt x="9125" y="4611"/>
                  </a:lnTo>
                  <a:lnTo>
                    <a:pt x="8885" y="4707"/>
                  </a:lnTo>
                  <a:lnTo>
                    <a:pt x="8885" y="4707"/>
                  </a:lnTo>
                  <a:lnTo>
                    <a:pt x="8213" y="4803"/>
                  </a:lnTo>
                  <a:lnTo>
                    <a:pt x="7588" y="4899"/>
                  </a:lnTo>
                  <a:lnTo>
                    <a:pt x="6964" y="4947"/>
                  </a:lnTo>
                  <a:lnTo>
                    <a:pt x="6340" y="4947"/>
                  </a:lnTo>
                  <a:lnTo>
                    <a:pt x="6340" y="4947"/>
                  </a:lnTo>
                  <a:lnTo>
                    <a:pt x="5475" y="4947"/>
                  </a:lnTo>
                  <a:lnTo>
                    <a:pt x="4707" y="4851"/>
                  </a:lnTo>
                  <a:lnTo>
                    <a:pt x="3890" y="4707"/>
                  </a:lnTo>
                  <a:lnTo>
                    <a:pt x="3122" y="4563"/>
                  </a:lnTo>
                  <a:lnTo>
                    <a:pt x="2354" y="4371"/>
                  </a:lnTo>
                  <a:lnTo>
                    <a:pt x="1585" y="4082"/>
                  </a:lnTo>
                  <a:lnTo>
                    <a:pt x="865" y="3842"/>
                  </a:lnTo>
                  <a:lnTo>
                    <a:pt x="144" y="3506"/>
                  </a:lnTo>
                  <a:lnTo>
                    <a:pt x="144" y="3506"/>
                  </a:lnTo>
                  <a:lnTo>
                    <a:pt x="0" y="4515"/>
                  </a:lnTo>
                  <a:lnTo>
                    <a:pt x="0" y="4515"/>
                  </a:lnTo>
                  <a:lnTo>
                    <a:pt x="1489" y="5139"/>
                  </a:lnTo>
                  <a:lnTo>
                    <a:pt x="2258" y="5427"/>
                  </a:lnTo>
                  <a:lnTo>
                    <a:pt x="3074" y="5667"/>
                  </a:lnTo>
                  <a:lnTo>
                    <a:pt x="3890" y="5859"/>
                  </a:lnTo>
                  <a:lnTo>
                    <a:pt x="4707" y="6003"/>
                  </a:lnTo>
                  <a:lnTo>
                    <a:pt x="5523" y="6147"/>
                  </a:lnTo>
                  <a:lnTo>
                    <a:pt x="6340" y="6147"/>
                  </a:lnTo>
                  <a:lnTo>
                    <a:pt x="6340" y="6147"/>
                  </a:lnTo>
                  <a:lnTo>
                    <a:pt x="7012" y="6147"/>
                  </a:lnTo>
                  <a:lnTo>
                    <a:pt x="7636" y="6051"/>
                  </a:lnTo>
                  <a:lnTo>
                    <a:pt x="8261" y="5907"/>
                  </a:lnTo>
                  <a:lnTo>
                    <a:pt x="8837" y="5715"/>
                  </a:lnTo>
                  <a:lnTo>
                    <a:pt x="9413" y="5427"/>
                  </a:lnTo>
                  <a:lnTo>
                    <a:pt x="9942" y="5091"/>
                  </a:lnTo>
                  <a:lnTo>
                    <a:pt x="10422" y="4659"/>
                  </a:lnTo>
                  <a:lnTo>
                    <a:pt x="10902" y="4178"/>
                  </a:lnTo>
                  <a:lnTo>
                    <a:pt x="10902" y="4178"/>
                  </a:lnTo>
                  <a:lnTo>
                    <a:pt x="10566" y="3026"/>
                  </a:lnTo>
                  <a:lnTo>
                    <a:pt x="10182" y="1921"/>
                  </a:lnTo>
                  <a:lnTo>
                    <a:pt x="9749" y="913"/>
                  </a:lnTo>
                  <a:lnTo>
                    <a:pt x="926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41"/>
            <p:cNvSpPr/>
            <p:nvPr/>
          </p:nvSpPr>
          <p:spPr>
            <a:xfrm>
              <a:off x="2155525" y="2987150"/>
              <a:ext cx="87675" cy="55250"/>
            </a:xfrm>
            <a:custGeom>
              <a:avLst/>
              <a:gdLst/>
              <a:ahLst/>
              <a:cxnLst/>
              <a:rect l="l" t="t" r="r" b="b"/>
              <a:pathLst>
                <a:path w="3507" h="2210" extrusionOk="0">
                  <a:moveTo>
                    <a:pt x="1009" y="0"/>
                  </a:moveTo>
                  <a:lnTo>
                    <a:pt x="192" y="48"/>
                  </a:lnTo>
                  <a:lnTo>
                    <a:pt x="48" y="384"/>
                  </a:lnTo>
                  <a:lnTo>
                    <a:pt x="0" y="721"/>
                  </a:lnTo>
                  <a:lnTo>
                    <a:pt x="0" y="1009"/>
                  </a:lnTo>
                  <a:lnTo>
                    <a:pt x="96" y="1297"/>
                  </a:lnTo>
                  <a:lnTo>
                    <a:pt x="240" y="1537"/>
                  </a:lnTo>
                  <a:lnTo>
                    <a:pt x="481" y="1777"/>
                  </a:lnTo>
                  <a:lnTo>
                    <a:pt x="721" y="1921"/>
                  </a:lnTo>
                  <a:lnTo>
                    <a:pt x="1009" y="2065"/>
                  </a:lnTo>
                  <a:lnTo>
                    <a:pt x="1345" y="2161"/>
                  </a:lnTo>
                  <a:lnTo>
                    <a:pt x="1681" y="2209"/>
                  </a:lnTo>
                  <a:lnTo>
                    <a:pt x="2065" y="2209"/>
                  </a:lnTo>
                  <a:lnTo>
                    <a:pt x="2402" y="2113"/>
                  </a:lnTo>
                  <a:lnTo>
                    <a:pt x="2690" y="2017"/>
                  </a:lnTo>
                  <a:lnTo>
                    <a:pt x="2978" y="1825"/>
                  </a:lnTo>
                  <a:lnTo>
                    <a:pt x="3170" y="1633"/>
                  </a:lnTo>
                  <a:lnTo>
                    <a:pt x="3362" y="1393"/>
                  </a:lnTo>
                  <a:lnTo>
                    <a:pt x="3458" y="1153"/>
                  </a:lnTo>
                  <a:lnTo>
                    <a:pt x="3506" y="865"/>
                  </a:lnTo>
                  <a:lnTo>
                    <a:pt x="3506" y="529"/>
                  </a:lnTo>
                  <a:lnTo>
                    <a:pt x="3362" y="240"/>
                  </a:lnTo>
                  <a:lnTo>
                    <a:pt x="2642" y="96"/>
                  </a:lnTo>
                  <a:lnTo>
                    <a:pt x="1825" y="48"/>
                  </a:lnTo>
                  <a:lnTo>
                    <a:pt x="100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41"/>
            <p:cNvSpPr/>
            <p:nvPr/>
          </p:nvSpPr>
          <p:spPr>
            <a:xfrm>
              <a:off x="2155525" y="2987150"/>
              <a:ext cx="87675" cy="55250"/>
            </a:xfrm>
            <a:custGeom>
              <a:avLst/>
              <a:gdLst/>
              <a:ahLst/>
              <a:cxnLst/>
              <a:rect l="l" t="t" r="r" b="b"/>
              <a:pathLst>
                <a:path w="3507" h="2210" fill="none" extrusionOk="0">
                  <a:moveTo>
                    <a:pt x="1681" y="2209"/>
                  </a:moveTo>
                  <a:lnTo>
                    <a:pt x="1681" y="2209"/>
                  </a:lnTo>
                  <a:lnTo>
                    <a:pt x="2065" y="2209"/>
                  </a:lnTo>
                  <a:lnTo>
                    <a:pt x="2402" y="2113"/>
                  </a:lnTo>
                  <a:lnTo>
                    <a:pt x="2690" y="2017"/>
                  </a:lnTo>
                  <a:lnTo>
                    <a:pt x="2978" y="1825"/>
                  </a:lnTo>
                  <a:lnTo>
                    <a:pt x="3170" y="1633"/>
                  </a:lnTo>
                  <a:lnTo>
                    <a:pt x="3362" y="1393"/>
                  </a:lnTo>
                  <a:lnTo>
                    <a:pt x="3458" y="1153"/>
                  </a:lnTo>
                  <a:lnTo>
                    <a:pt x="3506" y="865"/>
                  </a:lnTo>
                  <a:lnTo>
                    <a:pt x="3506" y="865"/>
                  </a:lnTo>
                  <a:lnTo>
                    <a:pt x="3506" y="529"/>
                  </a:lnTo>
                  <a:lnTo>
                    <a:pt x="3362" y="240"/>
                  </a:lnTo>
                  <a:lnTo>
                    <a:pt x="3362" y="240"/>
                  </a:lnTo>
                  <a:lnTo>
                    <a:pt x="2642" y="96"/>
                  </a:lnTo>
                  <a:lnTo>
                    <a:pt x="1825" y="48"/>
                  </a:lnTo>
                  <a:lnTo>
                    <a:pt x="1009" y="0"/>
                  </a:lnTo>
                  <a:lnTo>
                    <a:pt x="192" y="48"/>
                  </a:lnTo>
                  <a:lnTo>
                    <a:pt x="192" y="48"/>
                  </a:lnTo>
                  <a:lnTo>
                    <a:pt x="48" y="384"/>
                  </a:lnTo>
                  <a:lnTo>
                    <a:pt x="0" y="721"/>
                  </a:lnTo>
                  <a:lnTo>
                    <a:pt x="0" y="721"/>
                  </a:lnTo>
                  <a:lnTo>
                    <a:pt x="0" y="1009"/>
                  </a:lnTo>
                  <a:lnTo>
                    <a:pt x="96" y="1297"/>
                  </a:lnTo>
                  <a:lnTo>
                    <a:pt x="240" y="1537"/>
                  </a:lnTo>
                  <a:lnTo>
                    <a:pt x="481" y="1777"/>
                  </a:lnTo>
                  <a:lnTo>
                    <a:pt x="721" y="1921"/>
                  </a:lnTo>
                  <a:lnTo>
                    <a:pt x="1009" y="2065"/>
                  </a:lnTo>
                  <a:lnTo>
                    <a:pt x="1345" y="2161"/>
                  </a:lnTo>
                  <a:lnTo>
                    <a:pt x="1681" y="2209"/>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41"/>
            <p:cNvSpPr/>
            <p:nvPr/>
          </p:nvSpPr>
          <p:spPr>
            <a:xfrm>
              <a:off x="2155525" y="2988350"/>
              <a:ext cx="87675" cy="50450"/>
            </a:xfrm>
            <a:custGeom>
              <a:avLst/>
              <a:gdLst/>
              <a:ahLst/>
              <a:cxnLst/>
              <a:rect l="l" t="t" r="r" b="b"/>
              <a:pathLst>
                <a:path w="3507" h="2018" extrusionOk="0">
                  <a:moveTo>
                    <a:pt x="192" y="0"/>
                  </a:moveTo>
                  <a:lnTo>
                    <a:pt x="48" y="336"/>
                  </a:lnTo>
                  <a:lnTo>
                    <a:pt x="0" y="673"/>
                  </a:lnTo>
                  <a:lnTo>
                    <a:pt x="0" y="721"/>
                  </a:lnTo>
                  <a:lnTo>
                    <a:pt x="0" y="913"/>
                  </a:lnTo>
                  <a:lnTo>
                    <a:pt x="48" y="1105"/>
                  </a:lnTo>
                  <a:lnTo>
                    <a:pt x="144" y="1297"/>
                  </a:lnTo>
                  <a:lnTo>
                    <a:pt x="240" y="1489"/>
                  </a:lnTo>
                  <a:lnTo>
                    <a:pt x="529" y="1777"/>
                  </a:lnTo>
                  <a:lnTo>
                    <a:pt x="913" y="2017"/>
                  </a:lnTo>
                  <a:lnTo>
                    <a:pt x="1441" y="2017"/>
                  </a:lnTo>
                  <a:lnTo>
                    <a:pt x="2690" y="1969"/>
                  </a:lnTo>
                  <a:lnTo>
                    <a:pt x="3026" y="1777"/>
                  </a:lnTo>
                  <a:lnTo>
                    <a:pt x="3266" y="1489"/>
                  </a:lnTo>
                  <a:lnTo>
                    <a:pt x="3458" y="1153"/>
                  </a:lnTo>
                  <a:lnTo>
                    <a:pt x="3506" y="1009"/>
                  </a:lnTo>
                  <a:lnTo>
                    <a:pt x="3506" y="817"/>
                  </a:lnTo>
                  <a:lnTo>
                    <a:pt x="3506" y="769"/>
                  </a:lnTo>
                  <a:lnTo>
                    <a:pt x="3506" y="529"/>
                  </a:lnTo>
                  <a:lnTo>
                    <a:pt x="3410" y="288"/>
                  </a:lnTo>
                  <a:lnTo>
                    <a:pt x="2642" y="336"/>
                  </a:lnTo>
                  <a:lnTo>
                    <a:pt x="2498" y="336"/>
                  </a:lnTo>
                  <a:lnTo>
                    <a:pt x="2498" y="1105"/>
                  </a:lnTo>
                  <a:lnTo>
                    <a:pt x="913" y="913"/>
                  </a:lnTo>
                  <a:lnTo>
                    <a:pt x="961" y="144"/>
                  </a:lnTo>
                  <a:lnTo>
                    <a:pt x="240" y="0"/>
                  </a:lnTo>
                  <a:close/>
                </a:path>
              </a:pathLst>
            </a:custGeom>
            <a:solidFill>
              <a:srgbClr val="FA81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41"/>
            <p:cNvSpPr/>
            <p:nvPr/>
          </p:nvSpPr>
          <p:spPr>
            <a:xfrm>
              <a:off x="2155525" y="2988350"/>
              <a:ext cx="87675" cy="50450"/>
            </a:xfrm>
            <a:custGeom>
              <a:avLst/>
              <a:gdLst/>
              <a:ahLst/>
              <a:cxnLst/>
              <a:rect l="l" t="t" r="r" b="b"/>
              <a:pathLst>
                <a:path w="3507" h="2018" fill="none" extrusionOk="0">
                  <a:moveTo>
                    <a:pt x="240" y="0"/>
                  </a:moveTo>
                  <a:lnTo>
                    <a:pt x="240" y="0"/>
                  </a:lnTo>
                  <a:lnTo>
                    <a:pt x="192" y="0"/>
                  </a:lnTo>
                  <a:lnTo>
                    <a:pt x="192" y="0"/>
                  </a:lnTo>
                  <a:lnTo>
                    <a:pt x="48" y="336"/>
                  </a:lnTo>
                  <a:lnTo>
                    <a:pt x="0" y="673"/>
                  </a:lnTo>
                  <a:lnTo>
                    <a:pt x="0" y="673"/>
                  </a:lnTo>
                  <a:lnTo>
                    <a:pt x="0" y="721"/>
                  </a:lnTo>
                  <a:lnTo>
                    <a:pt x="0" y="721"/>
                  </a:lnTo>
                  <a:lnTo>
                    <a:pt x="0" y="913"/>
                  </a:lnTo>
                  <a:lnTo>
                    <a:pt x="48" y="1105"/>
                  </a:lnTo>
                  <a:lnTo>
                    <a:pt x="144" y="1297"/>
                  </a:lnTo>
                  <a:lnTo>
                    <a:pt x="240" y="1489"/>
                  </a:lnTo>
                  <a:lnTo>
                    <a:pt x="529" y="1777"/>
                  </a:lnTo>
                  <a:lnTo>
                    <a:pt x="913" y="2017"/>
                  </a:lnTo>
                  <a:lnTo>
                    <a:pt x="913" y="2017"/>
                  </a:lnTo>
                  <a:lnTo>
                    <a:pt x="1249" y="2017"/>
                  </a:lnTo>
                  <a:lnTo>
                    <a:pt x="1249" y="2017"/>
                  </a:lnTo>
                  <a:lnTo>
                    <a:pt x="1249" y="2017"/>
                  </a:lnTo>
                  <a:lnTo>
                    <a:pt x="1441" y="2017"/>
                  </a:lnTo>
                  <a:lnTo>
                    <a:pt x="1441" y="2017"/>
                  </a:lnTo>
                  <a:lnTo>
                    <a:pt x="2690" y="1969"/>
                  </a:lnTo>
                  <a:lnTo>
                    <a:pt x="2690" y="1969"/>
                  </a:lnTo>
                  <a:lnTo>
                    <a:pt x="3026" y="1777"/>
                  </a:lnTo>
                  <a:lnTo>
                    <a:pt x="3266" y="1489"/>
                  </a:lnTo>
                  <a:lnTo>
                    <a:pt x="3458" y="1153"/>
                  </a:lnTo>
                  <a:lnTo>
                    <a:pt x="3506" y="1009"/>
                  </a:lnTo>
                  <a:lnTo>
                    <a:pt x="3506" y="817"/>
                  </a:lnTo>
                  <a:lnTo>
                    <a:pt x="3506" y="817"/>
                  </a:lnTo>
                  <a:lnTo>
                    <a:pt x="3506" y="769"/>
                  </a:lnTo>
                  <a:lnTo>
                    <a:pt x="3506" y="769"/>
                  </a:lnTo>
                  <a:lnTo>
                    <a:pt x="3506" y="529"/>
                  </a:lnTo>
                  <a:lnTo>
                    <a:pt x="3410" y="288"/>
                  </a:lnTo>
                  <a:lnTo>
                    <a:pt x="3410" y="288"/>
                  </a:lnTo>
                  <a:lnTo>
                    <a:pt x="2642" y="336"/>
                  </a:lnTo>
                  <a:lnTo>
                    <a:pt x="2642" y="336"/>
                  </a:lnTo>
                  <a:lnTo>
                    <a:pt x="2498" y="336"/>
                  </a:lnTo>
                  <a:lnTo>
                    <a:pt x="2498" y="1105"/>
                  </a:lnTo>
                  <a:lnTo>
                    <a:pt x="913" y="913"/>
                  </a:lnTo>
                  <a:lnTo>
                    <a:pt x="961" y="144"/>
                  </a:lnTo>
                  <a:lnTo>
                    <a:pt x="961" y="144"/>
                  </a:lnTo>
                  <a:lnTo>
                    <a:pt x="24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41"/>
            <p:cNvSpPr/>
            <p:nvPr/>
          </p:nvSpPr>
          <p:spPr>
            <a:xfrm>
              <a:off x="2178325" y="2971525"/>
              <a:ext cx="39650" cy="44450"/>
            </a:xfrm>
            <a:custGeom>
              <a:avLst/>
              <a:gdLst/>
              <a:ahLst/>
              <a:cxnLst/>
              <a:rect l="l" t="t" r="r" b="b"/>
              <a:pathLst>
                <a:path w="1586" h="1778" extrusionOk="0">
                  <a:moveTo>
                    <a:pt x="97" y="1"/>
                  </a:moveTo>
                  <a:lnTo>
                    <a:pt x="1" y="1586"/>
                  </a:lnTo>
                  <a:lnTo>
                    <a:pt x="1586" y="1778"/>
                  </a:lnTo>
                  <a:lnTo>
                    <a:pt x="1586" y="1778"/>
                  </a:lnTo>
                  <a:lnTo>
                    <a:pt x="1538" y="97"/>
                  </a:lnTo>
                  <a:lnTo>
                    <a:pt x="97" y="1"/>
                  </a:lnTo>
                  <a:close/>
                </a:path>
              </a:pathLst>
            </a:custGeom>
            <a:solidFill>
              <a:srgbClr val="FDC5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41"/>
            <p:cNvSpPr/>
            <p:nvPr/>
          </p:nvSpPr>
          <p:spPr>
            <a:xfrm>
              <a:off x="2178325" y="2971525"/>
              <a:ext cx="39650" cy="44450"/>
            </a:xfrm>
            <a:custGeom>
              <a:avLst/>
              <a:gdLst/>
              <a:ahLst/>
              <a:cxnLst/>
              <a:rect l="l" t="t" r="r" b="b"/>
              <a:pathLst>
                <a:path w="1586" h="1778" fill="none" extrusionOk="0">
                  <a:moveTo>
                    <a:pt x="97" y="1"/>
                  </a:moveTo>
                  <a:lnTo>
                    <a:pt x="1" y="1586"/>
                  </a:lnTo>
                  <a:lnTo>
                    <a:pt x="1586" y="1778"/>
                  </a:lnTo>
                  <a:lnTo>
                    <a:pt x="1538" y="97"/>
                  </a:lnTo>
                  <a:lnTo>
                    <a:pt x="97"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41"/>
            <p:cNvSpPr/>
            <p:nvPr/>
          </p:nvSpPr>
          <p:spPr>
            <a:xfrm>
              <a:off x="2178325" y="2991950"/>
              <a:ext cx="39650" cy="24025"/>
            </a:xfrm>
            <a:custGeom>
              <a:avLst/>
              <a:gdLst/>
              <a:ahLst/>
              <a:cxnLst/>
              <a:rect l="l" t="t" r="r" b="b"/>
              <a:pathLst>
                <a:path w="1586" h="961" extrusionOk="0">
                  <a:moveTo>
                    <a:pt x="49" y="0"/>
                  </a:moveTo>
                  <a:lnTo>
                    <a:pt x="1" y="769"/>
                  </a:lnTo>
                  <a:lnTo>
                    <a:pt x="1586" y="961"/>
                  </a:lnTo>
                  <a:lnTo>
                    <a:pt x="1586" y="192"/>
                  </a:lnTo>
                  <a:lnTo>
                    <a:pt x="769" y="144"/>
                  </a:lnTo>
                  <a:lnTo>
                    <a:pt x="49" y="0"/>
                  </a:lnTo>
                  <a:close/>
                </a:path>
              </a:pathLst>
            </a:custGeom>
            <a:solidFill>
              <a:srgbClr val="FEA6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41"/>
            <p:cNvSpPr/>
            <p:nvPr/>
          </p:nvSpPr>
          <p:spPr>
            <a:xfrm>
              <a:off x="2178325" y="2991950"/>
              <a:ext cx="39650" cy="24025"/>
            </a:xfrm>
            <a:custGeom>
              <a:avLst/>
              <a:gdLst/>
              <a:ahLst/>
              <a:cxnLst/>
              <a:rect l="l" t="t" r="r" b="b"/>
              <a:pathLst>
                <a:path w="1586" h="961" fill="none" extrusionOk="0">
                  <a:moveTo>
                    <a:pt x="49" y="0"/>
                  </a:moveTo>
                  <a:lnTo>
                    <a:pt x="1" y="769"/>
                  </a:lnTo>
                  <a:lnTo>
                    <a:pt x="1586" y="961"/>
                  </a:lnTo>
                  <a:lnTo>
                    <a:pt x="1586" y="192"/>
                  </a:lnTo>
                  <a:lnTo>
                    <a:pt x="1586" y="192"/>
                  </a:lnTo>
                  <a:lnTo>
                    <a:pt x="769" y="144"/>
                  </a:lnTo>
                  <a:lnTo>
                    <a:pt x="4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41"/>
            <p:cNvSpPr/>
            <p:nvPr/>
          </p:nvSpPr>
          <p:spPr>
            <a:xfrm>
              <a:off x="1874575" y="2642550"/>
              <a:ext cx="144100" cy="154925"/>
            </a:xfrm>
            <a:custGeom>
              <a:avLst/>
              <a:gdLst/>
              <a:ahLst/>
              <a:cxnLst/>
              <a:rect l="l" t="t" r="r" b="b"/>
              <a:pathLst>
                <a:path w="5764" h="6197" extrusionOk="0">
                  <a:moveTo>
                    <a:pt x="2642" y="1"/>
                  </a:moveTo>
                  <a:lnTo>
                    <a:pt x="2354" y="97"/>
                  </a:lnTo>
                  <a:lnTo>
                    <a:pt x="2065" y="145"/>
                  </a:lnTo>
                  <a:lnTo>
                    <a:pt x="1585" y="385"/>
                  </a:lnTo>
                  <a:lnTo>
                    <a:pt x="1105" y="721"/>
                  </a:lnTo>
                  <a:lnTo>
                    <a:pt x="673" y="1154"/>
                  </a:lnTo>
                  <a:lnTo>
                    <a:pt x="385" y="1682"/>
                  </a:lnTo>
                  <a:lnTo>
                    <a:pt x="240" y="1970"/>
                  </a:lnTo>
                  <a:lnTo>
                    <a:pt x="144" y="2258"/>
                  </a:lnTo>
                  <a:lnTo>
                    <a:pt x="48" y="2594"/>
                  </a:lnTo>
                  <a:lnTo>
                    <a:pt x="0" y="2883"/>
                  </a:lnTo>
                  <a:lnTo>
                    <a:pt x="0" y="3507"/>
                  </a:lnTo>
                  <a:lnTo>
                    <a:pt x="96" y="4083"/>
                  </a:lnTo>
                  <a:lnTo>
                    <a:pt x="289" y="4659"/>
                  </a:lnTo>
                  <a:lnTo>
                    <a:pt x="577" y="5140"/>
                  </a:lnTo>
                  <a:lnTo>
                    <a:pt x="769" y="5332"/>
                  </a:lnTo>
                  <a:lnTo>
                    <a:pt x="961" y="5524"/>
                  </a:lnTo>
                  <a:lnTo>
                    <a:pt x="1201" y="5716"/>
                  </a:lnTo>
                  <a:lnTo>
                    <a:pt x="1441" y="5860"/>
                  </a:lnTo>
                  <a:lnTo>
                    <a:pt x="1681" y="6004"/>
                  </a:lnTo>
                  <a:lnTo>
                    <a:pt x="1969" y="6100"/>
                  </a:lnTo>
                  <a:lnTo>
                    <a:pt x="2258" y="6196"/>
                  </a:lnTo>
                  <a:lnTo>
                    <a:pt x="3122" y="6196"/>
                  </a:lnTo>
                  <a:lnTo>
                    <a:pt x="3362" y="6148"/>
                  </a:lnTo>
                  <a:lnTo>
                    <a:pt x="3650" y="6052"/>
                  </a:lnTo>
                  <a:lnTo>
                    <a:pt x="4179" y="5812"/>
                  </a:lnTo>
                  <a:lnTo>
                    <a:pt x="4659" y="5476"/>
                  </a:lnTo>
                  <a:lnTo>
                    <a:pt x="5043" y="5044"/>
                  </a:lnTo>
                  <a:lnTo>
                    <a:pt x="5379" y="4515"/>
                  </a:lnTo>
                  <a:lnTo>
                    <a:pt x="5523" y="4227"/>
                  </a:lnTo>
                  <a:lnTo>
                    <a:pt x="5619" y="3939"/>
                  </a:lnTo>
                  <a:lnTo>
                    <a:pt x="5715" y="3651"/>
                  </a:lnTo>
                  <a:lnTo>
                    <a:pt x="5763" y="3315"/>
                  </a:lnTo>
                  <a:lnTo>
                    <a:pt x="5763" y="2690"/>
                  </a:lnTo>
                  <a:lnTo>
                    <a:pt x="5667" y="2114"/>
                  </a:lnTo>
                  <a:lnTo>
                    <a:pt x="5475" y="1586"/>
                  </a:lnTo>
                  <a:lnTo>
                    <a:pt x="5139" y="1106"/>
                  </a:lnTo>
                  <a:lnTo>
                    <a:pt x="4995" y="865"/>
                  </a:lnTo>
                  <a:lnTo>
                    <a:pt x="4803" y="673"/>
                  </a:lnTo>
                  <a:lnTo>
                    <a:pt x="4563" y="481"/>
                  </a:lnTo>
                  <a:lnTo>
                    <a:pt x="4323" y="337"/>
                  </a:lnTo>
                  <a:lnTo>
                    <a:pt x="4034" y="193"/>
                  </a:lnTo>
                  <a:lnTo>
                    <a:pt x="3794" y="97"/>
                  </a:lnTo>
                  <a:lnTo>
                    <a:pt x="3506" y="49"/>
                  </a:lnTo>
                  <a:lnTo>
                    <a:pt x="3218" y="1"/>
                  </a:lnTo>
                  <a:close/>
                </a:path>
              </a:pathLst>
            </a:custGeom>
            <a:solidFill>
              <a:srgbClr val="FDC5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41"/>
            <p:cNvSpPr/>
            <p:nvPr/>
          </p:nvSpPr>
          <p:spPr>
            <a:xfrm>
              <a:off x="1874575" y="2642550"/>
              <a:ext cx="144100" cy="154925"/>
            </a:xfrm>
            <a:custGeom>
              <a:avLst/>
              <a:gdLst/>
              <a:ahLst/>
              <a:cxnLst/>
              <a:rect l="l" t="t" r="r" b="b"/>
              <a:pathLst>
                <a:path w="5764" h="6197" fill="none" extrusionOk="0">
                  <a:moveTo>
                    <a:pt x="144" y="2258"/>
                  </a:moveTo>
                  <a:lnTo>
                    <a:pt x="144" y="2258"/>
                  </a:lnTo>
                  <a:lnTo>
                    <a:pt x="48" y="2594"/>
                  </a:lnTo>
                  <a:lnTo>
                    <a:pt x="0" y="2883"/>
                  </a:lnTo>
                  <a:lnTo>
                    <a:pt x="0" y="3507"/>
                  </a:lnTo>
                  <a:lnTo>
                    <a:pt x="96" y="4083"/>
                  </a:lnTo>
                  <a:lnTo>
                    <a:pt x="289" y="4659"/>
                  </a:lnTo>
                  <a:lnTo>
                    <a:pt x="577" y="5140"/>
                  </a:lnTo>
                  <a:lnTo>
                    <a:pt x="769" y="5332"/>
                  </a:lnTo>
                  <a:lnTo>
                    <a:pt x="961" y="5524"/>
                  </a:lnTo>
                  <a:lnTo>
                    <a:pt x="1201" y="5716"/>
                  </a:lnTo>
                  <a:lnTo>
                    <a:pt x="1441" y="5860"/>
                  </a:lnTo>
                  <a:lnTo>
                    <a:pt x="1681" y="6004"/>
                  </a:lnTo>
                  <a:lnTo>
                    <a:pt x="1969" y="6100"/>
                  </a:lnTo>
                  <a:lnTo>
                    <a:pt x="1969" y="6100"/>
                  </a:lnTo>
                  <a:lnTo>
                    <a:pt x="2258" y="6196"/>
                  </a:lnTo>
                  <a:lnTo>
                    <a:pt x="2546" y="6196"/>
                  </a:lnTo>
                  <a:lnTo>
                    <a:pt x="2834" y="6196"/>
                  </a:lnTo>
                  <a:lnTo>
                    <a:pt x="3122" y="6196"/>
                  </a:lnTo>
                  <a:lnTo>
                    <a:pt x="3362" y="6148"/>
                  </a:lnTo>
                  <a:lnTo>
                    <a:pt x="3650" y="6052"/>
                  </a:lnTo>
                  <a:lnTo>
                    <a:pt x="4179" y="5812"/>
                  </a:lnTo>
                  <a:lnTo>
                    <a:pt x="4659" y="5476"/>
                  </a:lnTo>
                  <a:lnTo>
                    <a:pt x="5043" y="5044"/>
                  </a:lnTo>
                  <a:lnTo>
                    <a:pt x="5379" y="4515"/>
                  </a:lnTo>
                  <a:lnTo>
                    <a:pt x="5523" y="4227"/>
                  </a:lnTo>
                  <a:lnTo>
                    <a:pt x="5619" y="3939"/>
                  </a:lnTo>
                  <a:lnTo>
                    <a:pt x="5619" y="3939"/>
                  </a:lnTo>
                  <a:lnTo>
                    <a:pt x="5715" y="3651"/>
                  </a:lnTo>
                  <a:lnTo>
                    <a:pt x="5763" y="3315"/>
                  </a:lnTo>
                  <a:lnTo>
                    <a:pt x="5763" y="2690"/>
                  </a:lnTo>
                  <a:lnTo>
                    <a:pt x="5667" y="2114"/>
                  </a:lnTo>
                  <a:lnTo>
                    <a:pt x="5475" y="1586"/>
                  </a:lnTo>
                  <a:lnTo>
                    <a:pt x="5139" y="1106"/>
                  </a:lnTo>
                  <a:lnTo>
                    <a:pt x="4995" y="865"/>
                  </a:lnTo>
                  <a:lnTo>
                    <a:pt x="4803" y="673"/>
                  </a:lnTo>
                  <a:lnTo>
                    <a:pt x="4563" y="481"/>
                  </a:lnTo>
                  <a:lnTo>
                    <a:pt x="4323" y="337"/>
                  </a:lnTo>
                  <a:lnTo>
                    <a:pt x="4034" y="193"/>
                  </a:lnTo>
                  <a:lnTo>
                    <a:pt x="3794" y="97"/>
                  </a:lnTo>
                  <a:lnTo>
                    <a:pt x="3794" y="97"/>
                  </a:lnTo>
                  <a:lnTo>
                    <a:pt x="3506" y="49"/>
                  </a:lnTo>
                  <a:lnTo>
                    <a:pt x="3218" y="1"/>
                  </a:lnTo>
                  <a:lnTo>
                    <a:pt x="2930" y="1"/>
                  </a:lnTo>
                  <a:lnTo>
                    <a:pt x="2642" y="1"/>
                  </a:lnTo>
                  <a:lnTo>
                    <a:pt x="2354" y="97"/>
                  </a:lnTo>
                  <a:lnTo>
                    <a:pt x="2065" y="145"/>
                  </a:lnTo>
                  <a:lnTo>
                    <a:pt x="1585" y="385"/>
                  </a:lnTo>
                  <a:lnTo>
                    <a:pt x="1105" y="721"/>
                  </a:lnTo>
                  <a:lnTo>
                    <a:pt x="673" y="1154"/>
                  </a:lnTo>
                  <a:lnTo>
                    <a:pt x="385" y="1682"/>
                  </a:lnTo>
                  <a:lnTo>
                    <a:pt x="240" y="1970"/>
                  </a:lnTo>
                  <a:lnTo>
                    <a:pt x="144" y="225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41"/>
            <p:cNvSpPr/>
            <p:nvPr/>
          </p:nvSpPr>
          <p:spPr>
            <a:xfrm>
              <a:off x="1892575" y="2676175"/>
              <a:ext cx="51650" cy="86475"/>
            </a:xfrm>
            <a:custGeom>
              <a:avLst/>
              <a:gdLst/>
              <a:ahLst/>
              <a:cxnLst/>
              <a:rect l="l" t="t" r="r" b="b"/>
              <a:pathLst>
                <a:path w="2066" h="3459" extrusionOk="0">
                  <a:moveTo>
                    <a:pt x="1009" y="1"/>
                  </a:moveTo>
                  <a:lnTo>
                    <a:pt x="721" y="193"/>
                  </a:lnTo>
                  <a:lnTo>
                    <a:pt x="433" y="481"/>
                  </a:lnTo>
                  <a:lnTo>
                    <a:pt x="241" y="769"/>
                  </a:lnTo>
                  <a:lnTo>
                    <a:pt x="97" y="1153"/>
                  </a:lnTo>
                  <a:lnTo>
                    <a:pt x="1" y="1489"/>
                  </a:lnTo>
                  <a:lnTo>
                    <a:pt x="1" y="1874"/>
                  </a:lnTo>
                  <a:lnTo>
                    <a:pt x="49" y="2210"/>
                  </a:lnTo>
                  <a:lnTo>
                    <a:pt x="193" y="2546"/>
                  </a:lnTo>
                  <a:lnTo>
                    <a:pt x="337" y="2834"/>
                  </a:lnTo>
                  <a:lnTo>
                    <a:pt x="577" y="3074"/>
                  </a:lnTo>
                  <a:lnTo>
                    <a:pt x="865" y="3266"/>
                  </a:lnTo>
                  <a:lnTo>
                    <a:pt x="1153" y="3410"/>
                  </a:lnTo>
                  <a:lnTo>
                    <a:pt x="1393" y="3459"/>
                  </a:lnTo>
                  <a:lnTo>
                    <a:pt x="1634" y="3459"/>
                  </a:lnTo>
                  <a:lnTo>
                    <a:pt x="1970" y="3410"/>
                  </a:lnTo>
                  <a:lnTo>
                    <a:pt x="2066" y="2978"/>
                  </a:lnTo>
                  <a:lnTo>
                    <a:pt x="1682" y="2210"/>
                  </a:lnTo>
                  <a:lnTo>
                    <a:pt x="1393" y="1441"/>
                  </a:lnTo>
                  <a:lnTo>
                    <a:pt x="1201" y="721"/>
                  </a:lnTo>
                  <a:lnTo>
                    <a:pt x="1009" y="1"/>
                  </a:lnTo>
                  <a:close/>
                </a:path>
              </a:pathLst>
            </a:custGeom>
            <a:solidFill>
              <a:srgbClr val="FEA6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41"/>
            <p:cNvSpPr/>
            <p:nvPr/>
          </p:nvSpPr>
          <p:spPr>
            <a:xfrm>
              <a:off x="1892575" y="2676175"/>
              <a:ext cx="51650" cy="86475"/>
            </a:xfrm>
            <a:custGeom>
              <a:avLst/>
              <a:gdLst/>
              <a:ahLst/>
              <a:cxnLst/>
              <a:rect l="l" t="t" r="r" b="b"/>
              <a:pathLst>
                <a:path w="2066" h="3459" fill="none" extrusionOk="0">
                  <a:moveTo>
                    <a:pt x="1009" y="1"/>
                  </a:moveTo>
                  <a:lnTo>
                    <a:pt x="1009" y="1"/>
                  </a:lnTo>
                  <a:lnTo>
                    <a:pt x="721" y="193"/>
                  </a:lnTo>
                  <a:lnTo>
                    <a:pt x="433" y="481"/>
                  </a:lnTo>
                  <a:lnTo>
                    <a:pt x="241" y="769"/>
                  </a:lnTo>
                  <a:lnTo>
                    <a:pt x="97" y="1153"/>
                  </a:lnTo>
                  <a:lnTo>
                    <a:pt x="97" y="1153"/>
                  </a:lnTo>
                  <a:lnTo>
                    <a:pt x="1" y="1489"/>
                  </a:lnTo>
                  <a:lnTo>
                    <a:pt x="1" y="1874"/>
                  </a:lnTo>
                  <a:lnTo>
                    <a:pt x="49" y="2210"/>
                  </a:lnTo>
                  <a:lnTo>
                    <a:pt x="193" y="2546"/>
                  </a:lnTo>
                  <a:lnTo>
                    <a:pt x="337" y="2834"/>
                  </a:lnTo>
                  <a:lnTo>
                    <a:pt x="577" y="3074"/>
                  </a:lnTo>
                  <a:lnTo>
                    <a:pt x="865" y="3266"/>
                  </a:lnTo>
                  <a:lnTo>
                    <a:pt x="1153" y="3410"/>
                  </a:lnTo>
                  <a:lnTo>
                    <a:pt x="1153" y="3410"/>
                  </a:lnTo>
                  <a:lnTo>
                    <a:pt x="1393" y="3459"/>
                  </a:lnTo>
                  <a:lnTo>
                    <a:pt x="1634" y="3459"/>
                  </a:lnTo>
                  <a:lnTo>
                    <a:pt x="1634" y="3459"/>
                  </a:lnTo>
                  <a:lnTo>
                    <a:pt x="1970" y="3410"/>
                  </a:lnTo>
                  <a:lnTo>
                    <a:pt x="1970" y="3410"/>
                  </a:lnTo>
                  <a:lnTo>
                    <a:pt x="2066" y="2978"/>
                  </a:lnTo>
                  <a:lnTo>
                    <a:pt x="2066" y="2978"/>
                  </a:lnTo>
                  <a:lnTo>
                    <a:pt x="1682" y="2210"/>
                  </a:lnTo>
                  <a:lnTo>
                    <a:pt x="1393" y="1441"/>
                  </a:lnTo>
                  <a:lnTo>
                    <a:pt x="1201" y="721"/>
                  </a:lnTo>
                  <a:lnTo>
                    <a:pt x="1009"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41"/>
            <p:cNvSpPr/>
            <p:nvPr/>
          </p:nvSpPr>
          <p:spPr>
            <a:xfrm>
              <a:off x="1941800" y="2540500"/>
              <a:ext cx="475475" cy="456275"/>
            </a:xfrm>
            <a:custGeom>
              <a:avLst/>
              <a:gdLst/>
              <a:ahLst/>
              <a:cxnLst/>
              <a:rect l="l" t="t" r="r" b="b"/>
              <a:pathLst>
                <a:path w="19019" h="18251" extrusionOk="0">
                  <a:moveTo>
                    <a:pt x="8117" y="1"/>
                  </a:moveTo>
                  <a:lnTo>
                    <a:pt x="7349" y="97"/>
                  </a:lnTo>
                  <a:lnTo>
                    <a:pt x="6580" y="289"/>
                  </a:lnTo>
                  <a:lnTo>
                    <a:pt x="5860" y="529"/>
                  </a:lnTo>
                  <a:lnTo>
                    <a:pt x="5139" y="865"/>
                  </a:lnTo>
                  <a:lnTo>
                    <a:pt x="4467" y="1250"/>
                  </a:lnTo>
                  <a:lnTo>
                    <a:pt x="3843" y="1682"/>
                  </a:lnTo>
                  <a:lnTo>
                    <a:pt x="3218" y="2162"/>
                  </a:lnTo>
                  <a:lnTo>
                    <a:pt x="2642" y="2738"/>
                  </a:lnTo>
                  <a:lnTo>
                    <a:pt x="2162" y="3363"/>
                  </a:lnTo>
                  <a:lnTo>
                    <a:pt x="1682" y="3987"/>
                  </a:lnTo>
                  <a:lnTo>
                    <a:pt x="1297" y="4659"/>
                  </a:lnTo>
                  <a:lnTo>
                    <a:pt x="961" y="5380"/>
                  </a:lnTo>
                  <a:lnTo>
                    <a:pt x="673" y="6148"/>
                  </a:lnTo>
                  <a:lnTo>
                    <a:pt x="337" y="7349"/>
                  </a:lnTo>
                  <a:lnTo>
                    <a:pt x="145" y="8117"/>
                  </a:lnTo>
                  <a:lnTo>
                    <a:pt x="1" y="8886"/>
                  </a:lnTo>
                  <a:lnTo>
                    <a:pt x="1" y="9606"/>
                  </a:lnTo>
                  <a:lnTo>
                    <a:pt x="49" y="10374"/>
                  </a:lnTo>
                  <a:lnTo>
                    <a:pt x="145" y="11095"/>
                  </a:lnTo>
                  <a:lnTo>
                    <a:pt x="337" y="11815"/>
                  </a:lnTo>
                  <a:lnTo>
                    <a:pt x="577" y="12535"/>
                  </a:lnTo>
                  <a:lnTo>
                    <a:pt x="865" y="13160"/>
                  </a:lnTo>
                  <a:lnTo>
                    <a:pt x="1249" y="13832"/>
                  </a:lnTo>
                  <a:lnTo>
                    <a:pt x="1682" y="14408"/>
                  </a:lnTo>
                  <a:lnTo>
                    <a:pt x="2210" y="14937"/>
                  </a:lnTo>
                  <a:lnTo>
                    <a:pt x="2738" y="15465"/>
                  </a:lnTo>
                  <a:lnTo>
                    <a:pt x="3315" y="15897"/>
                  </a:lnTo>
                  <a:lnTo>
                    <a:pt x="3987" y="16281"/>
                  </a:lnTo>
                  <a:lnTo>
                    <a:pt x="4659" y="16618"/>
                  </a:lnTo>
                  <a:lnTo>
                    <a:pt x="5428" y="16906"/>
                  </a:lnTo>
                  <a:lnTo>
                    <a:pt x="8549" y="17866"/>
                  </a:lnTo>
                  <a:lnTo>
                    <a:pt x="9318" y="18058"/>
                  </a:lnTo>
                  <a:lnTo>
                    <a:pt x="10134" y="18154"/>
                  </a:lnTo>
                  <a:lnTo>
                    <a:pt x="10951" y="18250"/>
                  </a:lnTo>
                  <a:lnTo>
                    <a:pt x="11767" y="18202"/>
                  </a:lnTo>
                  <a:lnTo>
                    <a:pt x="12583" y="18154"/>
                  </a:lnTo>
                  <a:lnTo>
                    <a:pt x="13352" y="17962"/>
                  </a:lnTo>
                  <a:lnTo>
                    <a:pt x="14168" y="17770"/>
                  </a:lnTo>
                  <a:lnTo>
                    <a:pt x="14889" y="17482"/>
                  </a:lnTo>
                  <a:lnTo>
                    <a:pt x="15561" y="17098"/>
                  </a:lnTo>
                  <a:lnTo>
                    <a:pt x="16185" y="16714"/>
                  </a:lnTo>
                  <a:lnTo>
                    <a:pt x="16762" y="16185"/>
                  </a:lnTo>
                  <a:lnTo>
                    <a:pt x="17194" y="15657"/>
                  </a:lnTo>
                  <a:lnTo>
                    <a:pt x="17434" y="15321"/>
                  </a:lnTo>
                  <a:lnTo>
                    <a:pt x="17578" y="15033"/>
                  </a:lnTo>
                  <a:lnTo>
                    <a:pt x="17770" y="14697"/>
                  </a:lnTo>
                  <a:lnTo>
                    <a:pt x="17866" y="14312"/>
                  </a:lnTo>
                  <a:lnTo>
                    <a:pt x="17962" y="13976"/>
                  </a:lnTo>
                  <a:lnTo>
                    <a:pt x="18058" y="13592"/>
                  </a:lnTo>
                  <a:lnTo>
                    <a:pt x="18106" y="13160"/>
                  </a:lnTo>
                  <a:lnTo>
                    <a:pt x="18106" y="12728"/>
                  </a:lnTo>
                  <a:lnTo>
                    <a:pt x="18490" y="11527"/>
                  </a:lnTo>
                  <a:lnTo>
                    <a:pt x="18683" y="10758"/>
                  </a:lnTo>
                  <a:lnTo>
                    <a:pt x="18827" y="9990"/>
                  </a:lnTo>
                  <a:lnTo>
                    <a:pt x="18971" y="9222"/>
                  </a:lnTo>
                  <a:lnTo>
                    <a:pt x="19019" y="8453"/>
                  </a:lnTo>
                  <a:lnTo>
                    <a:pt x="19019" y="7685"/>
                  </a:lnTo>
                  <a:lnTo>
                    <a:pt x="18971" y="6916"/>
                  </a:lnTo>
                  <a:lnTo>
                    <a:pt x="18875" y="6196"/>
                  </a:lnTo>
                  <a:lnTo>
                    <a:pt x="18683" y="5476"/>
                  </a:lnTo>
                  <a:lnTo>
                    <a:pt x="18442" y="4803"/>
                  </a:lnTo>
                  <a:lnTo>
                    <a:pt x="18106" y="4179"/>
                  </a:lnTo>
                  <a:lnTo>
                    <a:pt x="17674" y="3603"/>
                  </a:lnTo>
                  <a:lnTo>
                    <a:pt x="17146" y="3074"/>
                  </a:lnTo>
                  <a:lnTo>
                    <a:pt x="16569" y="2642"/>
                  </a:lnTo>
                  <a:lnTo>
                    <a:pt x="15897" y="2258"/>
                  </a:lnTo>
                  <a:lnTo>
                    <a:pt x="15081" y="1922"/>
                  </a:lnTo>
                  <a:lnTo>
                    <a:pt x="14216" y="1682"/>
                  </a:lnTo>
                  <a:lnTo>
                    <a:pt x="10374" y="289"/>
                  </a:lnTo>
                  <a:lnTo>
                    <a:pt x="9654" y="97"/>
                  </a:lnTo>
                  <a:lnTo>
                    <a:pt x="8885" y="1"/>
                  </a:lnTo>
                  <a:close/>
                </a:path>
              </a:pathLst>
            </a:custGeom>
            <a:solidFill>
              <a:srgbClr val="FDC5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41"/>
            <p:cNvSpPr/>
            <p:nvPr/>
          </p:nvSpPr>
          <p:spPr>
            <a:xfrm>
              <a:off x="1941800" y="2540500"/>
              <a:ext cx="475475" cy="456275"/>
            </a:xfrm>
            <a:custGeom>
              <a:avLst/>
              <a:gdLst/>
              <a:ahLst/>
              <a:cxnLst/>
              <a:rect l="l" t="t" r="r" b="b"/>
              <a:pathLst>
                <a:path w="19019" h="18251" fill="none" extrusionOk="0">
                  <a:moveTo>
                    <a:pt x="10374" y="289"/>
                  </a:moveTo>
                  <a:lnTo>
                    <a:pt x="14216" y="1682"/>
                  </a:lnTo>
                  <a:lnTo>
                    <a:pt x="14216" y="1682"/>
                  </a:lnTo>
                  <a:lnTo>
                    <a:pt x="15081" y="1922"/>
                  </a:lnTo>
                  <a:lnTo>
                    <a:pt x="15897" y="2258"/>
                  </a:lnTo>
                  <a:lnTo>
                    <a:pt x="16569" y="2642"/>
                  </a:lnTo>
                  <a:lnTo>
                    <a:pt x="17146" y="3074"/>
                  </a:lnTo>
                  <a:lnTo>
                    <a:pt x="17674" y="3603"/>
                  </a:lnTo>
                  <a:lnTo>
                    <a:pt x="18106" y="4179"/>
                  </a:lnTo>
                  <a:lnTo>
                    <a:pt x="18442" y="4803"/>
                  </a:lnTo>
                  <a:lnTo>
                    <a:pt x="18683" y="5476"/>
                  </a:lnTo>
                  <a:lnTo>
                    <a:pt x="18875" y="6196"/>
                  </a:lnTo>
                  <a:lnTo>
                    <a:pt x="18971" y="6916"/>
                  </a:lnTo>
                  <a:lnTo>
                    <a:pt x="19019" y="7685"/>
                  </a:lnTo>
                  <a:lnTo>
                    <a:pt x="19019" y="8453"/>
                  </a:lnTo>
                  <a:lnTo>
                    <a:pt x="18971" y="9222"/>
                  </a:lnTo>
                  <a:lnTo>
                    <a:pt x="18827" y="9990"/>
                  </a:lnTo>
                  <a:lnTo>
                    <a:pt x="18683" y="10758"/>
                  </a:lnTo>
                  <a:lnTo>
                    <a:pt x="18490" y="11527"/>
                  </a:lnTo>
                  <a:lnTo>
                    <a:pt x="18106" y="12728"/>
                  </a:lnTo>
                  <a:lnTo>
                    <a:pt x="18106" y="12728"/>
                  </a:lnTo>
                  <a:lnTo>
                    <a:pt x="18106" y="13160"/>
                  </a:lnTo>
                  <a:lnTo>
                    <a:pt x="18058" y="13592"/>
                  </a:lnTo>
                  <a:lnTo>
                    <a:pt x="17962" y="13976"/>
                  </a:lnTo>
                  <a:lnTo>
                    <a:pt x="17866" y="14312"/>
                  </a:lnTo>
                  <a:lnTo>
                    <a:pt x="17770" y="14697"/>
                  </a:lnTo>
                  <a:lnTo>
                    <a:pt x="17578" y="15033"/>
                  </a:lnTo>
                  <a:lnTo>
                    <a:pt x="17434" y="15321"/>
                  </a:lnTo>
                  <a:lnTo>
                    <a:pt x="17194" y="15657"/>
                  </a:lnTo>
                  <a:lnTo>
                    <a:pt x="16762" y="16185"/>
                  </a:lnTo>
                  <a:lnTo>
                    <a:pt x="16185" y="16714"/>
                  </a:lnTo>
                  <a:lnTo>
                    <a:pt x="15561" y="17098"/>
                  </a:lnTo>
                  <a:lnTo>
                    <a:pt x="14889" y="17482"/>
                  </a:lnTo>
                  <a:lnTo>
                    <a:pt x="14168" y="17770"/>
                  </a:lnTo>
                  <a:lnTo>
                    <a:pt x="13352" y="17962"/>
                  </a:lnTo>
                  <a:lnTo>
                    <a:pt x="12583" y="18154"/>
                  </a:lnTo>
                  <a:lnTo>
                    <a:pt x="11767" y="18202"/>
                  </a:lnTo>
                  <a:lnTo>
                    <a:pt x="10951" y="18250"/>
                  </a:lnTo>
                  <a:lnTo>
                    <a:pt x="10134" y="18154"/>
                  </a:lnTo>
                  <a:lnTo>
                    <a:pt x="9318" y="18058"/>
                  </a:lnTo>
                  <a:lnTo>
                    <a:pt x="8549" y="17866"/>
                  </a:lnTo>
                  <a:lnTo>
                    <a:pt x="5428" y="16906"/>
                  </a:lnTo>
                  <a:lnTo>
                    <a:pt x="5428" y="16906"/>
                  </a:lnTo>
                  <a:lnTo>
                    <a:pt x="4659" y="16618"/>
                  </a:lnTo>
                  <a:lnTo>
                    <a:pt x="3987" y="16281"/>
                  </a:lnTo>
                  <a:lnTo>
                    <a:pt x="3315" y="15897"/>
                  </a:lnTo>
                  <a:lnTo>
                    <a:pt x="2738" y="15465"/>
                  </a:lnTo>
                  <a:lnTo>
                    <a:pt x="2210" y="14937"/>
                  </a:lnTo>
                  <a:lnTo>
                    <a:pt x="1682" y="14408"/>
                  </a:lnTo>
                  <a:lnTo>
                    <a:pt x="1249" y="13832"/>
                  </a:lnTo>
                  <a:lnTo>
                    <a:pt x="865" y="13160"/>
                  </a:lnTo>
                  <a:lnTo>
                    <a:pt x="577" y="12535"/>
                  </a:lnTo>
                  <a:lnTo>
                    <a:pt x="337" y="11815"/>
                  </a:lnTo>
                  <a:lnTo>
                    <a:pt x="145" y="11095"/>
                  </a:lnTo>
                  <a:lnTo>
                    <a:pt x="49" y="10374"/>
                  </a:lnTo>
                  <a:lnTo>
                    <a:pt x="1" y="9606"/>
                  </a:lnTo>
                  <a:lnTo>
                    <a:pt x="1" y="8886"/>
                  </a:lnTo>
                  <a:lnTo>
                    <a:pt x="145" y="8117"/>
                  </a:lnTo>
                  <a:lnTo>
                    <a:pt x="337" y="7349"/>
                  </a:lnTo>
                  <a:lnTo>
                    <a:pt x="673" y="6148"/>
                  </a:lnTo>
                  <a:lnTo>
                    <a:pt x="673" y="6148"/>
                  </a:lnTo>
                  <a:lnTo>
                    <a:pt x="961" y="5380"/>
                  </a:lnTo>
                  <a:lnTo>
                    <a:pt x="1297" y="4659"/>
                  </a:lnTo>
                  <a:lnTo>
                    <a:pt x="1682" y="3987"/>
                  </a:lnTo>
                  <a:lnTo>
                    <a:pt x="2162" y="3363"/>
                  </a:lnTo>
                  <a:lnTo>
                    <a:pt x="2642" y="2738"/>
                  </a:lnTo>
                  <a:lnTo>
                    <a:pt x="3218" y="2162"/>
                  </a:lnTo>
                  <a:lnTo>
                    <a:pt x="3843" y="1682"/>
                  </a:lnTo>
                  <a:lnTo>
                    <a:pt x="4467" y="1250"/>
                  </a:lnTo>
                  <a:lnTo>
                    <a:pt x="5139" y="865"/>
                  </a:lnTo>
                  <a:lnTo>
                    <a:pt x="5860" y="529"/>
                  </a:lnTo>
                  <a:lnTo>
                    <a:pt x="6580" y="289"/>
                  </a:lnTo>
                  <a:lnTo>
                    <a:pt x="7349" y="97"/>
                  </a:lnTo>
                  <a:lnTo>
                    <a:pt x="8117" y="1"/>
                  </a:lnTo>
                  <a:lnTo>
                    <a:pt x="8885" y="1"/>
                  </a:lnTo>
                  <a:lnTo>
                    <a:pt x="9654" y="97"/>
                  </a:lnTo>
                  <a:lnTo>
                    <a:pt x="10374" y="289"/>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41"/>
            <p:cNvSpPr/>
            <p:nvPr/>
          </p:nvSpPr>
          <p:spPr>
            <a:xfrm>
              <a:off x="2126700" y="2775825"/>
              <a:ext cx="93675" cy="38450"/>
            </a:xfrm>
            <a:custGeom>
              <a:avLst/>
              <a:gdLst/>
              <a:ahLst/>
              <a:cxnLst/>
              <a:rect l="l" t="t" r="r" b="b"/>
              <a:pathLst>
                <a:path w="3747" h="1538" extrusionOk="0">
                  <a:moveTo>
                    <a:pt x="97" y="1"/>
                  </a:moveTo>
                  <a:lnTo>
                    <a:pt x="49" y="49"/>
                  </a:lnTo>
                  <a:lnTo>
                    <a:pt x="1" y="97"/>
                  </a:lnTo>
                  <a:lnTo>
                    <a:pt x="49" y="385"/>
                  </a:lnTo>
                  <a:lnTo>
                    <a:pt x="193" y="673"/>
                  </a:lnTo>
                  <a:lnTo>
                    <a:pt x="385" y="913"/>
                  </a:lnTo>
                  <a:lnTo>
                    <a:pt x="577" y="1105"/>
                  </a:lnTo>
                  <a:lnTo>
                    <a:pt x="817" y="1249"/>
                  </a:lnTo>
                  <a:lnTo>
                    <a:pt x="1105" y="1394"/>
                  </a:lnTo>
                  <a:lnTo>
                    <a:pt x="1393" y="1490"/>
                  </a:lnTo>
                  <a:lnTo>
                    <a:pt x="1682" y="1538"/>
                  </a:lnTo>
                  <a:lnTo>
                    <a:pt x="2594" y="1538"/>
                  </a:lnTo>
                  <a:lnTo>
                    <a:pt x="2882" y="1442"/>
                  </a:lnTo>
                  <a:lnTo>
                    <a:pt x="3170" y="1345"/>
                  </a:lnTo>
                  <a:lnTo>
                    <a:pt x="3410" y="1153"/>
                  </a:lnTo>
                  <a:lnTo>
                    <a:pt x="3603" y="961"/>
                  </a:lnTo>
                  <a:lnTo>
                    <a:pt x="3747" y="673"/>
                  </a:lnTo>
                  <a:lnTo>
                    <a:pt x="3747" y="625"/>
                  </a:lnTo>
                  <a:lnTo>
                    <a:pt x="3699" y="577"/>
                  </a:lnTo>
                  <a:lnTo>
                    <a:pt x="3651" y="625"/>
                  </a:lnTo>
                  <a:lnTo>
                    <a:pt x="3506" y="865"/>
                  </a:lnTo>
                  <a:lnTo>
                    <a:pt x="3314" y="1057"/>
                  </a:lnTo>
                  <a:lnTo>
                    <a:pt x="3074" y="1201"/>
                  </a:lnTo>
                  <a:lnTo>
                    <a:pt x="2786" y="1297"/>
                  </a:lnTo>
                  <a:lnTo>
                    <a:pt x="2498" y="1345"/>
                  </a:lnTo>
                  <a:lnTo>
                    <a:pt x="2210" y="1394"/>
                  </a:lnTo>
                  <a:lnTo>
                    <a:pt x="1634" y="1345"/>
                  </a:lnTo>
                  <a:lnTo>
                    <a:pt x="1153" y="1201"/>
                  </a:lnTo>
                  <a:lnTo>
                    <a:pt x="913" y="1057"/>
                  </a:lnTo>
                  <a:lnTo>
                    <a:pt x="673" y="913"/>
                  </a:lnTo>
                  <a:lnTo>
                    <a:pt x="481" y="769"/>
                  </a:lnTo>
                  <a:lnTo>
                    <a:pt x="337" y="577"/>
                  </a:lnTo>
                  <a:lnTo>
                    <a:pt x="241" y="337"/>
                  </a:lnTo>
                  <a:lnTo>
                    <a:pt x="145" y="49"/>
                  </a:lnTo>
                  <a:lnTo>
                    <a:pt x="97" y="1"/>
                  </a:lnTo>
                  <a:close/>
                </a:path>
              </a:pathLst>
            </a:custGeom>
            <a:solidFill>
              <a:srgbClr val="4D2A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41"/>
            <p:cNvSpPr/>
            <p:nvPr/>
          </p:nvSpPr>
          <p:spPr>
            <a:xfrm>
              <a:off x="2211950" y="2787850"/>
              <a:ext cx="12025" cy="13225"/>
            </a:xfrm>
            <a:custGeom>
              <a:avLst/>
              <a:gdLst/>
              <a:ahLst/>
              <a:cxnLst/>
              <a:rect l="l" t="t" r="r" b="b"/>
              <a:pathLst>
                <a:path w="481" h="529" extrusionOk="0">
                  <a:moveTo>
                    <a:pt x="193" y="0"/>
                  </a:moveTo>
                  <a:lnTo>
                    <a:pt x="193" y="48"/>
                  </a:lnTo>
                  <a:lnTo>
                    <a:pt x="48" y="48"/>
                  </a:lnTo>
                  <a:lnTo>
                    <a:pt x="0" y="96"/>
                  </a:lnTo>
                  <a:lnTo>
                    <a:pt x="0" y="144"/>
                  </a:lnTo>
                  <a:lnTo>
                    <a:pt x="48" y="144"/>
                  </a:lnTo>
                  <a:lnTo>
                    <a:pt x="96" y="192"/>
                  </a:lnTo>
                  <a:lnTo>
                    <a:pt x="96" y="144"/>
                  </a:lnTo>
                  <a:lnTo>
                    <a:pt x="145" y="144"/>
                  </a:lnTo>
                  <a:lnTo>
                    <a:pt x="193" y="192"/>
                  </a:lnTo>
                  <a:lnTo>
                    <a:pt x="241" y="192"/>
                  </a:lnTo>
                  <a:lnTo>
                    <a:pt x="289" y="240"/>
                  </a:lnTo>
                  <a:lnTo>
                    <a:pt x="337" y="240"/>
                  </a:lnTo>
                  <a:lnTo>
                    <a:pt x="337" y="288"/>
                  </a:lnTo>
                  <a:lnTo>
                    <a:pt x="337" y="336"/>
                  </a:lnTo>
                  <a:lnTo>
                    <a:pt x="385" y="384"/>
                  </a:lnTo>
                  <a:lnTo>
                    <a:pt x="385" y="432"/>
                  </a:lnTo>
                  <a:lnTo>
                    <a:pt x="337" y="480"/>
                  </a:lnTo>
                  <a:lnTo>
                    <a:pt x="337" y="528"/>
                  </a:lnTo>
                  <a:lnTo>
                    <a:pt x="433" y="528"/>
                  </a:lnTo>
                  <a:lnTo>
                    <a:pt x="481" y="336"/>
                  </a:lnTo>
                  <a:lnTo>
                    <a:pt x="481" y="192"/>
                  </a:lnTo>
                  <a:lnTo>
                    <a:pt x="337" y="48"/>
                  </a:lnTo>
                  <a:lnTo>
                    <a:pt x="289" y="48"/>
                  </a:lnTo>
                  <a:lnTo>
                    <a:pt x="241" y="0"/>
                  </a:lnTo>
                  <a:close/>
                </a:path>
              </a:pathLst>
            </a:custGeom>
            <a:solidFill>
              <a:srgbClr val="4D2A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41"/>
            <p:cNvSpPr/>
            <p:nvPr/>
          </p:nvSpPr>
          <p:spPr>
            <a:xfrm>
              <a:off x="2120700" y="2774625"/>
              <a:ext cx="18025" cy="8425"/>
            </a:xfrm>
            <a:custGeom>
              <a:avLst/>
              <a:gdLst/>
              <a:ahLst/>
              <a:cxnLst/>
              <a:rect l="l" t="t" r="r" b="b"/>
              <a:pathLst>
                <a:path w="721" h="337" extrusionOk="0">
                  <a:moveTo>
                    <a:pt x="385" y="1"/>
                  </a:moveTo>
                  <a:lnTo>
                    <a:pt x="145" y="49"/>
                  </a:lnTo>
                  <a:lnTo>
                    <a:pt x="49" y="241"/>
                  </a:lnTo>
                  <a:lnTo>
                    <a:pt x="1" y="289"/>
                  </a:lnTo>
                  <a:lnTo>
                    <a:pt x="49" y="337"/>
                  </a:lnTo>
                  <a:lnTo>
                    <a:pt x="97" y="337"/>
                  </a:lnTo>
                  <a:lnTo>
                    <a:pt x="193" y="289"/>
                  </a:lnTo>
                  <a:lnTo>
                    <a:pt x="193" y="241"/>
                  </a:lnTo>
                  <a:lnTo>
                    <a:pt x="241" y="241"/>
                  </a:lnTo>
                  <a:lnTo>
                    <a:pt x="289" y="193"/>
                  </a:lnTo>
                  <a:lnTo>
                    <a:pt x="481" y="193"/>
                  </a:lnTo>
                  <a:lnTo>
                    <a:pt x="577" y="241"/>
                  </a:lnTo>
                  <a:lnTo>
                    <a:pt x="625" y="289"/>
                  </a:lnTo>
                  <a:lnTo>
                    <a:pt x="673" y="289"/>
                  </a:lnTo>
                  <a:lnTo>
                    <a:pt x="721" y="241"/>
                  </a:lnTo>
                  <a:lnTo>
                    <a:pt x="721" y="193"/>
                  </a:lnTo>
                  <a:lnTo>
                    <a:pt x="577" y="49"/>
                  </a:lnTo>
                  <a:lnTo>
                    <a:pt x="481" y="1"/>
                  </a:lnTo>
                  <a:close/>
                </a:path>
              </a:pathLst>
            </a:custGeom>
            <a:solidFill>
              <a:srgbClr val="4D2A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41"/>
            <p:cNvSpPr/>
            <p:nvPr/>
          </p:nvSpPr>
          <p:spPr>
            <a:xfrm>
              <a:off x="2334425" y="2762625"/>
              <a:ext cx="144100" cy="156100"/>
            </a:xfrm>
            <a:custGeom>
              <a:avLst/>
              <a:gdLst/>
              <a:ahLst/>
              <a:cxnLst/>
              <a:rect l="l" t="t" r="r" b="b"/>
              <a:pathLst>
                <a:path w="5764" h="6244" extrusionOk="0">
                  <a:moveTo>
                    <a:pt x="2930" y="1"/>
                  </a:moveTo>
                  <a:lnTo>
                    <a:pt x="2641" y="49"/>
                  </a:lnTo>
                  <a:lnTo>
                    <a:pt x="2401" y="97"/>
                  </a:lnTo>
                  <a:lnTo>
                    <a:pt x="2113" y="145"/>
                  </a:lnTo>
                  <a:lnTo>
                    <a:pt x="1585" y="433"/>
                  </a:lnTo>
                  <a:lnTo>
                    <a:pt x="1105" y="769"/>
                  </a:lnTo>
                  <a:lnTo>
                    <a:pt x="720" y="1201"/>
                  </a:lnTo>
                  <a:lnTo>
                    <a:pt x="384" y="1681"/>
                  </a:lnTo>
                  <a:lnTo>
                    <a:pt x="240" y="1970"/>
                  </a:lnTo>
                  <a:lnTo>
                    <a:pt x="144" y="2306"/>
                  </a:lnTo>
                  <a:lnTo>
                    <a:pt x="48" y="2594"/>
                  </a:lnTo>
                  <a:lnTo>
                    <a:pt x="0" y="2930"/>
                  </a:lnTo>
                  <a:lnTo>
                    <a:pt x="0" y="3506"/>
                  </a:lnTo>
                  <a:lnTo>
                    <a:pt x="96" y="4083"/>
                  </a:lnTo>
                  <a:lnTo>
                    <a:pt x="288" y="4659"/>
                  </a:lnTo>
                  <a:lnTo>
                    <a:pt x="576" y="5139"/>
                  </a:lnTo>
                  <a:lnTo>
                    <a:pt x="768" y="5379"/>
                  </a:lnTo>
                  <a:lnTo>
                    <a:pt x="961" y="5571"/>
                  </a:lnTo>
                  <a:lnTo>
                    <a:pt x="1201" y="5716"/>
                  </a:lnTo>
                  <a:lnTo>
                    <a:pt x="1441" y="5908"/>
                  </a:lnTo>
                  <a:lnTo>
                    <a:pt x="1681" y="6004"/>
                  </a:lnTo>
                  <a:lnTo>
                    <a:pt x="1969" y="6100"/>
                  </a:lnTo>
                  <a:lnTo>
                    <a:pt x="2257" y="6196"/>
                  </a:lnTo>
                  <a:lnTo>
                    <a:pt x="2545" y="6244"/>
                  </a:lnTo>
                  <a:lnTo>
                    <a:pt x="2834" y="6244"/>
                  </a:lnTo>
                  <a:lnTo>
                    <a:pt x="3122" y="6196"/>
                  </a:lnTo>
                  <a:lnTo>
                    <a:pt x="3410" y="6148"/>
                  </a:lnTo>
                  <a:lnTo>
                    <a:pt x="3650" y="6052"/>
                  </a:lnTo>
                  <a:lnTo>
                    <a:pt x="4178" y="5812"/>
                  </a:lnTo>
                  <a:lnTo>
                    <a:pt x="4658" y="5475"/>
                  </a:lnTo>
                  <a:lnTo>
                    <a:pt x="5043" y="5043"/>
                  </a:lnTo>
                  <a:lnTo>
                    <a:pt x="5379" y="4563"/>
                  </a:lnTo>
                  <a:lnTo>
                    <a:pt x="5523" y="4275"/>
                  </a:lnTo>
                  <a:lnTo>
                    <a:pt x="5619" y="3939"/>
                  </a:lnTo>
                  <a:lnTo>
                    <a:pt x="5715" y="3650"/>
                  </a:lnTo>
                  <a:lnTo>
                    <a:pt x="5763" y="3314"/>
                  </a:lnTo>
                  <a:lnTo>
                    <a:pt x="5763" y="2738"/>
                  </a:lnTo>
                  <a:lnTo>
                    <a:pt x="5667" y="2114"/>
                  </a:lnTo>
                  <a:lnTo>
                    <a:pt x="5475" y="1585"/>
                  </a:lnTo>
                  <a:lnTo>
                    <a:pt x="5187" y="1105"/>
                  </a:lnTo>
                  <a:lnTo>
                    <a:pt x="4995" y="865"/>
                  </a:lnTo>
                  <a:lnTo>
                    <a:pt x="4803" y="673"/>
                  </a:lnTo>
                  <a:lnTo>
                    <a:pt x="4562" y="481"/>
                  </a:lnTo>
                  <a:lnTo>
                    <a:pt x="4322" y="337"/>
                  </a:lnTo>
                  <a:lnTo>
                    <a:pt x="4082" y="241"/>
                  </a:lnTo>
                  <a:lnTo>
                    <a:pt x="3794" y="145"/>
                  </a:lnTo>
                  <a:lnTo>
                    <a:pt x="3506" y="49"/>
                  </a:lnTo>
                  <a:lnTo>
                    <a:pt x="3218" y="1"/>
                  </a:lnTo>
                  <a:close/>
                </a:path>
              </a:pathLst>
            </a:custGeom>
            <a:solidFill>
              <a:srgbClr val="FDC5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41"/>
            <p:cNvSpPr/>
            <p:nvPr/>
          </p:nvSpPr>
          <p:spPr>
            <a:xfrm>
              <a:off x="2334425" y="2762625"/>
              <a:ext cx="144100" cy="156100"/>
            </a:xfrm>
            <a:custGeom>
              <a:avLst/>
              <a:gdLst/>
              <a:ahLst/>
              <a:cxnLst/>
              <a:rect l="l" t="t" r="r" b="b"/>
              <a:pathLst>
                <a:path w="5764" h="6244" fill="none" extrusionOk="0">
                  <a:moveTo>
                    <a:pt x="144" y="2306"/>
                  </a:moveTo>
                  <a:lnTo>
                    <a:pt x="144" y="2306"/>
                  </a:lnTo>
                  <a:lnTo>
                    <a:pt x="48" y="2594"/>
                  </a:lnTo>
                  <a:lnTo>
                    <a:pt x="0" y="2930"/>
                  </a:lnTo>
                  <a:lnTo>
                    <a:pt x="0" y="3506"/>
                  </a:lnTo>
                  <a:lnTo>
                    <a:pt x="96" y="4083"/>
                  </a:lnTo>
                  <a:lnTo>
                    <a:pt x="288" y="4659"/>
                  </a:lnTo>
                  <a:lnTo>
                    <a:pt x="576" y="5139"/>
                  </a:lnTo>
                  <a:lnTo>
                    <a:pt x="768" y="5379"/>
                  </a:lnTo>
                  <a:lnTo>
                    <a:pt x="961" y="5571"/>
                  </a:lnTo>
                  <a:lnTo>
                    <a:pt x="1201" y="5716"/>
                  </a:lnTo>
                  <a:lnTo>
                    <a:pt x="1441" y="5908"/>
                  </a:lnTo>
                  <a:lnTo>
                    <a:pt x="1681" y="6004"/>
                  </a:lnTo>
                  <a:lnTo>
                    <a:pt x="1969" y="6100"/>
                  </a:lnTo>
                  <a:lnTo>
                    <a:pt x="1969" y="6100"/>
                  </a:lnTo>
                  <a:lnTo>
                    <a:pt x="2257" y="6196"/>
                  </a:lnTo>
                  <a:lnTo>
                    <a:pt x="2545" y="6244"/>
                  </a:lnTo>
                  <a:lnTo>
                    <a:pt x="2834" y="6244"/>
                  </a:lnTo>
                  <a:lnTo>
                    <a:pt x="3122" y="6196"/>
                  </a:lnTo>
                  <a:lnTo>
                    <a:pt x="3410" y="6148"/>
                  </a:lnTo>
                  <a:lnTo>
                    <a:pt x="3650" y="6052"/>
                  </a:lnTo>
                  <a:lnTo>
                    <a:pt x="4178" y="5812"/>
                  </a:lnTo>
                  <a:lnTo>
                    <a:pt x="4658" y="5475"/>
                  </a:lnTo>
                  <a:lnTo>
                    <a:pt x="5043" y="5043"/>
                  </a:lnTo>
                  <a:lnTo>
                    <a:pt x="5379" y="4563"/>
                  </a:lnTo>
                  <a:lnTo>
                    <a:pt x="5523" y="4275"/>
                  </a:lnTo>
                  <a:lnTo>
                    <a:pt x="5619" y="3939"/>
                  </a:lnTo>
                  <a:lnTo>
                    <a:pt x="5619" y="3939"/>
                  </a:lnTo>
                  <a:lnTo>
                    <a:pt x="5715" y="3650"/>
                  </a:lnTo>
                  <a:lnTo>
                    <a:pt x="5763" y="3314"/>
                  </a:lnTo>
                  <a:lnTo>
                    <a:pt x="5763" y="2738"/>
                  </a:lnTo>
                  <a:lnTo>
                    <a:pt x="5667" y="2114"/>
                  </a:lnTo>
                  <a:lnTo>
                    <a:pt x="5475" y="1585"/>
                  </a:lnTo>
                  <a:lnTo>
                    <a:pt x="5187" y="1105"/>
                  </a:lnTo>
                  <a:lnTo>
                    <a:pt x="4995" y="865"/>
                  </a:lnTo>
                  <a:lnTo>
                    <a:pt x="4803" y="673"/>
                  </a:lnTo>
                  <a:lnTo>
                    <a:pt x="4562" y="481"/>
                  </a:lnTo>
                  <a:lnTo>
                    <a:pt x="4322" y="337"/>
                  </a:lnTo>
                  <a:lnTo>
                    <a:pt x="4082" y="241"/>
                  </a:lnTo>
                  <a:lnTo>
                    <a:pt x="3794" y="145"/>
                  </a:lnTo>
                  <a:lnTo>
                    <a:pt x="3794" y="145"/>
                  </a:lnTo>
                  <a:lnTo>
                    <a:pt x="3506" y="49"/>
                  </a:lnTo>
                  <a:lnTo>
                    <a:pt x="3218" y="1"/>
                  </a:lnTo>
                  <a:lnTo>
                    <a:pt x="2930" y="1"/>
                  </a:lnTo>
                  <a:lnTo>
                    <a:pt x="2641" y="49"/>
                  </a:lnTo>
                  <a:lnTo>
                    <a:pt x="2401" y="97"/>
                  </a:lnTo>
                  <a:lnTo>
                    <a:pt x="2113" y="145"/>
                  </a:lnTo>
                  <a:lnTo>
                    <a:pt x="1585" y="433"/>
                  </a:lnTo>
                  <a:lnTo>
                    <a:pt x="1105" y="769"/>
                  </a:lnTo>
                  <a:lnTo>
                    <a:pt x="720" y="1201"/>
                  </a:lnTo>
                  <a:lnTo>
                    <a:pt x="384" y="1681"/>
                  </a:lnTo>
                  <a:lnTo>
                    <a:pt x="240" y="1970"/>
                  </a:lnTo>
                  <a:lnTo>
                    <a:pt x="144" y="230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41"/>
            <p:cNvSpPr/>
            <p:nvPr/>
          </p:nvSpPr>
          <p:spPr>
            <a:xfrm>
              <a:off x="2368025" y="2795050"/>
              <a:ext cx="84075" cy="92475"/>
            </a:xfrm>
            <a:custGeom>
              <a:avLst/>
              <a:gdLst/>
              <a:ahLst/>
              <a:cxnLst/>
              <a:rect l="l" t="t" r="r" b="b"/>
              <a:pathLst>
                <a:path w="3363" h="3699" extrusionOk="0">
                  <a:moveTo>
                    <a:pt x="1778" y="0"/>
                  </a:moveTo>
                  <a:lnTo>
                    <a:pt x="1490" y="48"/>
                  </a:lnTo>
                  <a:lnTo>
                    <a:pt x="1201" y="96"/>
                  </a:lnTo>
                  <a:lnTo>
                    <a:pt x="961" y="192"/>
                  </a:lnTo>
                  <a:lnTo>
                    <a:pt x="721" y="384"/>
                  </a:lnTo>
                  <a:lnTo>
                    <a:pt x="529" y="576"/>
                  </a:lnTo>
                  <a:lnTo>
                    <a:pt x="337" y="817"/>
                  </a:lnTo>
                  <a:lnTo>
                    <a:pt x="193" y="1057"/>
                  </a:lnTo>
                  <a:lnTo>
                    <a:pt x="49" y="1345"/>
                  </a:lnTo>
                  <a:lnTo>
                    <a:pt x="1" y="1729"/>
                  </a:lnTo>
                  <a:lnTo>
                    <a:pt x="1" y="2065"/>
                  </a:lnTo>
                  <a:lnTo>
                    <a:pt x="49" y="2401"/>
                  </a:lnTo>
                  <a:lnTo>
                    <a:pt x="145" y="2738"/>
                  </a:lnTo>
                  <a:lnTo>
                    <a:pt x="337" y="3026"/>
                  </a:lnTo>
                  <a:lnTo>
                    <a:pt x="577" y="3266"/>
                  </a:lnTo>
                  <a:lnTo>
                    <a:pt x="817" y="3458"/>
                  </a:lnTo>
                  <a:lnTo>
                    <a:pt x="1153" y="3602"/>
                  </a:lnTo>
                  <a:lnTo>
                    <a:pt x="1393" y="3650"/>
                  </a:lnTo>
                  <a:lnTo>
                    <a:pt x="1586" y="3698"/>
                  </a:lnTo>
                  <a:lnTo>
                    <a:pt x="1874" y="3650"/>
                  </a:lnTo>
                  <a:lnTo>
                    <a:pt x="2162" y="3602"/>
                  </a:lnTo>
                  <a:lnTo>
                    <a:pt x="2402" y="3458"/>
                  </a:lnTo>
                  <a:lnTo>
                    <a:pt x="2642" y="3314"/>
                  </a:lnTo>
                  <a:lnTo>
                    <a:pt x="2834" y="3122"/>
                  </a:lnTo>
                  <a:lnTo>
                    <a:pt x="3026" y="2882"/>
                  </a:lnTo>
                  <a:lnTo>
                    <a:pt x="3170" y="2642"/>
                  </a:lnTo>
                  <a:lnTo>
                    <a:pt x="3314" y="2353"/>
                  </a:lnTo>
                  <a:lnTo>
                    <a:pt x="3362" y="1969"/>
                  </a:lnTo>
                  <a:lnTo>
                    <a:pt x="3362" y="1585"/>
                  </a:lnTo>
                  <a:lnTo>
                    <a:pt x="3314" y="1249"/>
                  </a:lnTo>
                  <a:lnTo>
                    <a:pt x="3218" y="961"/>
                  </a:lnTo>
                  <a:lnTo>
                    <a:pt x="3026" y="673"/>
                  </a:lnTo>
                  <a:lnTo>
                    <a:pt x="2786" y="384"/>
                  </a:lnTo>
                  <a:lnTo>
                    <a:pt x="2546" y="192"/>
                  </a:lnTo>
                  <a:lnTo>
                    <a:pt x="2210" y="96"/>
                  </a:lnTo>
                  <a:lnTo>
                    <a:pt x="1970" y="0"/>
                  </a:lnTo>
                  <a:close/>
                </a:path>
              </a:pathLst>
            </a:custGeom>
            <a:solidFill>
              <a:srgbClr val="FEA6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41"/>
            <p:cNvSpPr/>
            <p:nvPr/>
          </p:nvSpPr>
          <p:spPr>
            <a:xfrm>
              <a:off x="2368025" y="2795050"/>
              <a:ext cx="84075" cy="92475"/>
            </a:xfrm>
            <a:custGeom>
              <a:avLst/>
              <a:gdLst/>
              <a:ahLst/>
              <a:cxnLst/>
              <a:rect l="l" t="t" r="r" b="b"/>
              <a:pathLst>
                <a:path w="3363" h="3699" fill="none" extrusionOk="0">
                  <a:moveTo>
                    <a:pt x="1778" y="0"/>
                  </a:moveTo>
                  <a:lnTo>
                    <a:pt x="1778" y="0"/>
                  </a:lnTo>
                  <a:lnTo>
                    <a:pt x="1490" y="48"/>
                  </a:lnTo>
                  <a:lnTo>
                    <a:pt x="1201" y="96"/>
                  </a:lnTo>
                  <a:lnTo>
                    <a:pt x="961" y="192"/>
                  </a:lnTo>
                  <a:lnTo>
                    <a:pt x="721" y="384"/>
                  </a:lnTo>
                  <a:lnTo>
                    <a:pt x="529" y="576"/>
                  </a:lnTo>
                  <a:lnTo>
                    <a:pt x="337" y="817"/>
                  </a:lnTo>
                  <a:lnTo>
                    <a:pt x="193" y="1057"/>
                  </a:lnTo>
                  <a:lnTo>
                    <a:pt x="49" y="1345"/>
                  </a:lnTo>
                  <a:lnTo>
                    <a:pt x="49" y="1345"/>
                  </a:lnTo>
                  <a:lnTo>
                    <a:pt x="1" y="1729"/>
                  </a:lnTo>
                  <a:lnTo>
                    <a:pt x="1" y="2065"/>
                  </a:lnTo>
                  <a:lnTo>
                    <a:pt x="49" y="2401"/>
                  </a:lnTo>
                  <a:lnTo>
                    <a:pt x="145" y="2738"/>
                  </a:lnTo>
                  <a:lnTo>
                    <a:pt x="337" y="3026"/>
                  </a:lnTo>
                  <a:lnTo>
                    <a:pt x="577" y="3266"/>
                  </a:lnTo>
                  <a:lnTo>
                    <a:pt x="817" y="3458"/>
                  </a:lnTo>
                  <a:lnTo>
                    <a:pt x="1153" y="3602"/>
                  </a:lnTo>
                  <a:lnTo>
                    <a:pt x="1153" y="3602"/>
                  </a:lnTo>
                  <a:lnTo>
                    <a:pt x="1393" y="3650"/>
                  </a:lnTo>
                  <a:lnTo>
                    <a:pt x="1586" y="3698"/>
                  </a:lnTo>
                  <a:lnTo>
                    <a:pt x="1586" y="3698"/>
                  </a:lnTo>
                  <a:lnTo>
                    <a:pt x="1874" y="3650"/>
                  </a:lnTo>
                  <a:lnTo>
                    <a:pt x="2162" y="3602"/>
                  </a:lnTo>
                  <a:lnTo>
                    <a:pt x="2402" y="3458"/>
                  </a:lnTo>
                  <a:lnTo>
                    <a:pt x="2642" y="3314"/>
                  </a:lnTo>
                  <a:lnTo>
                    <a:pt x="2834" y="3122"/>
                  </a:lnTo>
                  <a:lnTo>
                    <a:pt x="3026" y="2882"/>
                  </a:lnTo>
                  <a:lnTo>
                    <a:pt x="3170" y="2642"/>
                  </a:lnTo>
                  <a:lnTo>
                    <a:pt x="3314" y="2353"/>
                  </a:lnTo>
                  <a:lnTo>
                    <a:pt x="3314" y="2353"/>
                  </a:lnTo>
                  <a:lnTo>
                    <a:pt x="3362" y="1969"/>
                  </a:lnTo>
                  <a:lnTo>
                    <a:pt x="3362" y="1585"/>
                  </a:lnTo>
                  <a:lnTo>
                    <a:pt x="3314" y="1249"/>
                  </a:lnTo>
                  <a:lnTo>
                    <a:pt x="3218" y="961"/>
                  </a:lnTo>
                  <a:lnTo>
                    <a:pt x="3026" y="673"/>
                  </a:lnTo>
                  <a:lnTo>
                    <a:pt x="2786" y="384"/>
                  </a:lnTo>
                  <a:lnTo>
                    <a:pt x="2546" y="192"/>
                  </a:lnTo>
                  <a:lnTo>
                    <a:pt x="2210" y="96"/>
                  </a:lnTo>
                  <a:lnTo>
                    <a:pt x="2210" y="96"/>
                  </a:lnTo>
                  <a:lnTo>
                    <a:pt x="1970" y="0"/>
                  </a:lnTo>
                  <a:lnTo>
                    <a:pt x="1778"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41"/>
            <p:cNvSpPr/>
            <p:nvPr/>
          </p:nvSpPr>
          <p:spPr>
            <a:xfrm>
              <a:off x="2467675" y="2816650"/>
              <a:ext cx="25" cy="1225"/>
            </a:xfrm>
            <a:custGeom>
              <a:avLst/>
              <a:gdLst/>
              <a:ahLst/>
              <a:cxnLst/>
              <a:rect l="l" t="t" r="r" b="b"/>
              <a:pathLst>
                <a:path w="1" h="49" extrusionOk="0">
                  <a:moveTo>
                    <a:pt x="1" y="49"/>
                  </a:moveTo>
                  <a:lnTo>
                    <a:pt x="1" y="1"/>
                  </a:lnTo>
                  <a:lnTo>
                    <a:pt x="1" y="49"/>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41"/>
            <p:cNvSpPr/>
            <p:nvPr/>
          </p:nvSpPr>
          <p:spPr>
            <a:xfrm>
              <a:off x="2477300" y="2808250"/>
              <a:ext cx="1225" cy="25"/>
            </a:xfrm>
            <a:custGeom>
              <a:avLst/>
              <a:gdLst/>
              <a:ahLst/>
              <a:cxnLst/>
              <a:rect l="l" t="t" r="r" b="b"/>
              <a:pathLst>
                <a:path w="49" h="1" extrusionOk="0">
                  <a:moveTo>
                    <a:pt x="0" y="0"/>
                  </a:moveTo>
                  <a:lnTo>
                    <a:pt x="48" y="0"/>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41"/>
            <p:cNvSpPr/>
            <p:nvPr/>
          </p:nvSpPr>
          <p:spPr>
            <a:xfrm>
              <a:off x="2262375" y="2826250"/>
              <a:ext cx="79275" cy="66075"/>
            </a:xfrm>
            <a:custGeom>
              <a:avLst/>
              <a:gdLst/>
              <a:ahLst/>
              <a:cxnLst/>
              <a:rect l="l" t="t" r="r" b="b"/>
              <a:pathLst>
                <a:path w="3171" h="2643" extrusionOk="0">
                  <a:moveTo>
                    <a:pt x="1681" y="1"/>
                  </a:moveTo>
                  <a:lnTo>
                    <a:pt x="1345" y="49"/>
                  </a:lnTo>
                  <a:lnTo>
                    <a:pt x="1009" y="97"/>
                  </a:lnTo>
                  <a:lnTo>
                    <a:pt x="721" y="241"/>
                  </a:lnTo>
                  <a:lnTo>
                    <a:pt x="481" y="433"/>
                  </a:lnTo>
                  <a:lnTo>
                    <a:pt x="289" y="625"/>
                  </a:lnTo>
                  <a:lnTo>
                    <a:pt x="97" y="865"/>
                  </a:lnTo>
                  <a:lnTo>
                    <a:pt x="49" y="1105"/>
                  </a:lnTo>
                  <a:lnTo>
                    <a:pt x="1" y="1346"/>
                  </a:lnTo>
                  <a:lnTo>
                    <a:pt x="49" y="1634"/>
                  </a:lnTo>
                  <a:lnTo>
                    <a:pt x="145" y="1874"/>
                  </a:lnTo>
                  <a:lnTo>
                    <a:pt x="289" y="2066"/>
                  </a:lnTo>
                  <a:lnTo>
                    <a:pt x="529" y="2258"/>
                  </a:lnTo>
                  <a:lnTo>
                    <a:pt x="769" y="2402"/>
                  </a:lnTo>
                  <a:lnTo>
                    <a:pt x="1057" y="2546"/>
                  </a:lnTo>
                  <a:lnTo>
                    <a:pt x="1345" y="2594"/>
                  </a:lnTo>
                  <a:lnTo>
                    <a:pt x="1681" y="2642"/>
                  </a:lnTo>
                  <a:lnTo>
                    <a:pt x="1777" y="2642"/>
                  </a:lnTo>
                  <a:lnTo>
                    <a:pt x="2162" y="2546"/>
                  </a:lnTo>
                  <a:lnTo>
                    <a:pt x="2546" y="2450"/>
                  </a:lnTo>
                  <a:lnTo>
                    <a:pt x="2882" y="2258"/>
                  </a:lnTo>
                  <a:lnTo>
                    <a:pt x="3170" y="2018"/>
                  </a:lnTo>
                  <a:lnTo>
                    <a:pt x="2978" y="1634"/>
                  </a:lnTo>
                  <a:lnTo>
                    <a:pt x="2930" y="1201"/>
                  </a:lnTo>
                  <a:lnTo>
                    <a:pt x="2882" y="769"/>
                  </a:lnTo>
                  <a:lnTo>
                    <a:pt x="2882" y="337"/>
                  </a:lnTo>
                  <a:lnTo>
                    <a:pt x="2642" y="193"/>
                  </a:lnTo>
                  <a:lnTo>
                    <a:pt x="2402" y="97"/>
                  </a:lnTo>
                  <a:lnTo>
                    <a:pt x="2066" y="1"/>
                  </a:lnTo>
                  <a:close/>
                </a:path>
              </a:pathLst>
            </a:custGeom>
            <a:solidFill>
              <a:srgbClr val="FEA6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41"/>
            <p:cNvSpPr/>
            <p:nvPr/>
          </p:nvSpPr>
          <p:spPr>
            <a:xfrm>
              <a:off x="2262375" y="2826250"/>
              <a:ext cx="79275" cy="66075"/>
            </a:xfrm>
            <a:custGeom>
              <a:avLst/>
              <a:gdLst/>
              <a:ahLst/>
              <a:cxnLst/>
              <a:rect l="l" t="t" r="r" b="b"/>
              <a:pathLst>
                <a:path w="3171" h="2643" fill="none" extrusionOk="0">
                  <a:moveTo>
                    <a:pt x="1777" y="1"/>
                  </a:moveTo>
                  <a:lnTo>
                    <a:pt x="1777" y="1"/>
                  </a:lnTo>
                  <a:lnTo>
                    <a:pt x="1681" y="1"/>
                  </a:lnTo>
                  <a:lnTo>
                    <a:pt x="1681" y="1"/>
                  </a:lnTo>
                  <a:lnTo>
                    <a:pt x="1345" y="49"/>
                  </a:lnTo>
                  <a:lnTo>
                    <a:pt x="1009" y="97"/>
                  </a:lnTo>
                  <a:lnTo>
                    <a:pt x="721" y="241"/>
                  </a:lnTo>
                  <a:lnTo>
                    <a:pt x="481" y="433"/>
                  </a:lnTo>
                  <a:lnTo>
                    <a:pt x="289" y="625"/>
                  </a:lnTo>
                  <a:lnTo>
                    <a:pt x="97" y="865"/>
                  </a:lnTo>
                  <a:lnTo>
                    <a:pt x="49" y="1105"/>
                  </a:lnTo>
                  <a:lnTo>
                    <a:pt x="1" y="1346"/>
                  </a:lnTo>
                  <a:lnTo>
                    <a:pt x="1" y="1346"/>
                  </a:lnTo>
                  <a:lnTo>
                    <a:pt x="49" y="1634"/>
                  </a:lnTo>
                  <a:lnTo>
                    <a:pt x="145" y="1874"/>
                  </a:lnTo>
                  <a:lnTo>
                    <a:pt x="289" y="2066"/>
                  </a:lnTo>
                  <a:lnTo>
                    <a:pt x="529" y="2258"/>
                  </a:lnTo>
                  <a:lnTo>
                    <a:pt x="769" y="2402"/>
                  </a:lnTo>
                  <a:lnTo>
                    <a:pt x="1057" y="2546"/>
                  </a:lnTo>
                  <a:lnTo>
                    <a:pt x="1345" y="2594"/>
                  </a:lnTo>
                  <a:lnTo>
                    <a:pt x="1681" y="2642"/>
                  </a:lnTo>
                  <a:lnTo>
                    <a:pt x="1681" y="2642"/>
                  </a:lnTo>
                  <a:lnTo>
                    <a:pt x="1777" y="2642"/>
                  </a:lnTo>
                  <a:lnTo>
                    <a:pt x="1777" y="2642"/>
                  </a:lnTo>
                  <a:lnTo>
                    <a:pt x="2162" y="2546"/>
                  </a:lnTo>
                  <a:lnTo>
                    <a:pt x="2546" y="2450"/>
                  </a:lnTo>
                  <a:lnTo>
                    <a:pt x="2882" y="2258"/>
                  </a:lnTo>
                  <a:lnTo>
                    <a:pt x="3170" y="2018"/>
                  </a:lnTo>
                  <a:lnTo>
                    <a:pt x="3170" y="2018"/>
                  </a:lnTo>
                  <a:lnTo>
                    <a:pt x="2978" y="1634"/>
                  </a:lnTo>
                  <a:lnTo>
                    <a:pt x="2930" y="1201"/>
                  </a:lnTo>
                  <a:lnTo>
                    <a:pt x="2882" y="769"/>
                  </a:lnTo>
                  <a:lnTo>
                    <a:pt x="2882" y="337"/>
                  </a:lnTo>
                  <a:lnTo>
                    <a:pt x="2882" y="337"/>
                  </a:lnTo>
                  <a:lnTo>
                    <a:pt x="2642" y="193"/>
                  </a:lnTo>
                  <a:lnTo>
                    <a:pt x="2402" y="97"/>
                  </a:lnTo>
                  <a:lnTo>
                    <a:pt x="2066" y="1"/>
                  </a:lnTo>
                  <a:lnTo>
                    <a:pt x="1777"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41"/>
            <p:cNvSpPr/>
            <p:nvPr/>
          </p:nvSpPr>
          <p:spPr>
            <a:xfrm>
              <a:off x="2334425" y="2834675"/>
              <a:ext cx="14425" cy="42025"/>
            </a:xfrm>
            <a:custGeom>
              <a:avLst/>
              <a:gdLst/>
              <a:ahLst/>
              <a:cxnLst/>
              <a:rect l="l" t="t" r="r" b="b"/>
              <a:pathLst>
                <a:path w="577" h="1681" extrusionOk="0">
                  <a:moveTo>
                    <a:pt x="0" y="0"/>
                  </a:moveTo>
                  <a:lnTo>
                    <a:pt x="0" y="432"/>
                  </a:lnTo>
                  <a:lnTo>
                    <a:pt x="48" y="864"/>
                  </a:lnTo>
                  <a:lnTo>
                    <a:pt x="96" y="1297"/>
                  </a:lnTo>
                  <a:lnTo>
                    <a:pt x="288" y="1681"/>
                  </a:lnTo>
                  <a:lnTo>
                    <a:pt x="384" y="1537"/>
                  </a:lnTo>
                  <a:lnTo>
                    <a:pt x="480" y="1345"/>
                  </a:lnTo>
                  <a:lnTo>
                    <a:pt x="576" y="1105"/>
                  </a:lnTo>
                  <a:lnTo>
                    <a:pt x="576" y="913"/>
                  </a:lnTo>
                  <a:lnTo>
                    <a:pt x="528" y="624"/>
                  </a:lnTo>
                  <a:lnTo>
                    <a:pt x="432" y="384"/>
                  </a:lnTo>
                  <a:lnTo>
                    <a:pt x="240" y="192"/>
                  </a:lnTo>
                  <a:lnTo>
                    <a:pt x="0" y="0"/>
                  </a:lnTo>
                  <a:close/>
                </a:path>
              </a:pathLst>
            </a:custGeom>
            <a:solidFill>
              <a:srgbClr val="FEA6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41"/>
            <p:cNvSpPr/>
            <p:nvPr/>
          </p:nvSpPr>
          <p:spPr>
            <a:xfrm>
              <a:off x="2334425" y="2834675"/>
              <a:ext cx="14425" cy="42025"/>
            </a:xfrm>
            <a:custGeom>
              <a:avLst/>
              <a:gdLst/>
              <a:ahLst/>
              <a:cxnLst/>
              <a:rect l="l" t="t" r="r" b="b"/>
              <a:pathLst>
                <a:path w="577" h="1681" fill="none" extrusionOk="0">
                  <a:moveTo>
                    <a:pt x="0" y="0"/>
                  </a:moveTo>
                  <a:lnTo>
                    <a:pt x="0" y="0"/>
                  </a:lnTo>
                  <a:lnTo>
                    <a:pt x="0" y="432"/>
                  </a:lnTo>
                  <a:lnTo>
                    <a:pt x="48" y="864"/>
                  </a:lnTo>
                  <a:lnTo>
                    <a:pt x="96" y="1297"/>
                  </a:lnTo>
                  <a:lnTo>
                    <a:pt x="288" y="1681"/>
                  </a:lnTo>
                  <a:lnTo>
                    <a:pt x="288" y="1681"/>
                  </a:lnTo>
                  <a:lnTo>
                    <a:pt x="384" y="1537"/>
                  </a:lnTo>
                  <a:lnTo>
                    <a:pt x="480" y="1345"/>
                  </a:lnTo>
                  <a:lnTo>
                    <a:pt x="576" y="1105"/>
                  </a:lnTo>
                  <a:lnTo>
                    <a:pt x="576" y="913"/>
                  </a:lnTo>
                  <a:lnTo>
                    <a:pt x="576" y="913"/>
                  </a:lnTo>
                  <a:lnTo>
                    <a:pt x="528" y="624"/>
                  </a:lnTo>
                  <a:lnTo>
                    <a:pt x="432" y="384"/>
                  </a:lnTo>
                  <a:lnTo>
                    <a:pt x="240" y="192"/>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41"/>
            <p:cNvSpPr/>
            <p:nvPr/>
          </p:nvSpPr>
          <p:spPr>
            <a:xfrm>
              <a:off x="2053475" y="2612550"/>
              <a:ext cx="84050" cy="37250"/>
            </a:xfrm>
            <a:custGeom>
              <a:avLst/>
              <a:gdLst/>
              <a:ahLst/>
              <a:cxnLst/>
              <a:rect l="l" t="t" r="r" b="b"/>
              <a:pathLst>
                <a:path w="3362" h="1490" extrusionOk="0">
                  <a:moveTo>
                    <a:pt x="1825" y="0"/>
                  </a:moveTo>
                  <a:lnTo>
                    <a:pt x="1585" y="48"/>
                  </a:lnTo>
                  <a:lnTo>
                    <a:pt x="1345" y="96"/>
                  </a:lnTo>
                  <a:lnTo>
                    <a:pt x="1057" y="192"/>
                  </a:lnTo>
                  <a:lnTo>
                    <a:pt x="865" y="289"/>
                  </a:lnTo>
                  <a:lnTo>
                    <a:pt x="624" y="433"/>
                  </a:lnTo>
                  <a:lnTo>
                    <a:pt x="432" y="625"/>
                  </a:lnTo>
                  <a:lnTo>
                    <a:pt x="288" y="817"/>
                  </a:lnTo>
                  <a:lnTo>
                    <a:pt x="144" y="1057"/>
                  </a:lnTo>
                  <a:lnTo>
                    <a:pt x="0" y="1297"/>
                  </a:lnTo>
                  <a:lnTo>
                    <a:pt x="0" y="1393"/>
                  </a:lnTo>
                  <a:lnTo>
                    <a:pt x="96" y="1441"/>
                  </a:lnTo>
                  <a:lnTo>
                    <a:pt x="192" y="1489"/>
                  </a:lnTo>
                  <a:lnTo>
                    <a:pt x="288" y="1393"/>
                  </a:lnTo>
                  <a:lnTo>
                    <a:pt x="384" y="1201"/>
                  </a:lnTo>
                  <a:lnTo>
                    <a:pt x="528" y="1057"/>
                  </a:lnTo>
                  <a:lnTo>
                    <a:pt x="817" y="769"/>
                  </a:lnTo>
                  <a:lnTo>
                    <a:pt x="1201" y="529"/>
                  </a:lnTo>
                  <a:lnTo>
                    <a:pt x="1633" y="433"/>
                  </a:lnTo>
                  <a:lnTo>
                    <a:pt x="2017" y="385"/>
                  </a:lnTo>
                  <a:lnTo>
                    <a:pt x="2209" y="433"/>
                  </a:lnTo>
                  <a:lnTo>
                    <a:pt x="2449" y="481"/>
                  </a:lnTo>
                  <a:lnTo>
                    <a:pt x="2642" y="625"/>
                  </a:lnTo>
                  <a:lnTo>
                    <a:pt x="2786" y="817"/>
                  </a:lnTo>
                  <a:lnTo>
                    <a:pt x="2930" y="1009"/>
                  </a:lnTo>
                  <a:lnTo>
                    <a:pt x="3074" y="1201"/>
                  </a:lnTo>
                  <a:lnTo>
                    <a:pt x="3122" y="1297"/>
                  </a:lnTo>
                  <a:lnTo>
                    <a:pt x="3266" y="1297"/>
                  </a:lnTo>
                  <a:lnTo>
                    <a:pt x="3362" y="1201"/>
                  </a:lnTo>
                  <a:lnTo>
                    <a:pt x="3362" y="1105"/>
                  </a:lnTo>
                  <a:lnTo>
                    <a:pt x="3362" y="1057"/>
                  </a:lnTo>
                  <a:lnTo>
                    <a:pt x="3218" y="817"/>
                  </a:lnTo>
                  <a:lnTo>
                    <a:pt x="3026" y="577"/>
                  </a:lnTo>
                  <a:lnTo>
                    <a:pt x="2834" y="385"/>
                  </a:lnTo>
                  <a:lnTo>
                    <a:pt x="2593" y="240"/>
                  </a:lnTo>
                  <a:lnTo>
                    <a:pt x="2353" y="144"/>
                  </a:lnTo>
                  <a:lnTo>
                    <a:pt x="2113" y="48"/>
                  </a:lnTo>
                  <a:lnTo>
                    <a:pt x="1825" y="0"/>
                  </a:lnTo>
                  <a:close/>
                </a:path>
              </a:pathLst>
            </a:custGeom>
            <a:solidFill>
              <a:srgbClr val="4D2A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41"/>
            <p:cNvSpPr/>
            <p:nvPr/>
          </p:nvSpPr>
          <p:spPr>
            <a:xfrm>
              <a:off x="2257575" y="2640150"/>
              <a:ext cx="79275" cy="45650"/>
            </a:xfrm>
            <a:custGeom>
              <a:avLst/>
              <a:gdLst/>
              <a:ahLst/>
              <a:cxnLst/>
              <a:rect l="l" t="t" r="r" b="b"/>
              <a:pathLst>
                <a:path w="3171" h="1826" extrusionOk="0">
                  <a:moveTo>
                    <a:pt x="1009" y="1"/>
                  </a:moveTo>
                  <a:lnTo>
                    <a:pt x="769" y="49"/>
                  </a:lnTo>
                  <a:lnTo>
                    <a:pt x="529" y="145"/>
                  </a:lnTo>
                  <a:lnTo>
                    <a:pt x="289" y="289"/>
                  </a:lnTo>
                  <a:lnTo>
                    <a:pt x="48" y="433"/>
                  </a:lnTo>
                  <a:lnTo>
                    <a:pt x="48" y="529"/>
                  </a:lnTo>
                  <a:lnTo>
                    <a:pt x="0" y="577"/>
                  </a:lnTo>
                  <a:lnTo>
                    <a:pt x="48" y="673"/>
                  </a:lnTo>
                  <a:lnTo>
                    <a:pt x="193" y="721"/>
                  </a:lnTo>
                  <a:lnTo>
                    <a:pt x="241" y="721"/>
                  </a:lnTo>
                  <a:lnTo>
                    <a:pt x="289" y="673"/>
                  </a:lnTo>
                  <a:lnTo>
                    <a:pt x="481" y="529"/>
                  </a:lnTo>
                  <a:lnTo>
                    <a:pt x="673" y="433"/>
                  </a:lnTo>
                  <a:lnTo>
                    <a:pt x="865" y="385"/>
                  </a:lnTo>
                  <a:lnTo>
                    <a:pt x="1057" y="337"/>
                  </a:lnTo>
                  <a:lnTo>
                    <a:pt x="1297" y="337"/>
                  </a:lnTo>
                  <a:lnTo>
                    <a:pt x="1489" y="385"/>
                  </a:lnTo>
                  <a:lnTo>
                    <a:pt x="1873" y="529"/>
                  </a:lnTo>
                  <a:lnTo>
                    <a:pt x="2210" y="721"/>
                  </a:lnTo>
                  <a:lnTo>
                    <a:pt x="2546" y="1009"/>
                  </a:lnTo>
                  <a:lnTo>
                    <a:pt x="2786" y="1346"/>
                  </a:lnTo>
                  <a:lnTo>
                    <a:pt x="2834" y="1538"/>
                  </a:lnTo>
                  <a:lnTo>
                    <a:pt x="2882" y="1730"/>
                  </a:lnTo>
                  <a:lnTo>
                    <a:pt x="2978" y="1826"/>
                  </a:lnTo>
                  <a:lnTo>
                    <a:pt x="3074" y="1826"/>
                  </a:lnTo>
                  <a:lnTo>
                    <a:pt x="3170" y="1730"/>
                  </a:lnTo>
                  <a:lnTo>
                    <a:pt x="3170" y="1634"/>
                  </a:lnTo>
                  <a:lnTo>
                    <a:pt x="3122" y="1394"/>
                  </a:lnTo>
                  <a:lnTo>
                    <a:pt x="3026" y="1154"/>
                  </a:lnTo>
                  <a:lnTo>
                    <a:pt x="2930" y="961"/>
                  </a:lnTo>
                  <a:lnTo>
                    <a:pt x="2786" y="769"/>
                  </a:lnTo>
                  <a:lnTo>
                    <a:pt x="2642" y="577"/>
                  </a:lnTo>
                  <a:lnTo>
                    <a:pt x="2450" y="385"/>
                  </a:lnTo>
                  <a:lnTo>
                    <a:pt x="2017" y="145"/>
                  </a:lnTo>
                  <a:lnTo>
                    <a:pt x="1777" y="49"/>
                  </a:lnTo>
                  <a:lnTo>
                    <a:pt x="1489" y="49"/>
                  </a:lnTo>
                  <a:lnTo>
                    <a:pt x="1249" y="1"/>
                  </a:lnTo>
                  <a:close/>
                </a:path>
              </a:pathLst>
            </a:custGeom>
            <a:solidFill>
              <a:srgbClr val="4D2A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41"/>
            <p:cNvSpPr/>
            <p:nvPr/>
          </p:nvSpPr>
          <p:spPr>
            <a:xfrm>
              <a:off x="1988625" y="2762625"/>
              <a:ext cx="85275" cy="67250"/>
            </a:xfrm>
            <a:custGeom>
              <a:avLst/>
              <a:gdLst/>
              <a:ahLst/>
              <a:cxnLst/>
              <a:rect l="l" t="t" r="r" b="b"/>
              <a:pathLst>
                <a:path w="3411" h="2690" extrusionOk="0">
                  <a:moveTo>
                    <a:pt x="1201" y="1"/>
                  </a:moveTo>
                  <a:lnTo>
                    <a:pt x="961" y="49"/>
                  </a:lnTo>
                  <a:lnTo>
                    <a:pt x="721" y="97"/>
                  </a:lnTo>
                  <a:lnTo>
                    <a:pt x="529" y="241"/>
                  </a:lnTo>
                  <a:lnTo>
                    <a:pt x="385" y="337"/>
                  </a:lnTo>
                  <a:lnTo>
                    <a:pt x="193" y="481"/>
                  </a:lnTo>
                  <a:lnTo>
                    <a:pt x="97" y="673"/>
                  </a:lnTo>
                  <a:lnTo>
                    <a:pt x="49" y="865"/>
                  </a:lnTo>
                  <a:lnTo>
                    <a:pt x="1" y="1153"/>
                  </a:lnTo>
                  <a:lnTo>
                    <a:pt x="1" y="1393"/>
                  </a:lnTo>
                  <a:lnTo>
                    <a:pt x="97" y="1681"/>
                  </a:lnTo>
                  <a:lnTo>
                    <a:pt x="289" y="1922"/>
                  </a:lnTo>
                  <a:lnTo>
                    <a:pt x="481" y="2114"/>
                  </a:lnTo>
                  <a:lnTo>
                    <a:pt x="721" y="2306"/>
                  </a:lnTo>
                  <a:lnTo>
                    <a:pt x="1009" y="2450"/>
                  </a:lnTo>
                  <a:lnTo>
                    <a:pt x="1345" y="2594"/>
                  </a:lnTo>
                  <a:lnTo>
                    <a:pt x="1634" y="2642"/>
                  </a:lnTo>
                  <a:lnTo>
                    <a:pt x="1922" y="2690"/>
                  </a:lnTo>
                  <a:lnTo>
                    <a:pt x="2162" y="2642"/>
                  </a:lnTo>
                  <a:lnTo>
                    <a:pt x="2402" y="2594"/>
                  </a:lnTo>
                  <a:lnTo>
                    <a:pt x="2642" y="2546"/>
                  </a:lnTo>
                  <a:lnTo>
                    <a:pt x="2834" y="2402"/>
                  </a:lnTo>
                  <a:lnTo>
                    <a:pt x="3026" y="2306"/>
                  </a:lnTo>
                  <a:lnTo>
                    <a:pt x="3170" y="2162"/>
                  </a:lnTo>
                  <a:lnTo>
                    <a:pt x="3266" y="1970"/>
                  </a:lnTo>
                  <a:lnTo>
                    <a:pt x="3363" y="1777"/>
                  </a:lnTo>
                  <a:lnTo>
                    <a:pt x="3411" y="1489"/>
                  </a:lnTo>
                  <a:lnTo>
                    <a:pt x="3363" y="1249"/>
                  </a:lnTo>
                  <a:lnTo>
                    <a:pt x="3266" y="1009"/>
                  </a:lnTo>
                  <a:lnTo>
                    <a:pt x="3122" y="721"/>
                  </a:lnTo>
                  <a:lnTo>
                    <a:pt x="2882" y="529"/>
                  </a:lnTo>
                  <a:lnTo>
                    <a:pt x="2642" y="337"/>
                  </a:lnTo>
                  <a:lnTo>
                    <a:pt x="2354" y="193"/>
                  </a:lnTo>
                  <a:lnTo>
                    <a:pt x="2018" y="49"/>
                  </a:lnTo>
                  <a:lnTo>
                    <a:pt x="1730" y="1"/>
                  </a:lnTo>
                  <a:close/>
                </a:path>
              </a:pathLst>
            </a:custGeom>
            <a:solidFill>
              <a:srgbClr val="FEA6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41"/>
            <p:cNvSpPr/>
            <p:nvPr/>
          </p:nvSpPr>
          <p:spPr>
            <a:xfrm>
              <a:off x="1988625" y="2762625"/>
              <a:ext cx="85275" cy="67250"/>
            </a:xfrm>
            <a:custGeom>
              <a:avLst/>
              <a:gdLst/>
              <a:ahLst/>
              <a:cxnLst/>
              <a:rect l="l" t="t" r="r" b="b"/>
              <a:pathLst>
                <a:path w="3411" h="2690" fill="none" extrusionOk="0">
                  <a:moveTo>
                    <a:pt x="1442" y="1"/>
                  </a:moveTo>
                  <a:lnTo>
                    <a:pt x="1442" y="1"/>
                  </a:lnTo>
                  <a:lnTo>
                    <a:pt x="1201" y="1"/>
                  </a:lnTo>
                  <a:lnTo>
                    <a:pt x="961" y="49"/>
                  </a:lnTo>
                  <a:lnTo>
                    <a:pt x="721" y="97"/>
                  </a:lnTo>
                  <a:lnTo>
                    <a:pt x="529" y="241"/>
                  </a:lnTo>
                  <a:lnTo>
                    <a:pt x="385" y="337"/>
                  </a:lnTo>
                  <a:lnTo>
                    <a:pt x="193" y="481"/>
                  </a:lnTo>
                  <a:lnTo>
                    <a:pt x="97" y="673"/>
                  </a:lnTo>
                  <a:lnTo>
                    <a:pt x="49" y="865"/>
                  </a:lnTo>
                  <a:lnTo>
                    <a:pt x="49" y="865"/>
                  </a:lnTo>
                  <a:lnTo>
                    <a:pt x="1" y="1153"/>
                  </a:lnTo>
                  <a:lnTo>
                    <a:pt x="1" y="1393"/>
                  </a:lnTo>
                  <a:lnTo>
                    <a:pt x="97" y="1681"/>
                  </a:lnTo>
                  <a:lnTo>
                    <a:pt x="289" y="1922"/>
                  </a:lnTo>
                  <a:lnTo>
                    <a:pt x="481" y="2114"/>
                  </a:lnTo>
                  <a:lnTo>
                    <a:pt x="721" y="2306"/>
                  </a:lnTo>
                  <a:lnTo>
                    <a:pt x="1009" y="2450"/>
                  </a:lnTo>
                  <a:lnTo>
                    <a:pt x="1345" y="2594"/>
                  </a:lnTo>
                  <a:lnTo>
                    <a:pt x="1345" y="2594"/>
                  </a:lnTo>
                  <a:lnTo>
                    <a:pt x="1634" y="2642"/>
                  </a:lnTo>
                  <a:lnTo>
                    <a:pt x="1922" y="2690"/>
                  </a:lnTo>
                  <a:lnTo>
                    <a:pt x="1922" y="2690"/>
                  </a:lnTo>
                  <a:lnTo>
                    <a:pt x="2162" y="2642"/>
                  </a:lnTo>
                  <a:lnTo>
                    <a:pt x="2402" y="2594"/>
                  </a:lnTo>
                  <a:lnTo>
                    <a:pt x="2642" y="2546"/>
                  </a:lnTo>
                  <a:lnTo>
                    <a:pt x="2834" y="2402"/>
                  </a:lnTo>
                  <a:lnTo>
                    <a:pt x="3026" y="2306"/>
                  </a:lnTo>
                  <a:lnTo>
                    <a:pt x="3170" y="2162"/>
                  </a:lnTo>
                  <a:lnTo>
                    <a:pt x="3266" y="1970"/>
                  </a:lnTo>
                  <a:lnTo>
                    <a:pt x="3363" y="1777"/>
                  </a:lnTo>
                  <a:lnTo>
                    <a:pt x="3363" y="1777"/>
                  </a:lnTo>
                  <a:lnTo>
                    <a:pt x="3411" y="1489"/>
                  </a:lnTo>
                  <a:lnTo>
                    <a:pt x="3363" y="1249"/>
                  </a:lnTo>
                  <a:lnTo>
                    <a:pt x="3266" y="1009"/>
                  </a:lnTo>
                  <a:lnTo>
                    <a:pt x="3122" y="721"/>
                  </a:lnTo>
                  <a:lnTo>
                    <a:pt x="2882" y="529"/>
                  </a:lnTo>
                  <a:lnTo>
                    <a:pt x="2642" y="337"/>
                  </a:lnTo>
                  <a:lnTo>
                    <a:pt x="2354" y="193"/>
                  </a:lnTo>
                  <a:lnTo>
                    <a:pt x="2018" y="49"/>
                  </a:lnTo>
                  <a:lnTo>
                    <a:pt x="2018" y="49"/>
                  </a:lnTo>
                  <a:lnTo>
                    <a:pt x="1730" y="1"/>
                  </a:lnTo>
                  <a:lnTo>
                    <a:pt x="1442"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41"/>
            <p:cNvSpPr/>
            <p:nvPr/>
          </p:nvSpPr>
          <p:spPr>
            <a:xfrm>
              <a:off x="2229950" y="2694200"/>
              <a:ext cx="100875" cy="121275"/>
            </a:xfrm>
            <a:custGeom>
              <a:avLst/>
              <a:gdLst/>
              <a:ahLst/>
              <a:cxnLst/>
              <a:rect l="l" t="t" r="r" b="b"/>
              <a:pathLst>
                <a:path w="4035" h="4851" extrusionOk="0">
                  <a:moveTo>
                    <a:pt x="2018" y="0"/>
                  </a:moveTo>
                  <a:lnTo>
                    <a:pt x="1634" y="96"/>
                  </a:lnTo>
                  <a:lnTo>
                    <a:pt x="1298" y="192"/>
                  </a:lnTo>
                  <a:lnTo>
                    <a:pt x="961" y="384"/>
                  </a:lnTo>
                  <a:lnTo>
                    <a:pt x="721" y="624"/>
                  </a:lnTo>
                  <a:lnTo>
                    <a:pt x="481" y="913"/>
                  </a:lnTo>
                  <a:lnTo>
                    <a:pt x="289" y="1249"/>
                  </a:lnTo>
                  <a:lnTo>
                    <a:pt x="193" y="1633"/>
                  </a:lnTo>
                  <a:lnTo>
                    <a:pt x="49" y="2641"/>
                  </a:lnTo>
                  <a:lnTo>
                    <a:pt x="1" y="3026"/>
                  </a:lnTo>
                  <a:lnTo>
                    <a:pt x="49" y="3410"/>
                  </a:lnTo>
                  <a:lnTo>
                    <a:pt x="193" y="3746"/>
                  </a:lnTo>
                  <a:lnTo>
                    <a:pt x="385" y="4082"/>
                  </a:lnTo>
                  <a:lnTo>
                    <a:pt x="625" y="4370"/>
                  </a:lnTo>
                  <a:lnTo>
                    <a:pt x="913" y="4562"/>
                  </a:lnTo>
                  <a:lnTo>
                    <a:pt x="1249" y="4755"/>
                  </a:lnTo>
                  <a:lnTo>
                    <a:pt x="1634" y="4851"/>
                  </a:lnTo>
                  <a:lnTo>
                    <a:pt x="2018" y="4851"/>
                  </a:lnTo>
                  <a:lnTo>
                    <a:pt x="2402" y="4803"/>
                  </a:lnTo>
                  <a:lnTo>
                    <a:pt x="2738" y="4707"/>
                  </a:lnTo>
                  <a:lnTo>
                    <a:pt x="3074" y="4514"/>
                  </a:lnTo>
                  <a:lnTo>
                    <a:pt x="3315" y="4274"/>
                  </a:lnTo>
                  <a:lnTo>
                    <a:pt x="3555" y="3986"/>
                  </a:lnTo>
                  <a:lnTo>
                    <a:pt x="3747" y="3650"/>
                  </a:lnTo>
                  <a:lnTo>
                    <a:pt x="3843" y="3266"/>
                  </a:lnTo>
                  <a:lnTo>
                    <a:pt x="3987" y="2257"/>
                  </a:lnTo>
                  <a:lnTo>
                    <a:pt x="4035" y="1873"/>
                  </a:lnTo>
                  <a:lnTo>
                    <a:pt x="3987" y="1489"/>
                  </a:lnTo>
                  <a:lnTo>
                    <a:pt x="3843" y="1153"/>
                  </a:lnTo>
                  <a:lnTo>
                    <a:pt x="3651" y="817"/>
                  </a:lnTo>
                  <a:lnTo>
                    <a:pt x="3411" y="528"/>
                  </a:lnTo>
                  <a:lnTo>
                    <a:pt x="3122" y="336"/>
                  </a:lnTo>
                  <a:lnTo>
                    <a:pt x="2786" y="144"/>
                  </a:lnTo>
                  <a:lnTo>
                    <a:pt x="2402" y="48"/>
                  </a:lnTo>
                  <a:lnTo>
                    <a:pt x="201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41"/>
            <p:cNvSpPr/>
            <p:nvPr/>
          </p:nvSpPr>
          <p:spPr>
            <a:xfrm>
              <a:off x="2229950" y="2701400"/>
              <a:ext cx="73275" cy="104475"/>
            </a:xfrm>
            <a:custGeom>
              <a:avLst/>
              <a:gdLst/>
              <a:ahLst/>
              <a:cxnLst/>
              <a:rect l="l" t="t" r="r" b="b"/>
              <a:pathLst>
                <a:path w="2931" h="4179" extrusionOk="0">
                  <a:moveTo>
                    <a:pt x="1298" y="0"/>
                  </a:moveTo>
                  <a:lnTo>
                    <a:pt x="1057" y="48"/>
                  </a:lnTo>
                  <a:lnTo>
                    <a:pt x="769" y="288"/>
                  </a:lnTo>
                  <a:lnTo>
                    <a:pt x="481" y="577"/>
                  </a:lnTo>
                  <a:lnTo>
                    <a:pt x="289" y="961"/>
                  </a:lnTo>
                  <a:lnTo>
                    <a:pt x="193" y="1345"/>
                  </a:lnTo>
                  <a:lnTo>
                    <a:pt x="49" y="2353"/>
                  </a:lnTo>
                  <a:lnTo>
                    <a:pt x="1" y="2594"/>
                  </a:lnTo>
                  <a:lnTo>
                    <a:pt x="1" y="2834"/>
                  </a:lnTo>
                  <a:lnTo>
                    <a:pt x="49" y="3074"/>
                  </a:lnTo>
                  <a:lnTo>
                    <a:pt x="145" y="3314"/>
                  </a:lnTo>
                  <a:lnTo>
                    <a:pt x="193" y="3554"/>
                  </a:lnTo>
                  <a:lnTo>
                    <a:pt x="337" y="3746"/>
                  </a:lnTo>
                  <a:lnTo>
                    <a:pt x="625" y="4082"/>
                  </a:lnTo>
                  <a:lnTo>
                    <a:pt x="865" y="4178"/>
                  </a:lnTo>
                  <a:lnTo>
                    <a:pt x="1249" y="4178"/>
                  </a:lnTo>
                  <a:lnTo>
                    <a:pt x="1586" y="4082"/>
                  </a:lnTo>
                  <a:lnTo>
                    <a:pt x="1874" y="3938"/>
                  </a:lnTo>
                  <a:lnTo>
                    <a:pt x="2162" y="3746"/>
                  </a:lnTo>
                  <a:lnTo>
                    <a:pt x="2402" y="3458"/>
                  </a:lnTo>
                  <a:lnTo>
                    <a:pt x="2642" y="3122"/>
                  </a:lnTo>
                  <a:lnTo>
                    <a:pt x="2786" y="2786"/>
                  </a:lnTo>
                  <a:lnTo>
                    <a:pt x="2882" y="2353"/>
                  </a:lnTo>
                  <a:lnTo>
                    <a:pt x="2930" y="1921"/>
                  </a:lnTo>
                  <a:lnTo>
                    <a:pt x="2882" y="1537"/>
                  </a:lnTo>
                  <a:lnTo>
                    <a:pt x="2786" y="1153"/>
                  </a:lnTo>
                  <a:lnTo>
                    <a:pt x="2642" y="817"/>
                  </a:lnTo>
                  <a:lnTo>
                    <a:pt x="2450" y="529"/>
                  </a:lnTo>
                  <a:lnTo>
                    <a:pt x="2210" y="288"/>
                  </a:lnTo>
                  <a:lnTo>
                    <a:pt x="1874" y="96"/>
                  </a:lnTo>
                  <a:lnTo>
                    <a:pt x="158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41"/>
            <p:cNvSpPr/>
            <p:nvPr/>
          </p:nvSpPr>
          <p:spPr>
            <a:xfrm>
              <a:off x="2161525" y="2737400"/>
              <a:ext cx="22825" cy="22850"/>
            </a:xfrm>
            <a:custGeom>
              <a:avLst/>
              <a:gdLst/>
              <a:ahLst/>
              <a:cxnLst/>
              <a:rect l="l" t="t" r="r" b="b"/>
              <a:pathLst>
                <a:path w="913" h="914" extrusionOk="0">
                  <a:moveTo>
                    <a:pt x="144" y="1"/>
                  </a:moveTo>
                  <a:lnTo>
                    <a:pt x="96" y="49"/>
                  </a:lnTo>
                  <a:lnTo>
                    <a:pt x="0" y="433"/>
                  </a:lnTo>
                  <a:lnTo>
                    <a:pt x="0" y="625"/>
                  </a:lnTo>
                  <a:lnTo>
                    <a:pt x="0" y="769"/>
                  </a:lnTo>
                  <a:lnTo>
                    <a:pt x="0" y="865"/>
                  </a:lnTo>
                  <a:lnTo>
                    <a:pt x="48" y="913"/>
                  </a:lnTo>
                  <a:lnTo>
                    <a:pt x="144" y="865"/>
                  </a:lnTo>
                  <a:lnTo>
                    <a:pt x="144" y="769"/>
                  </a:lnTo>
                  <a:lnTo>
                    <a:pt x="144" y="673"/>
                  </a:lnTo>
                  <a:lnTo>
                    <a:pt x="192" y="481"/>
                  </a:lnTo>
                  <a:lnTo>
                    <a:pt x="213" y="319"/>
                  </a:lnTo>
                  <a:lnTo>
                    <a:pt x="289" y="433"/>
                  </a:lnTo>
                  <a:lnTo>
                    <a:pt x="433" y="673"/>
                  </a:lnTo>
                  <a:lnTo>
                    <a:pt x="481" y="721"/>
                  </a:lnTo>
                  <a:lnTo>
                    <a:pt x="529" y="721"/>
                  </a:lnTo>
                  <a:lnTo>
                    <a:pt x="625" y="673"/>
                  </a:lnTo>
                  <a:lnTo>
                    <a:pt x="913" y="241"/>
                  </a:lnTo>
                  <a:lnTo>
                    <a:pt x="913" y="193"/>
                  </a:lnTo>
                  <a:lnTo>
                    <a:pt x="865" y="145"/>
                  </a:lnTo>
                  <a:lnTo>
                    <a:pt x="769" y="97"/>
                  </a:lnTo>
                  <a:lnTo>
                    <a:pt x="721" y="145"/>
                  </a:lnTo>
                  <a:lnTo>
                    <a:pt x="520" y="446"/>
                  </a:lnTo>
                  <a:lnTo>
                    <a:pt x="520" y="446"/>
                  </a:lnTo>
                  <a:lnTo>
                    <a:pt x="433" y="337"/>
                  </a:lnTo>
                  <a:lnTo>
                    <a:pt x="337" y="193"/>
                  </a:lnTo>
                  <a:lnTo>
                    <a:pt x="241" y="49"/>
                  </a:lnTo>
                  <a:lnTo>
                    <a:pt x="192" y="49"/>
                  </a:lnTo>
                  <a:lnTo>
                    <a:pt x="144" y="1"/>
                  </a:lnTo>
                  <a:close/>
                </a:path>
              </a:pathLst>
            </a:custGeom>
            <a:solidFill>
              <a:srgbClr val="4D2A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41"/>
            <p:cNvSpPr/>
            <p:nvPr/>
          </p:nvSpPr>
          <p:spPr>
            <a:xfrm>
              <a:off x="2046250" y="2656975"/>
              <a:ext cx="102100" cy="121275"/>
            </a:xfrm>
            <a:custGeom>
              <a:avLst/>
              <a:gdLst/>
              <a:ahLst/>
              <a:cxnLst/>
              <a:rect l="l" t="t" r="r" b="b"/>
              <a:pathLst>
                <a:path w="4084" h="4851" extrusionOk="0">
                  <a:moveTo>
                    <a:pt x="2162" y="0"/>
                  </a:moveTo>
                  <a:lnTo>
                    <a:pt x="1826" y="48"/>
                  </a:lnTo>
                  <a:lnTo>
                    <a:pt x="1442" y="144"/>
                  </a:lnTo>
                  <a:lnTo>
                    <a:pt x="1106" y="288"/>
                  </a:lnTo>
                  <a:lnTo>
                    <a:pt x="817" y="529"/>
                  </a:lnTo>
                  <a:lnTo>
                    <a:pt x="577" y="817"/>
                  </a:lnTo>
                  <a:lnTo>
                    <a:pt x="385" y="1153"/>
                  </a:lnTo>
                  <a:lnTo>
                    <a:pt x="289" y="1489"/>
                  </a:lnTo>
                  <a:lnTo>
                    <a:pt x="49" y="2498"/>
                  </a:lnTo>
                  <a:lnTo>
                    <a:pt x="1" y="2882"/>
                  </a:lnTo>
                  <a:lnTo>
                    <a:pt x="49" y="3266"/>
                  </a:lnTo>
                  <a:lnTo>
                    <a:pt x="145" y="3650"/>
                  </a:lnTo>
                  <a:lnTo>
                    <a:pt x="337" y="3938"/>
                  </a:lnTo>
                  <a:lnTo>
                    <a:pt x="577" y="4227"/>
                  </a:lnTo>
                  <a:lnTo>
                    <a:pt x="817" y="4467"/>
                  </a:lnTo>
                  <a:lnTo>
                    <a:pt x="1154" y="4659"/>
                  </a:lnTo>
                  <a:lnTo>
                    <a:pt x="1538" y="4803"/>
                  </a:lnTo>
                  <a:lnTo>
                    <a:pt x="1922" y="4851"/>
                  </a:lnTo>
                  <a:lnTo>
                    <a:pt x="2306" y="4803"/>
                  </a:lnTo>
                  <a:lnTo>
                    <a:pt x="2642" y="4707"/>
                  </a:lnTo>
                  <a:lnTo>
                    <a:pt x="2979" y="4515"/>
                  </a:lnTo>
                  <a:lnTo>
                    <a:pt x="3267" y="4323"/>
                  </a:lnTo>
                  <a:lnTo>
                    <a:pt x="3507" y="4034"/>
                  </a:lnTo>
                  <a:lnTo>
                    <a:pt x="3699" y="3698"/>
                  </a:lnTo>
                  <a:lnTo>
                    <a:pt x="3843" y="3314"/>
                  </a:lnTo>
                  <a:lnTo>
                    <a:pt x="4035" y="2306"/>
                  </a:lnTo>
                  <a:lnTo>
                    <a:pt x="4083" y="1921"/>
                  </a:lnTo>
                  <a:lnTo>
                    <a:pt x="4035" y="1537"/>
                  </a:lnTo>
                  <a:lnTo>
                    <a:pt x="3939" y="1201"/>
                  </a:lnTo>
                  <a:lnTo>
                    <a:pt x="3795" y="865"/>
                  </a:lnTo>
                  <a:lnTo>
                    <a:pt x="3555" y="577"/>
                  </a:lnTo>
                  <a:lnTo>
                    <a:pt x="3267" y="336"/>
                  </a:lnTo>
                  <a:lnTo>
                    <a:pt x="2931" y="144"/>
                  </a:lnTo>
                  <a:lnTo>
                    <a:pt x="2594" y="48"/>
                  </a:lnTo>
                  <a:lnTo>
                    <a:pt x="216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41"/>
            <p:cNvSpPr/>
            <p:nvPr/>
          </p:nvSpPr>
          <p:spPr>
            <a:xfrm>
              <a:off x="2046250" y="2656975"/>
              <a:ext cx="102100" cy="121275"/>
            </a:xfrm>
            <a:custGeom>
              <a:avLst/>
              <a:gdLst/>
              <a:ahLst/>
              <a:cxnLst/>
              <a:rect l="l" t="t" r="r" b="b"/>
              <a:pathLst>
                <a:path w="4084" h="4851" fill="none" extrusionOk="0">
                  <a:moveTo>
                    <a:pt x="1538" y="4803"/>
                  </a:moveTo>
                  <a:lnTo>
                    <a:pt x="1538" y="4803"/>
                  </a:lnTo>
                  <a:lnTo>
                    <a:pt x="1538" y="4803"/>
                  </a:lnTo>
                  <a:lnTo>
                    <a:pt x="1154" y="4659"/>
                  </a:lnTo>
                  <a:lnTo>
                    <a:pt x="817" y="4467"/>
                  </a:lnTo>
                  <a:lnTo>
                    <a:pt x="577" y="4227"/>
                  </a:lnTo>
                  <a:lnTo>
                    <a:pt x="337" y="3938"/>
                  </a:lnTo>
                  <a:lnTo>
                    <a:pt x="145" y="3650"/>
                  </a:lnTo>
                  <a:lnTo>
                    <a:pt x="49" y="3266"/>
                  </a:lnTo>
                  <a:lnTo>
                    <a:pt x="1" y="2882"/>
                  </a:lnTo>
                  <a:lnTo>
                    <a:pt x="49" y="2498"/>
                  </a:lnTo>
                  <a:lnTo>
                    <a:pt x="289" y="1489"/>
                  </a:lnTo>
                  <a:lnTo>
                    <a:pt x="289" y="1489"/>
                  </a:lnTo>
                  <a:lnTo>
                    <a:pt x="385" y="1153"/>
                  </a:lnTo>
                  <a:lnTo>
                    <a:pt x="577" y="817"/>
                  </a:lnTo>
                  <a:lnTo>
                    <a:pt x="817" y="529"/>
                  </a:lnTo>
                  <a:lnTo>
                    <a:pt x="1106" y="288"/>
                  </a:lnTo>
                  <a:lnTo>
                    <a:pt x="1442" y="144"/>
                  </a:lnTo>
                  <a:lnTo>
                    <a:pt x="1826" y="48"/>
                  </a:lnTo>
                  <a:lnTo>
                    <a:pt x="2162" y="0"/>
                  </a:lnTo>
                  <a:lnTo>
                    <a:pt x="2594" y="48"/>
                  </a:lnTo>
                  <a:lnTo>
                    <a:pt x="2594" y="48"/>
                  </a:lnTo>
                  <a:lnTo>
                    <a:pt x="2931" y="144"/>
                  </a:lnTo>
                  <a:lnTo>
                    <a:pt x="3267" y="336"/>
                  </a:lnTo>
                  <a:lnTo>
                    <a:pt x="3555" y="577"/>
                  </a:lnTo>
                  <a:lnTo>
                    <a:pt x="3795" y="865"/>
                  </a:lnTo>
                  <a:lnTo>
                    <a:pt x="3939" y="1201"/>
                  </a:lnTo>
                  <a:lnTo>
                    <a:pt x="4035" y="1537"/>
                  </a:lnTo>
                  <a:lnTo>
                    <a:pt x="4083" y="1921"/>
                  </a:lnTo>
                  <a:lnTo>
                    <a:pt x="4035" y="2306"/>
                  </a:lnTo>
                  <a:lnTo>
                    <a:pt x="3843" y="3314"/>
                  </a:lnTo>
                  <a:lnTo>
                    <a:pt x="3843" y="3314"/>
                  </a:lnTo>
                  <a:lnTo>
                    <a:pt x="3699" y="3698"/>
                  </a:lnTo>
                  <a:lnTo>
                    <a:pt x="3507" y="4034"/>
                  </a:lnTo>
                  <a:lnTo>
                    <a:pt x="3267" y="4323"/>
                  </a:lnTo>
                  <a:lnTo>
                    <a:pt x="2979" y="4515"/>
                  </a:lnTo>
                  <a:lnTo>
                    <a:pt x="2642" y="4707"/>
                  </a:lnTo>
                  <a:lnTo>
                    <a:pt x="2306" y="4803"/>
                  </a:lnTo>
                  <a:lnTo>
                    <a:pt x="1922" y="4851"/>
                  </a:lnTo>
                  <a:lnTo>
                    <a:pt x="1538" y="4803"/>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41"/>
            <p:cNvSpPr/>
            <p:nvPr/>
          </p:nvSpPr>
          <p:spPr>
            <a:xfrm>
              <a:off x="2073875" y="2671375"/>
              <a:ext cx="74475" cy="103275"/>
            </a:xfrm>
            <a:custGeom>
              <a:avLst/>
              <a:gdLst/>
              <a:ahLst/>
              <a:cxnLst/>
              <a:rect l="l" t="t" r="r" b="b"/>
              <a:pathLst>
                <a:path w="2979" h="4131" extrusionOk="0">
                  <a:moveTo>
                    <a:pt x="1826" y="1"/>
                  </a:moveTo>
                  <a:lnTo>
                    <a:pt x="1489" y="49"/>
                  </a:lnTo>
                  <a:lnTo>
                    <a:pt x="1153" y="145"/>
                  </a:lnTo>
                  <a:lnTo>
                    <a:pt x="865" y="385"/>
                  </a:lnTo>
                  <a:lnTo>
                    <a:pt x="577" y="625"/>
                  </a:lnTo>
                  <a:lnTo>
                    <a:pt x="337" y="913"/>
                  </a:lnTo>
                  <a:lnTo>
                    <a:pt x="193" y="1297"/>
                  </a:lnTo>
                  <a:lnTo>
                    <a:pt x="49" y="1681"/>
                  </a:lnTo>
                  <a:lnTo>
                    <a:pt x="1" y="2114"/>
                  </a:lnTo>
                  <a:lnTo>
                    <a:pt x="1" y="2546"/>
                  </a:lnTo>
                  <a:lnTo>
                    <a:pt x="97" y="2930"/>
                  </a:lnTo>
                  <a:lnTo>
                    <a:pt x="241" y="3266"/>
                  </a:lnTo>
                  <a:lnTo>
                    <a:pt x="433" y="3554"/>
                  </a:lnTo>
                  <a:lnTo>
                    <a:pt x="673" y="3795"/>
                  </a:lnTo>
                  <a:lnTo>
                    <a:pt x="961" y="3987"/>
                  </a:lnTo>
                  <a:lnTo>
                    <a:pt x="1249" y="4131"/>
                  </a:lnTo>
                  <a:lnTo>
                    <a:pt x="1537" y="4131"/>
                  </a:lnTo>
                  <a:lnTo>
                    <a:pt x="1922" y="3939"/>
                  </a:lnTo>
                  <a:lnTo>
                    <a:pt x="2114" y="3795"/>
                  </a:lnTo>
                  <a:lnTo>
                    <a:pt x="2306" y="3602"/>
                  </a:lnTo>
                  <a:lnTo>
                    <a:pt x="2450" y="3410"/>
                  </a:lnTo>
                  <a:lnTo>
                    <a:pt x="2546" y="3218"/>
                  </a:lnTo>
                  <a:lnTo>
                    <a:pt x="2642" y="2978"/>
                  </a:lnTo>
                  <a:lnTo>
                    <a:pt x="2738" y="2738"/>
                  </a:lnTo>
                  <a:lnTo>
                    <a:pt x="2930" y="1730"/>
                  </a:lnTo>
                  <a:lnTo>
                    <a:pt x="2978" y="1345"/>
                  </a:lnTo>
                  <a:lnTo>
                    <a:pt x="2930" y="913"/>
                  </a:lnTo>
                  <a:lnTo>
                    <a:pt x="2786" y="529"/>
                  </a:lnTo>
                  <a:lnTo>
                    <a:pt x="2594" y="193"/>
                  </a:lnTo>
                  <a:lnTo>
                    <a:pt x="2402" y="97"/>
                  </a:lnTo>
                  <a:lnTo>
                    <a:pt x="216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41"/>
            <p:cNvSpPr/>
            <p:nvPr/>
          </p:nvSpPr>
          <p:spPr>
            <a:xfrm>
              <a:off x="1915400" y="2386825"/>
              <a:ext cx="641150" cy="595550"/>
            </a:xfrm>
            <a:custGeom>
              <a:avLst/>
              <a:gdLst/>
              <a:ahLst/>
              <a:cxnLst/>
              <a:rect l="l" t="t" r="r" b="b"/>
              <a:pathLst>
                <a:path w="25646" h="23822" extrusionOk="0">
                  <a:moveTo>
                    <a:pt x="11094" y="1"/>
                  </a:moveTo>
                  <a:lnTo>
                    <a:pt x="9941" y="97"/>
                  </a:lnTo>
                  <a:lnTo>
                    <a:pt x="8837" y="241"/>
                  </a:lnTo>
                  <a:lnTo>
                    <a:pt x="8309" y="385"/>
                  </a:lnTo>
                  <a:lnTo>
                    <a:pt x="7732" y="529"/>
                  </a:lnTo>
                  <a:lnTo>
                    <a:pt x="6628" y="961"/>
                  </a:lnTo>
                  <a:lnTo>
                    <a:pt x="5571" y="1441"/>
                  </a:lnTo>
                  <a:lnTo>
                    <a:pt x="4563" y="2066"/>
                  </a:lnTo>
                  <a:lnTo>
                    <a:pt x="3650" y="2738"/>
                  </a:lnTo>
                  <a:lnTo>
                    <a:pt x="3218" y="3122"/>
                  </a:lnTo>
                  <a:lnTo>
                    <a:pt x="2786" y="3506"/>
                  </a:lnTo>
                  <a:lnTo>
                    <a:pt x="2401" y="3939"/>
                  </a:lnTo>
                  <a:lnTo>
                    <a:pt x="2017" y="4371"/>
                  </a:lnTo>
                  <a:lnTo>
                    <a:pt x="1681" y="4851"/>
                  </a:lnTo>
                  <a:lnTo>
                    <a:pt x="1393" y="5331"/>
                  </a:lnTo>
                  <a:lnTo>
                    <a:pt x="1105" y="5812"/>
                  </a:lnTo>
                  <a:lnTo>
                    <a:pt x="817" y="6292"/>
                  </a:lnTo>
                  <a:lnTo>
                    <a:pt x="625" y="6820"/>
                  </a:lnTo>
                  <a:lnTo>
                    <a:pt x="432" y="7348"/>
                  </a:lnTo>
                  <a:lnTo>
                    <a:pt x="240" y="7925"/>
                  </a:lnTo>
                  <a:lnTo>
                    <a:pt x="144" y="8453"/>
                  </a:lnTo>
                  <a:lnTo>
                    <a:pt x="48" y="9029"/>
                  </a:lnTo>
                  <a:lnTo>
                    <a:pt x="0" y="9606"/>
                  </a:lnTo>
                  <a:lnTo>
                    <a:pt x="0" y="10230"/>
                  </a:lnTo>
                  <a:lnTo>
                    <a:pt x="0" y="10806"/>
                  </a:lnTo>
                  <a:lnTo>
                    <a:pt x="96" y="11431"/>
                  </a:lnTo>
                  <a:lnTo>
                    <a:pt x="192" y="12055"/>
                  </a:lnTo>
                  <a:lnTo>
                    <a:pt x="384" y="12631"/>
                  </a:lnTo>
                  <a:lnTo>
                    <a:pt x="577" y="13304"/>
                  </a:lnTo>
                  <a:lnTo>
                    <a:pt x="817" y="13928"/>
                  </a:lnTo>
                  <a:lnTo>
                    <a:pt x="1153" y="14552"/>
                  </a:lnTo>
                  <a:lnTo>
                    <a:pt x="1201" y="14312"/>
                  </a:lnTo>
                  <a:lnTo>
                    <a:pt x="1345" y="13688"/>
                  </a:lnTo>
                  <a:lnTo>
                    <a:pt x="1633" y="12775"/>
                  </a:lnTo>
                  <a:lnTo>
                    <a:pt x="1825" y="12247"/>
                  </a:lnTo>
                  <a:lnTo>
                    <a:pt x="2065" y="11671"/>
                  </a:lnTo>
                  <a:lnTo>
                    <a:pt x="2401" y="11046"/>
                  </a:lnTo>
                  <a:lnTo>
                    <a:pt x="2738" y="10422"/>
                  </a:lnTo>
                  <a:lnTo>
                    <a:pt x="3122" y="9846"/>
                  </a:lnTo>
                  <a:lnTo>
                    <a:pt x="3602" y="9221"/>
                  </a:lnTo>
                  <a:lnTo>
                    <a:pt x="4130" y="8645"/>
                  </a:lnTo>
                  <a:lnTo>
                    <a:pt x="4707" y="8117"/>
                  </a:lnTo>
                  <a:lnTo>
                    <a:pt x="5331" y="7637"/>
                  </a:lnTo>
                  <a:lnTo>
                    <a:pt x="6051" y="7204"/>
                  </a:lnTo>
                  <a:lnTo>
                    <a:pt x="5907" y="7589"/>
                  </a:lnTo>
                  <a:lnTo>
                    <a:pt x="5715" y="7973"/>
                  </a:lnTo>
                  <a:lnTo>
                    <a:pt x="5475" y="8789"/>
                  </a:lnTo>
                  <a:lnTo>
                    <a:pt x="5283" y="9654"/>
                  </a:lnTo>
                  <a:lnTo>
                    <a:pt x="8357" y="10422"/>
                  </a:lnTo>
                  <a:lnTo>
                    <a:pt x="8453" y="9462"/>
                  </a:lnTo>
                  <a:lnTo>
                    <a:pt x="8549" y="8933"/>
                  </a:lnTo>
                  <a:lnTo>
                    <a:pt x="8645" y="8405"/>
                  </a:lnTo>
                  <a:lnTo>
                    <a:pt x="8837" y="7877"/>
                  </a:lnTo>
                  <a:lnTo>
                    <a:pt x="9077" y="7397"/>
                  </a:lnTo>
                  <a:lnTo>
                    <a:pt x="9365" y="6964"/>
                  </a:lnTo>
                  <a:lnTo>
                    <a:pt x="9509" y="6772"/>
                  </a:lnTo>
                  <a:lnTo>
                    <a:pt x="9701" y="6676"/>
                  </a:lnTo>
                  <a:lnTo>
                    <a:pt x="9605" y="7060"/>
                  </a:lnTo>
                  <a:lnTo>
                    <a:pt x="9317" y="8069"/>
                  </a:lnTo>
                  <a:lnTo>
                    <a:pt x="9221" y="8693"/>
                  </a:lnTo>
                  <a:lnTo>
                    <a:pt x="9125" y="9366"/>
                  </a:lnTo>
                  <a:lnTo>
                    <a:pt x="9077" y="9990"/>
                  </a:lnTo>
                  <a:lnTo>
                    <a:pt x="9077" y="10566"/>
                  </a:lnTo>
                  <a:lnTo>
                    <a:pt x="13303" y="11623"/>
                  </a:lnTo>
                  <a:lnTo>
                    <a:pt x="13159" y="11431"/>
                  </a:lnTo>
                  <a:lnTo>
                    <a:pt x="13063" y="11239"/>
                  </a:lnTo>
                  <a:lnTo>
                    <a:pt x="13015" y="10998"/>
                  </a:lnTo>
                  <a:lnTo>
                    <a:pt x="13015" y="10758"/>
                  </a:lnTo>
                  <a:lnTo>
                    <a:pt x="13063" y="10182"/>
                  </a:lnTo>
                  <a:lnTo>
                    <a:pt x="13159" y="9558"/>
                  </a:lnTo>
                  <a:lnTo>
                    <a:pt x="13447" y="8261"/>
                  </a:lnTo>
                  <a:lnTo>
                    <a:pt x="13591" y="7685"/>
                  </a:lnTo>
                  <a:lnTo>
                    <a:pt x="13591" y="7108"/>
                  </a:lnTo>
                  <a:lnTo>
                    <a:pt x="13783" y="8069"/>
                  </a:lnTo>
                  <a:lnTo>
                    <a:pt x="14072" y="8933"/>
                  </a:lnTo>
                  <a:lnTo>
                    <a:pt x="14312" y="9798"/>
                  </a:lnTo>
                  <a:lnTo>
                    <a:pt x="14600" y="10566"/>
                  </a:lnTo>
                  <a:lnTo>
                    <a:pt x="15032" y="11719"/>
                  </a:lnTo>
                  <a:lnTo>
                    <a:pt x="15224" y="12151"/>
                  </a:lnTo>
                  <a:lnTo>
                    <a:pt x="20363" y="15225"/>
                  </a:lnTo>
                  <a:lnTo>
                    <a:pt x="20747" y="15369"/>
                  </a:lnTo>
                  <a:lnTo>
                    <a:pt x="21227" y="15657"/>
                  </a:lnTo>
                  <a:lnTo>
                    <a:pt x="21660" y="16041"/>
                  </a:lnTo>
                  <a:lnTo>
                    <a:pt x="21900" y="16233"/>
                  </a:lnTo>
                  <a:lnTo>
                    <a:pt x="22092" y="16521"/>
                  </a:lnTo>
                  <a:lnTo>
                    <a:pt x="22236" y="16761"/>
                  </a:lnTo>
                  <a:lnTo>
                    <a:pt x="22380" y="17098"/>
                  </a:lnTo>
                  <a:lnTo>
                    <a:pt x="22476" y="17434"/>
                  </a:lnTo>
                  <a:lnTo>
                    <a:pt x="22476" y="17818"/>
                  </a:lnTo>
                  <a:lnTo>
                    <a:pt x="22476" y="18202"/>
                  </a:lnTo>
                  <a:lnTo>
                    <a:pt x="22428" y="18634"/>
                  </a:lnTo>
                  <a:lnTo>
                    <a:pt x="22236" y="19115"/>
                  </a:lnTo>
                  <a:lnTo>
                    <a:pt x="22044" y="19643"/>
                  </a:lnTo>
                  <a:lnTo>
                    <a:pt x="21804" y="19979"/>
                  </a:lnTo>
                  <a:lnTo>
                    <a:pt x="21612" y="20315"/>
                  </a:lnTo>
                  <a:lnTo>
                    <a:pt x="21323" y="20555"/>
                  </a:lnTo>
                  <a:lnTo>
                    <a:pt x="21083" y="20748"/>
                  </a:lnTo>
                  <a:lnTo>
                    <a:pt x="20795" y="20940"/>
                  </a:lnTo>
                  <a:lnTo>
                    <a:pt x="20507" y="21036"/>
                  </a:lnTo>
                  <a:lnTo>
                    <a:pt x="19979" y="21180"/>
                  </a:lnTo>
                  <a:lnTo>
                    <a:pt x="19498" y="21228"/>
                  </a:lnTo>
                  <a:lnTo>
                    <a:pt x="19114" y="21228"/>
                  </a:lnTo>
                  <a:lnTo>
                    <a:pt x="18730" y="21132"/>
                  </a:lnTo>
                  <a:lnTo>
                    <a:pt x="18490" y="21516"/>
                  </a:lnTo>
                  <a:lnTo>
                    <a:pt x="18202" y="21948"/>
                  </a:lnTo>
                  <a:lnTo>
                    <a:pt x="17818" y="22428"/>
                  </a:lnTo>
                  <a:lnTo>
                    <a:pt x="17337" y="22909"/>
                  </a:lnTo>
                  <a:lnTo>
                    <a:pt x="17049" y="23101"/>
                  </a:lnTo>
                  <a:lnTo>
                    <a:pt x="16761" y="23341"/>
                  </a:lnTo>
                  <a:lnTo>
                    <a:pt x="16425" y="23485"/>
                  </a:lnTo>
                  <a:lnTo>
                    <a:pt x="16089" y="23629"/>
                  </a:lnTo>
                  <a:lnTo>
                    <a:pt x="15781" y="23744"/>
                  </a:lnTo>
                  <a:lnTo>
                    <a:pt x="15781" y="23744"/>
                  </a:lnTo>
                  <a:lnTo>
                    <a:pt x="15897" y="23725"/>
                  </a:lnTo>
                  <a:lnTo>
                    <a:pt x="16569" y="23629"/>
                  </a:lnTo>
                  <a:lnTo>
                    <a:pt x="17433" y="23437"/>
                  </a:lnTo>
                  <a:lnTo>
                    <a:pt x="18394" y="23149"/>
                  </a:lnTo>
                  <a:lnTo>
                    <a:pt x="19450" y="22765"/>
                  </a:lnTo>
                  <a:lnTo>
                    <a:pt x="20027" y="22476"/>
                  </a:lnTo>
                  <a:lnTo>
                    <a:pt x="20603" y="22188"/>
                  </a:lnTo>
                  <a:lnTo>
                    <a:pt x="21131" y="21900"/>
                  </a:lnTo>
                  <a:lnTo>
                    <a:pt x="21708" y="21516"/>
                  </a:lnTo>
                  <a:lnTo>
                    <a:pt x="22236" y="21132"/>
                  </a:lnTo>
                  <a:lnTo>
                    <a:pt x="22764" y="20699"/>
                  </a:lnTo>
                  <a:lnTo>
                    <a:pt x="23244" y="20171"/>
                  </a:lnTo>
                  <a:lnTo>
                    <a:pt x="23725" y="19643"/>
                  </a:lnTo>
                  <a:lnTo>
                    <a:pt x="24157" y="19067"/>
                  </a:lnTo>
                  <a:lnTo>
                    <a:pt x="24541" y="18394"/>
                  </a:lnTo>
                  <a:lnTo>
                    <a:pt x="24877" y="17722"/>
                  </a:lnTo>
                  <a:lnTo>
                    <a:pt x="25165" y="16954"/>
                  </a:lnTo>
                  <a:lnTo>
                    <a:pt x="25406" y="16137"/>
                  </a:lnTo>
                  <a:lnTo>
                    <a:pt x="25550" y="15273"/>
                  </a:lnTo>
                  <a:lnTo>
                    <a:pt x="25646" y="14312"/>
                  </a:lnTo>
                  <a:lnTo>
                    <a:pt x="25646" y="13352"/>
                  </a:lnTo>
                  <a:lnTo>
                    <a:pt x="25598" y="12247"/>
                  </a:lnTo>
                  <a:lnTo>
                    <a:pt x="25406" y="11094"/>
                  </a:lnTo>
                  <a:lnTo>
                    <a:pt x="25165" y="9894"/>
                  </a:lnTo>
                  <a:lnTo>
                    <a:pt x="24781" y="8597"/>
                  </a:lnTo>
                  <a:lnTo>
                    <a:pt x="24589" y="7973"/>
                  </a:lnTo>
                  <a:lnTo>
                    <a:pt x="24349" y="7397"/>
                  </a:lnTo>
                  <a:lnTo>
                    <a:pt x="24061" y="6820"/>
                  </a:lnTo>
                  <a:lnTo>
                    <a:pt x="23725" y="6244"/>
                  </a:lnTo>
                  <a:lnTo>
                    <a:pt x="23388" y="5716"/>
                  </a:lnTo>
                  <a:lnTo>
                    <a:pt x="23004" y="5187"/>
                  </a:lnTo>
                  <a:lnTo>
                    <a:pt x="22620" y="4707"/>
                  </a:lnTo>
                  <a:lnTo>
                    <a:pt x="22188" y="4275"/>
                  </a:lnTo>
                  <a:lnTo>
                    <a:pt x="21756" y="3843"/>
                  </a:lnTo>
                  <a:lnTo>
                    <a:pt x="21323" y="3410"/>
                  </a:lnTo>
                  <a:lnTo>
                    <a:pt x="20843" y="3026"/>
                  </a:lnTo>
                  <a:lnTo>
                    <a:pt x="20315" y="2642"/>
                  </a:lnTo>
                  <a:lnTo>
                    <a:pt x="19258" y="2018"/>
                  </a:lnTo>
                  <a:lnTo>
                    <a:pt x="18154" y="1441"/>
                  </a:lnTo>
                  <a:lnTo>
                    <a:pt x="17001" y="961"/>
                  </a:lnTo>
                  <a:lnTo>
                    <a:pt x="15849" y="577"/>
                  </a:lnTo>
                  <a:lnTo>
                    <a:pt x="14648" y="289"/>
                  </a:lnTo>
                  <a:lnTo>
                    <a:pt x="13447" y="97"/>
                  </a:lnTo>
                  <a:lnTo>
                    <a:pt x="12247" y="1"/>
                  </a:lnTo>
                  <a:close/>
                  <a:moveTo>
                    <a:pt x="15781" y="23744"/>
                  </a:moveTo>
                  <a:lnTo>
                    <a:pt x="15320" y="23821"/>
                  </a:lnTo>
                  <a:lnTo>
                    <a:pt x="15320" y="23821"/>
                  </a:lnTo>
                  <a:lnTo>
                    <a:pt x="15704" y="23773"/>
                  </a:lnTo>
                  <a:lnTo>
                    <a:pt x="15781" y="23744"/>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41"/>
            <p:cNvSpPr/>
            <p:nvPr/>
          </p:nvSpPr>
          <p:spPr>
            <a:xfrm>
              <a:off x="1915400" y="2386825"/>
              <a:ext cx="641150" cy="595550"/>
            </a:xfrm>
            <a:custGeom>
              <a:avLst/>
              <a:gdLst/>
              <a:ahLst/>
              <a:cxnLst/>
              <a:rect l="l" t="t" r="r" b="b"/>
              <a:pathLst>
                <a:path w="25646" h="23822" fill="none" extrusionOk="0">
                  <a:moveTo>
                    <a:pt x="8837" y="241"/>
                  </a:moveTo>
                  <a:lnTo>
                    <a:pt x="8837" y="241"/>
                  </a:lnTo>
                  <a:lnTo>
                    <a:pt x="9941" y="97"/>
                  </a:lnTo>
                  <a:lnTo>
                    <a:pt x="11094" y="1"/>
                  </a:lnTo>
                  <a:lnTo>
                    <a:pt x="12247" y="1"/>
                  </a:lnTo>
                  <a:lnTo>
                    <a:pt x="13447" y="97"/>
                  </a:lnTo>
                  <a:lnTo>
                    <a:pt x="14648" y="289"/>
                  </a:lnTo>
                  <a:lnTo>
                    <a:pt x="15849" y="577"/>
                  </a:lnTo>
                  <a:lnTo>
                    <a:pt x="17001" y="961"/>
                  </a:lnTo>
                  <a:lnTo>
                    <a:pt x="18154" y="1441"/>
                  </a:lnTo>
                  <a:lnTo>
                    <a:pt x="19258" y="2018"/>
                  </a:lnTo>
                  <a:lnTo>
                    <a:pt x="20315" y="2642"/>
                  </a:lnTo>
                  <a:lnTo>
                    <a:pt x="20843" y="3026"/>
                  </a:lnTo>
                  <a:lnTo>
                    <a:pt x="21323" y="3410"/>
                  </a:lnTo>
                  <a:lnTo>
                    <a:pt x="21756" y="3843"/>
                  </a:lnTo>
                  <a:lnTo>
                    <a:pt x="22188" y="4275"/>
                  </a:lnTo>
                  <a:lnTo>
                    <a:pt x="22620" y="4707"/>
                  </a:lnTo>
                  <a:lnTo>
                    <a:pt x="23004" y="5187"/>
                  </a:lnTo>
                  <a:lnTo>
                    <a:pt x="23388" y="5716"/>
                  </a:lnTo>
                  <a:lnTo>
                    <a:pt x="23725" y="6244"/>
                  </a:lnTo>
                  <a:lnTo>
                    <a:pt x="24061" y="6820"/>
                  </a:lnTo>
                  <a:lnTo>
                    <a:pt x="24349" y="7397"/>
                  </a:lnTo>
                  <a:lnTo>
                    <a:pt x="24589" y="7973"/>
                  </a:lnTo>
                  <a:lnTo>
                    <a:pt x="24781" y="8597"/>
                  </a:lnTo>
                  <a:lnTo>
                    <a:pt x="24781" y="8597"/>
                  </a:lnTo>
                  <a:lnTo>
                    <a:pt x="25165" y="9894"/>
                  </a:lnTo>
                  <a:lnTo>
                    <a:pt x="25406" y="11094"/>
                  </a:lnTo>
                  <a:lnTo>
                    <a:pt x="25598" y="12247"/>
                  </a:lnTo>
                  <a:lnTo>
                    <a:pt x="25646" y="13352"/>
                  </a:lnTo>
                  <a:lnTo>
                    <a:pt x="25646" y="14312"/>
                  </a:lnTo>
                  <a:lnTo>
                    <a:pt x="25550" y="15273"/>
                  </a:lnTo>
                  <a:lnTo>
                    <a:pt x="25406" y="16137"/>
                  </a:lnTo>
                  <a:lnTo>
                    <a:pt x="25165" y="16954"/>
                  </a:lnTo>
                  <a:lnTo>
                    <a:pt x="24877" y="17722"/>
                  </a:lnTo>
                  <a:lnTo>
                    <a:pt x="24541" y="18394"/>
                  </a:lnTo>
                  <a:lnTo>
                    <a:pt x="24157" y="19067"/>
                  </a:lnTo>
                  <a:lnTo>
                    <a:pt x="23725" y="19643"/>
                  </a:lnTo>
                  <a:lnTo>
                    <a:pt x="23244" y="20171"/>
                  </a:lnTo>
                  <a:lnTo>
                    <a:pt x="22764" y="20699"/>
                  </a:lnTo>
                  <a:lnTo>
                    <a:pt x="22236" y="21132"/>
                  </a:lnTo>
                  <a:lnTo>
                    <a:pt x="21708" y="21516"/>
                  </a:lnTo>
                  <a:lnTo>
                    <a:pt x="21131" y="21900"/>
                  </a:lnTo>
                  <a:lnTo>
                    <a:pt x="20603" y="22188"/>
                  </a:lnTo>
                  <a:lnTo>
                    <a:pt x="20027" y="22476"/>
                  </a:lnTo>
                  <a:lnTo>
                    <a:pt x="19450" y="22765"/>
                  </a:lnTo>
                  <a:lnTo>
                    <a:pt x="18394" y="23149"/>
                  </a:lnTo>
                  <a:lnTo>
                    <a:pt x="17433" y="23437"/>
                  </a:lnTo>
                  <a:lnTo>
                    <a:pt x="16569" y="23629"/>
                  </a:lnTo>
                  <a:lnTo>
                    <a:pt x="15897" y="23725"/>
                  </a:lnTo>
                  <a:lnTo>
                    <a:pt x="15320" y="23821"/>
                  </a:lnTo>
                  <a:lnTo>
                    <a:pt x="15320" y="23821"/>
                  </a:lnTo>
                  <a:lnTo>
                    <a:pt x="15704" y="23773"/>
                  </a:lnTo>
                  <a:lnTo>
                    <a:pt x="16089" y="23629"/>
                  </a:lnTo>
                  <a:lnTo>
                    <a:pt x="16425" y="23485"/>
                  </a:lnTo>
                  <a:lnTo>
                    <a:pt x="16761" y="23341"/>
                  </a:lnTo>
                  <a:lnTo>
                    <a:pt x="17049" y="23101"/>
                  </a:lnTo>
                  <a:lnTo>
                    <a:pt x="17337" y="22909"/>
                  </a:lnTo>
                  <a:lnTo>
                    <a:pt x="17818" y="22428"/>
                  </a:lnTo>
                  <a:lnTo>
                    <a:pt x="18202" y="21948"/>
                  </a:lnTo>
                  <a:lnTo>
                    <a:pt x="18490" y="21516"/>
                  </a:lnTo>
                  <a:lnTo>
                    <a:pt x="18730" y="21132"/>
                  </a:lnTo>
                  <a:lnTo>
                    <a:pt x="18730" y="21132"/>
                  </a:lnTo>
                  <a:lnTo>
                    <a:pt x="19114" y="21228"/>
                  </a:lnTo>
                  <a:lnTo>
                    <a:pt x="19498" y="21228"/>
                  </a:lnTo>
                  <a:lnTo>
                    <a:pt x="19979" y="21180"/>
                  </a:lnTo>
                  <a:lnTo>
                    <a:pt x="20507" y="21036"/>
                  </a:lnTo>
                  <a:lnTo>
                    <a:pt x="20795" y="20940"/>
                  </a:lnTo>
                  <a:lnTo>
                    <a:pt x="21083" y="20748"/>
                  </a:lnTo>
                  <a:lnTo>
                    <a:pt x="21323" y="20555"/>
                  </a:lnTo>
                  <a:lnTo>
                    <a:pt x="21612" y="20315"/>
                  </a:lnTo>
                  <a:lnTo>
                    <a:pt x="21804" y="19979"/>
                  </a:lnTo>
                  <a:lnTo>
                    <a:pt x="22044" y="19643"/>
                  </a:lnTo>
                  <a:lnTo>
                    <a:pt x="22044" y="19643"/>
                  </a:lnTo>
                  <a:lnTo>
                    <a:pt x="22236" y="19115"/>
                  </a:lnTo>
                  <a:lnTo>
                    <a:pt x="22428" y="18634"/>
                  </a:lnTo>
                  <a:lnTo>
                    <a:pt x="22476" y="18202"/>
                  </a:lnTo>
                  <a:lnTo>
                    <a:pt x="22476" y="17818"/>
                  </a:lnTo>
                  <a:lnTo>
                    <a:pt x="22476" y="17434"/>
                  </a:lnTo>
                  <a:lnTo>
                    <a:pt x="22380" y="17098"/>
                  </a:lnTo>
                  <a:lnTo>
                    <a:pt x="22236" y="16761"/>
                  </a:lnTo>
                  <a:lnTo>
                    <a:pt x="22092" y="16521"/>
                  </a:lnTo>
                  <a:lnTo>
                    <a:pt x="21900" y="16233"/>
                  </a:lnTo>
                  <a:lnTo>
                    <a:pt x="21660" y="16041"/>
                  </a:lnTo>
                  <a:lnTo>
                    <a:pt x="21227" y="15657"/>
                  </a:lnTo>
                  <a:lnTo>
                    <a:pt x="20747" y="15369"/>
                  </a:lnTo>
                  <a:lnTo>
                    <a:pt x="20363" y="15225"/>
                  </a:lnTo>
                  <a:lnTo>
                    <a:pt x="15224" y="12151"/>
                  </a:lnTo>
                  <a:lnTo>
                    <a:pt x="15224" y="12151"/>
                  </a:lnTo>
                  <a:lnTo>
                    <a:pt x="15032" y="11719"/>
                  </a:lnTo>
                  <a:lnTo>
                    <a:pt x="14600" y="10566"/>
                  </a:lnTo>
                  <a:lnTo>
                    <a:pt x="14312" y="9798"/>
                  </a:lnTo>
                  <a:lnTo>
                    <a:pt x="14072" y="8933"/>
                  </a:lnTo>
                  <a:lnTo>
                    <a:pt x="13783" y="8069"/>
                  </a:lnTo>
                  <a:lnTo>
                    <a:pt x="13591" y="7108"/>
                  </a:lnTo>
                  <a:lnTo>
                    <a:pt x="13591" y="7108"/>
                  </a:lnTo>
                  <a:lnTo>
                    <a:pt x="13591" y="7685"/>
                  </a:lnTo>
                  <a:lnTo>
                    <a:pt x="13447" y="8261"/>
                  </a:lnTo>
                  <a:lnTo>
                    <a:pt x="13159" y="9558"/>
                  </a:lnTo>
                  <a:lnTo>
                    <a:pt x="13063" y="10182"/>
                  </a:lnTo>
                  <a:lnTo>
                    <a:pt x="13015" y="10758"/>
                  </a:lnTo>
                  <a:lnTo>
                    <a:pt x="13015" y="10998"/>
                  </a:lnTo>
                  <a:lnTo>
                    <a:pt x="13063" y="11239"/>
                  </a:lnTo>
                  <a:lnTo>
                    <a:pt x="13159" y="11431"/>
                  </a:lnTo>
                  <a:lnTo>
                    <a:pt x="13303" y="11623"/>
                  </a:lnTo>
                  <a:lnTo>
                    <a:pt x="9077" y="10566"/>
                  </a:lnTo>
                  <a:lnTo>
                    <a:pt x="9077" y="10566"/>
                  </a:lnTo>
                  <a:lnTo>
                    <a:pt x="9077" y="9990"/>
                  </a:lnTo>
                  <a:lnTo>
                    <a:pt x="9125" y="9366"/>
                  </a:lnTo>
                  <a:lnTo>
                    <a:pt x="9221" y="8693"/>
                  </a:lnTo>
                  <a:lnTo>
                    <a:pt x="9317" y="8069"/>
                  </a:lnTo>
                  <a:lnTo>
                    <a:pt x="9605" y="7060"/>
                  </a:lnTo>
                  <a:lnTo>
                    <a:pt x="9701" y="6676"/>
                  </a:lnTo>
                  <a:lnTo>
                    <a:pt x="9701" y="6676"/>
                  </a:lnTo>
                  <a:lnTo>
                    <a:pt x="9509" y="6772"/>
                  </a:lnTo>
                  <a:lnTo>
                    <a:pt x="9365" y="6964"/>
                  </a:lnTo>
                  <a:lnTo>
                    <a:pt x="9077" y="7397"/>
                  </a:lnTo>
                  <a:lnTo>
                    <a:pt x="8837" y="7877"/>
                  </a:lnTo>
                  <a:lnTo>
                    <a:pt x="8645" y="8405"/>
                  </a:lnTo>
                  <a:lnTo>
                    <a:pt x="8549" y="8933"/>
                  </a:lnTo>
                  <a:lnTo>
                    <a:pt x="8453" y="9462"/>
                  </a:lnTo>
                  <a:lnTo>
                    <a:pt x="8357" y="10422"/>
                  </a:lnTo>
                  <a:lnTo>
                    <a:pt x="5283" y="9654"/>
                  </a:lnTo>
                  <a:lnTo>
                    <a:pt x="5283" y="9654"/>
                  </a:lnTo>
                  <a:lnTo>
                    <a:pt x="5475" y="8789"/>
                  </a:lnTo>
                  <a:lnTo>
                    <a:pt x="5715" y="7973"/>
                  </a:lnTo>
                  <a:lnTo>
                    <a:pt x="5907" y="7589"/>
                  </a:lnTo>
                  <a:lnTo>
                    <a:pt x="6051" y="7204"/>
                  </a:lnTo>
                  <a:lnTo>
                    <a:pt x="6051" y="7204"/>
                  </a:lnTo>
                  <a:lnTo>
                    <a:pt x="5331" y="7637"/>
                  </a:lnTo>
                  <a:lnTo>
                    <a:pt x="4707" y="8117"/>
                  </a:lnTo>
                  <a:lnTo>
                    <a:pt x="4130" y="8645"/>
                  </a:lnTo>
                  <a:lnTo>
                    <a:pt x="3602" y="9221"/>
                  </a:lnTo>
                  <a:lnTo>
                    <a:pt x="3122" y="9846"/>
                  </a:lnTo>
                  <a:lnTo>
                    <a:pt x="2738" y="10422"/>
                  </a:lnTo>
                  <a:lnTo>
                    <a:pt x="2401" y="11046"/>
                  </a:lnTo>
                  <a:lnTo>
                    <a:pt x="2065" y="11671"/>
                  </a:lnTo>
                  <a:lnTo>
                    <a:pt x="1825" y="12247"/>
                  </a:lnTo>
                  <a:lnTo>
                    <a:pt x="1633" y="12775"/>
                  </a:lnTo>
                  <a:lnTo>
                    <a:pt x="1345" y="13688"/>
                  </a:lnTo>
                  <a:lnTo>
                    <a:pt x="1201" y="14312"/>
                  </a:lnTo>
                  <a:lnTo>
                    <a:pt x="1153" y="14552"/>
                  </a:lnTo>
                  <a:lnTo>
                    <a:pt x="1153" y="14552"/>
                  </a:lnTo>
                  <a:lnTo>
                    <a:pt x="817" y="13928"/>
                  </a:lnTo>
                  <a:lnTo>
                    <a:pt x="577" y="13304"/>
                  </a:lnTo>
                  <a:lnTo>
                    <a:pt x="384" y="12631"/>
                  </a:lnTo>
                  <a:lnTo>
                    <a:pt x="192" y="12055"/>
                  </a:lnTo>
                  <a:lnTo>
                    <a:pt x="96" y="11431"/>
                  </a:lnTo>
                  <a:lnTo>
                    <a:pt x="0" y="10806"/>
                  </a:lnTo>
                  <a:lnTo>
                    <a:pt x="0" y="10230"/>
                  </a:lnTo>
                  <a:lnTo>
                    <a:pt x="0" y="9606"/>
                  </a:lnTo>
                  <a:lnTo>
                    <a:pt x="48" y="9029"/>
                  </a:lnTo>
                  <a:lnTo>
                    <a:pt x="144" y="8453"/>
                  </a:lnTo>
                  <a:lnTo>
                    <a:pt x="240" y="7925"/>
                  </a:lnTo>
                  <a:lnTo>
                    <a:pt x="432" y="7348"/>
                  </a:lnTo>
                  <a:lnTo>
                    <a:pt x="625" y="6820"/>
                  </a:lnTo>
                  <a:lnTo>
                    <a:pt x="817" y="6292"/>
                  </a:lnTo>
                  <a:lnTo>
                    <a:pt x="1105" y="5812"/>
                  </a:lnTo>
                  <a:lnTo>
                    <a:pt x="1393" y="5331"/>
                  </a:lnTo>
                  <a:lnTo>
                    <a:pt x="1681" y="4851"/>
                  </a:lnTo>
                  <a:lnTo>
                    <a:pt x="2017" y="4371"/>
                  </a:lnTo>
                  <a:lnTo>
                    <a:pt x="2401" y="3939"/>
                  </a:lnTo>
                  <a:lnTo>
                    <a:pt x="2786" y="3506"/>
                  </a:lnTo>
                  <a:lnTo>
                    <a:pt x="3218" y="3122"/>
                  </a:lnTo>
                  <a:lnTo>
                    <a:pt x="3650" y="2738"/>
                  </a:lnTo>
                  <a:lnTo>
                    <a:pt x="4563" y="2066"/>
                  </a:lnTo>
                  <a:lnTo>
                    <a:pt x="5571" y="1441"/>
                  </a:lnTo>
                  <a:lnTo>
                    <a:pt x="6628" y="961"/>
                  </a:lnTo>
                  <a:lnTo>
                    <a:pt x="7732" y="529"/>
                  </a:lnTo>
                  <a:lnTo>
                    <a:pt x="8309" y="385"/>
                  </a:lnTo>
                  <a:lnTo>
                    <a:pt x="8837" y="24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41"/>
            <p:cNvSpPr/>
            <p:nvPr/>
          </p:nvSpPr>
          <p:spPr>
            <a:xfrm>
              <a:off x="2048675" y="2421650"/>
              <a:ext cx="92450" cy="37250"/>
            </a:xfrm>
            <a:custGeom>
              <a:avLst/>
              <a:gdLst/>
              <a:ahLst/>
              <a:cxnLst/>
              <a:rect l="l" t="t" r="r" b="b"/>
              <a:pathLst>
                <a:path w="3698" h="1490" extrusionOk="0">
                  <a:moveTo>
                    <a:pt x="1969" y="0"/>
                  </a:moveTo>
                  <a:lnTo>
                    <a:pt x="1489" y="48"/>
                  </a:lnTo>
                  <a:lnTo>
                    <a:pt x="1009" y="144"/>
                  </a:lnTo>
                  <a:lnTo>
                    <a:pt x="624" y="289"/>
                  </a:lnTo>
                  <a:lnTo>
                    <a:pt x="288" y="433"/>
                  </a:lnTo>
                  <a:lnTo>
                    <a:pt x="48" y="625"/>
                  </a:lnTo>
                  <a:lnTo>
                    <a:pt x="0" y="721"/>
                  </a:lnTo>
                  <a:lnTo>
                    <a:pt x="0" y="865"/>
                  </a:lnTo>
                  <a:lnTo>
                    <a:pt x="0" y="961"/>
                  </a:lnTo>
                  <a:lnTo>
                    <a:pt x="96" y="1057"/>
                  </a:lnTo>
                  <a:lnTo>
                    <a:pt x="288" y="1249"/>
                  </a:lnTo>
                  <a:lnTo>
                    <a:pt x="576" y="1393"/>
                  </a:lnTo>
                  <a:lnTo>
                    <a:pt x="864" y="1441"/>
                  </a:lnTo>
                  <a:lnTo>
                    <a:pt x="1249" y="1489"/>
                  </a:lnTo>
                  <a:lnTo>
                    <a:pt x="1681" y="1441"/>
                  </a:lnTo>
                  <a:lnTo>
                    <a:pt x="2161" y="1393"/>
                  </a:lnTo>
                  <a:lnTo>
                    <a:pt x="2593" y="1249"/>
                  </a:lnTo>
                  <a:lnTo>
                    <a:pt x="2978" y="1105"/>
                  </a:lnTo>
                  <a:lnTo>
                    <a:pt x="3314" y="913"/>
                  </a:lnTo>
                  <a:lnTo>
                    <a:pt x="3554" y="721"/>
                  </a:lnTo>
                  <a:lnTo>
                    <a:pt x="3698" y="529"/>
                  </a:lnTo>
                  <a:lnTo>
                    <a:pt x="3698" y="433"/>
                  </a:lnTo>
                  <a:lnTo>
                    <a:pt x="3650" y="337"/>
                  </a:lnTo>
                  <a:lnTo>
                    <a:pt x="3602" y="240"/>
                  </a:lnTo>
                  <a:lnTo>
                    <a:pt x="3506" y="192"/>
                  </a:lnTo>
                  <a:lnTo>
                    <a:pt x="3266" y="96"/>
                  </a:lnTo>
                  <a:lnTo>
                    <a:pt x="2882" y="0"/>
                  </a:lnTo>
                  <a:close/>
                </a:path>
              </a:pathLst>
            </a:custGeom>
            <a:solidFill>
              <a:srgbClr val="422D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41"/>
            <p:cNvSpPr/>
            <p:nvPr/>
          </p:nvSpPr>
          <p:spPr>
            <a:xfrm>
              <a:off x="2048675" y="2421650"/>
              <a:ext cx="92450" cy="37250"/>
            </a:xfrm>
            <a:custGeom>
              <a:avLst/>
              <a:gdLst/>
              <a:ahLst/>
              <a:cxnLst/>
              <a:rect l="l" t="t" r="r" b="b"/>
              <a:pathLst>
                <a:path w="3698" h="1490" fill="none" extrusionOk="0">
                  <a:moveTo>
                    <a:pt x="2449" y="0"/>
                  </a:moveTo>
                  <a:lnTo>
                    <a:pt x="2449" y="0"/>
                  </a:lnTo>
                  <a:lnTo>
                    <a:pt x="1969" y="0"/>
                  </a:lnTo>
                  <a:lnTo>
                    <a:pt x="1489" y="48"/>
                  </a:lnTo>
                  <a:lnTo>
                    <a:pt x="1009" y="144"/>
                  </a:lnTo>
                  <a:lnTo>
                    <a:pt x="624" y="289"/>
                  </a:lnTo>
                  <a:lnTo>
                    <a:pt x="288" y="433"/>
                  </a:lnTo>
                  <a:lnTo>
                    <a:pt x="48" y="625"/>
                  </a:lnTo>
                  <a:lnTo>
                    <a:pt x="0" y="721"/>
                  </a:lnTo>
                  <a:lnTo>
                    <a:pt x="0" y="865"/>
                  </a:lnTo>
                  <a:lnTo>
                    <a:pt x="0" y="961"/>
                  </a:lnTo>
                  <a:lnTo>
                    <a:pt x="96" y="1057"/>
                  </a:lnTo>
                  <a:lnTo>
                    <a:pt x="96" y="1057"/>
                  </a:lnTo>
                  <a:lnTo>
                    <a:pt x="288" y="1249"/>
                  </a:lnTo>
                  <a:lnTo>
                    <a:pt x="576" y="1393"/>
                  </a:lnTo>
                  <a:lnTo>
                    <a:pt x="864" y="1441"/>
                  </a:lnTo>
                  <a:lnTo>
                    <a:pt x="1249" y="1489"/>
                  </a:lnTo>
                  <a:lnTo>
                    <a:pt x="1249" y="1489"/>
                  </a:lnTo>
                  <a:lnTo>
                    <a:pt x="1681" y="1441"/>
                  </a:lnTo>
                  <a:lnTo>
                    <a:pt x="2161" y="1393"/>
                  </a:lnTo>
                  <a:lnTo>
                    <a:pt x="2593" y="1249"/>
                  </a:lnTo>
                  <a:lnTo>
                    <a:pt x="2978" y="1105"/>
                  </a:lnTo>
                  <a:lnTo>
                    <a:pt x="3314" y="913"/>
                  </a:lnTo>
                  <a:lnTo>
                    <a:pt x="3554" y="721"/>
                  </a:lnTo>
                  <a:lnTo>
                    <a:pt x="3698" y="529"/>
                  </a:lnTo>
                  <a:lnTo>
                    <a:pt x="3698" y="433"/>
                  </a:lnTo>
                  <a:lnTo>
                    <a:pt x="3650" y="337"/>
                  </a:lnTo>
                  <a:lnTo>
                    <a:pt x="3650" y="337"/>
                  </a:lnTo>
                  <a:lnTo>
                    <a:pt x="3602" y="240"/>
                  </a:lnTo>
                  <a:lnTo>
                    <a:pt x="3506" y="192"/>
                  </a:lnTo>
                  <a:lnTo>
                    <a:pt x="3266" y="96"/>
                  </a:lnTo>
                  <a:lnTo>
                    <a:pt x="2882" y="0"/>
                  </a:lnTo>
                  <a:lnTo>
                    <a:pt x="244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41"/>
            <p:cNvSpPr/>
            <p:nvPr/>
          </p:nvSpPr>
          <p:spPr>
            <a:xfrm>
              <a:off x="2099100" y="2457675"/>
              <a:ext cx="51650" cy="33625"/>
            </a:xfrm>
            <a:custGeom>
              <a:avLst/>
              <a:gdLst/>
              <a:ahLst/>
              <a:cxnLst/>
              <a:rect l="l" t="t" r="r" b="b"/>
              <a:pathLst>
                <a:path w="2066" h="1345" extrusionOk="0">
                  <a:moveTo>
                    <a:pt x="1585" y="0"/>
                  </a:moveTo>
                  <a:lnTo>
                    <a:pt x="1249" y="48"/>
                  </a:lnTo>
                  <a:lnTo>
                    <a:pt x="961" y="144"/>
                  </a:lnTo>
                  <a:lnTo>
                    <a:pt x="624" y="336"/>
                  </a:lnTo>
                  <a:lnTo>
                    <a:pt x="336" y="528"/>
                  </a:lnTo>
                  <a:lnTo>
                    <a:pt x="144" y="720"/>
                  </a:lnTo>
                  <a:lnTo>
                    <a:pt x="0" y="913"/>
                  </a:lnTo>
                  <a:lnTo>
                    <a:pt x="0" y="1009"/>
                  </a:lnTo>
                  <a:lnTo>
                    <a:pt x="48" y="1105"/>
                  </a:lnTo>
                  <a:lnTo>
                    <a:pt x="96" y="1201"/>
                  </a:lnTo>
                  <a:lnTo>
                    <a:pt x="192" y="1249"/>
                  </a:lnTo>
                  <a:lnTo>
                    <a:pt x="432" y="1345"/>
                  </a:lnTo>
                  <a:lnTo>
                    <a:pt x="672" y="1345"/>
                  </a:lnTo>
                  <a:lnTo>
                    <a:pt x="961" y="1297"/>
                  </a:lnTo>
                  <a:lnTo>
                    <a:pt x="1249" y="1249"/>
                  </a:lnTo>
                  <a:lnTo>
                    <a:pt x="1537" y="1105"/>
                  </a:lnTo>
                  <a:lnTo>
                    <a:pt x="1777" y="913"/>
                  </a:lnTo>
                  <a:lnTo>
                    <a:pt x="1921" y="720"/>
                  </a:lnTo>
                  <a:lnTo>
                    <a:pt x="2065" y="528"/>
                  </a:lnTo>
                  <a:lnTo>
                    <a:pt x="2065" y="336"/>
                  </a:lnTo>
                  <a:lnTo>
                    <a:pt x="2017" y="240"/>
                  </a:lnTo>
                  <a:lnTo>
                    <a:pt x="1969" y="144"/>
                  </a:lnTo>
                  <a:lnTo>
                    <a:pt x="1777" y="48"/>
                  </a:lnTo>
                  <a:lnTo>
                    <a:pt x="1585" y="0"/>
                  </a:lnTo>
                  <a:close/>
                </a:path>
              </a:pathLst>
            </a:custGeom>
            <a:solidFill>
              <a:srgbClr val="422D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41"/>
            <p:cNvSpPr/>
            <p:nvPr/>
          </p:nvSpPr>
          <p:spPr>
            <a:xfrm>
              <a:off x="2099100" y="2457675"/>
              <a:ext cx="51650" cy="33625"/>
            </a:xfrm>
            <a:custGeom>
              <a:avLst/>
              <a:gdLst/>
              <a:ahLst/>
              <a:cxnLst/>
              <a:rect l="l" t="t" r="r" b="b"/>
              <a:pathLst>
                <a:path w="2066" h="1345" fill="none" extrusionOk="0">
                  <a:moveTo>
                    <a:pt x="1585" y="0"/>
                  </a:moveTo>
                  <a:lnTo>
                    <a:pt x="1585" y="0"/>
                  </a:lnTo>
                  <a:lnTo>
                    <a:pt x="1249" y="48"/>
                  </a:lnTo>
                  <a:lnTo>
                    <a:pt x="961" y="144"/>
                  </a:lnTo>
                  <a:lnTo>
                    <a:pt x="624" y="336"/>
                  </a:lnTo>
                  <a:lnTo>
                    <a:pt x="336" y="528"/>
                  </a:lnTo>
                  <a:lnTo>
                    <a:pt x="144" y="720"/>
                  </a:lnTo>
                  <a:lnTo>
                    <a:pt x="0" y="913"/>
                  </a:lnTo>
                  <a:lnTo>
                    <a:pt x="0" y="1009"/>
                  </a:lnTo>
                  <a:lnTo>
                    <a:pt x="48" y="1105"/>
                  </a:lnTo>
                  <a:lnTo>
                    <a:pt x="96" y="1201"/>
                  </a:lnTo>
                  <a:lnTo>
                    <a:pt x="192" y="1249"/>
                  </a:lnTo>
                  <a:lnTo>
                    <a:pt x="192" y="1249"/>
                  </a:lnTo>
                  <a:lnTo>
                    <a:pt x="432" y="1345"/>
                  </a:lnTo>
                  <a:lnTo>
                    <a:pt x="672" y="1345"/>
                  </a:lnTo>
                  <a:lnTo>
                    <a:pt x="672" y="1345"/>
                  </a:lnTo>
                  <a:lnTo>
                    <a:pt x="961" y="1297"/>
                  </a:lnTo>
                  <a:lnTo>
                    <a:pt x="1249" y="1249"/>
                  </a:lnTo>
                  <a:lnTo>
                    <a:pt x="1537" y="1105"/>
                  </a:lnTo>
                  <a:lnTo>
                    <a:pt x="1777" y="913"/>
                  </a:lnTo>
                  <a:lnTo>
                    <a:pt x="1921" y="720"/>
                  </a:lnTo>
                  <a:lnTo>
                    <a:pt x="2065" y="528"/>
                  </a:lnTo>
                  <a:lnTo>
                    <a:pt x="2065" y="336"/>
                  </a:lnTo>
                  <a:lnTo>
                    <a:pt x="2017" y="240"/>
                  </a:lnTo>
                  <a:lnTo>
                    <a:pt x="1969" y="144"/>
                  </a:lnTo>
                  <a:lnTo>
                    <a:pt x="1969" y="144"/>
                  </a:lnTo>
                  <a:lnTo>
                    <a:pt x="1777" y="48"/>
                  </a:lnTo>
                  <a:lnTo>
                    <a:pt x="1585"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41"/>
            <p:cNvSpPr/>
            <p:nvPr/>
          </p:nvSpPr>
          <p:spPr>
            <a:xfrm>
              <a:off x="2449675" y="2594525"/>
              <a:ext cx="37250" cy="61275"/>
            </a:xfrm>
            <a:custGeom>
              <a:avLst/>
              <a:gdLst/>
              <a:ahLst/>
              <a:cxnLst/>
              <a:rect l="l" t="t" r="r" b="b"/>
              <a:pathLst>
                <a:path w="1490" h="2451" extrusionOk="0">
                  <a:moveTo>
                    <a:pt x="385" y="1"/>
                  </a:moveTo>
                  <a:lnTo>
                    <a:pt x="241" y="49"/>
                  </a:lnTo>
                  <a:lnTo>
                    <a:pt x="145" y="97"/>
                  </a:lnTo>
                  <a:lnTo>
                    <a:pt x="96" y="241"/>
                  </a:lnTo>
                  <a:lnTo>
                    <a:pt x="48" y="385"/>
                  </a:lnTo>
                  <a:lnTo>
                    <a:pt x="0" y="769"/>
                  </a:lnTo>
                  <a:lnTo>
                    <a:pt x="0" y="1202"/>
                  </a:lnTo>
                  <a:lnTo>
                    <a:pt x="145" y="1682"/>
                  </a:lnTo>
                  <a:lnTo>
                    <a:pt x="337" y="2066"/>
                  </a:lnTo>
                  <a:lnTo>
                    <a:pt x="433" y="2210"/>
                  </a:lnTo>
                  <a:lnTo>
                    <a:pt x="577" y="2354"/>
                  </a:lnTo>
                  <a:lnTo>
                    <a:pt x="721" y="2402"/>
                  </a:lnTo>
                  <a:lnTo>
                    <a:pt x="913" y="2450"/>
                  </a:lnTo>
                  <a:lnTo>
                    <a:pt x="961" y="2450"/>
                  </a:lnTo>
                  <a:lnTo>
                    <a:pt x="1105" y="2402"/>
                  </a:lnTo>
                  <a:lnTo>
                    <a:pt x="1249" y="2306"/>
                  </a:lnTo>
                  <a:lnTo>
                    <a:pt x="1393" y="2210"/>
                  </a:lnTo>
                  <a:lnTo>
                    <a:pt x="1441" y="2066"/>
                  </a:lnTo>
                  <a:lnTo>
                    <a:pt x="1489" y="1922"/>
                  </a:lnTo>
                  <a:lnTo>
                    <a:pt x="1489" y="1730"/>
                  </a:lnTo>
                  <a:lnTo>
                    <a:pt x="1441" y="1346"/>
                  </a:lnTo>
                  <a:lnTo>
                    <a:pt x="1345" y="913"/>
                  </a:lnTo>
                  <a:lnTo>
                    <a:pt x="1105" y="529"/>
                  </a:lnTo>
                  <a:lnTo>
                    <a:pt x="865" y="241"/>
                  </a:lnTo>
                  <a:lnTo>
                    <a:pt x="673" y="97"/>
                  </a:lnTo>
                  <a:lnTo>
                    <a:pt x="529" y="49"/>
                  </a:lnTo>
                  <a:lnTo>
                    <a:pt x="385" y="1"/>
                  </a:lnTo>
                  <a:close/>
                </a:path>
              </a:pathLst>
            </a:custGeom>
            <a:solidFill>
              <a:srgbClr val="422D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41"/>
            <p:cNvSpPr/>
            <p:nvPr/>
          </p:nvSpPr>
          <p:spPr>
            <a:xfrm>
              <a:off x="2449675" y="2594525"/>
              <a:ext cx="37250" cy="61275"/>
            </a:xfrm>
            <a:custGeom>
              <a:avLst/>
              <a:gdLst/>
              <a:ahLst/>
              <a:cxnLst/>
              <a:rect l="l" t="t" r="r" b="b"/>
              <a:pathLst>
                <a:path w="1490" h="2451" fill="none" extrusionOk="0">
                  <a:moveTo>
                    <a:pt x="385" y="1"/>
                  </a:moveTo>
                  <a:lnTo>
                    <a:pt x="385" y="1"/>
                  </a:lnTo>
                  <a:lnTo>
                    <a:pt x="241" y="49"/>
                  </a:lnTo>
                  <a:lnTo>
                    <a:pt x="145" y="97"/>
                  </a:lnTo>
                  <a:lnTo>
                    <a:pt x="96" y="241"/>
                  </a:lnTo>
                  <a:lnTo>
                    <a:pt x="48" y="385"/>
                  </a:lnTo>
                  <a:lnTo>
                    <a:pt x="0" y="769"/>
                  </a:lnTo>
                  <a:lnTo>
                    <a:pt x="0" y="1202"/>
                  </a:lnTo>
                  <a:lnTo>
                    <a:pt x="0" y="1202"/>
                  </a:lnTo>
                  <a:lnTo>
                    <a:pt x="145" y="1682"/>
                  </a:lnTo>
                  <a:lnTo>
                    <a:pt x="337" y="2066"/>
                  </a:lnTo>
                  <a:lnTo>
                    <a:pt x="433" y="2210"/>
                  </a:lnTo>
                  <a:lnTo>
                    <a:pt x="577" y="2354"/>
                  </a:lnTo>
                  <a:lnTo>
                    <a:pt x="721" y="2402"/>
                  </a:lnTo>
                  <a:lnTo>
                    <a:pt x="913" y="2450"/>
                  </a:lnTo>
                  <a:lnTo>
                    <a:pt x="913" y="2450"/>
                  </a:lnTo>
                  <a:lnTo>
                    <a:pt x="961" y="2450"/>
                  </a:lnTo>
                  <a:lnTo>
                    <a:pt x="961" y="2450"/>
                  </a:lnTo>
                  <a:lnTo>
                    <a:pt x="1105" y="2402"/>
                  </a:lnTo>
                  <a:lnTo>
                    <a:pt x="1249" y="2306"/>
                  </a:lnTo>
                  <a:lnTo>
                    <a:pt x="1393" y="2210"/>
                  </a:lnTo>
                  <a:lnTo>
                    <a:pt x="1441" y="2066"/>
                  </a:lnTo>
                  <a:lnTo>
                    <a:pt x="1489" y="1922"/>
                  </a:lnTo>
                  <a:lnTo>
                    <a:pt x="1489" y="1730"/>
                  </a:lnTo>
                  <a:lnTo>
                    <a:pt x="1441" y="1346"/>
                  </a:lnTo>
                  <a:lnTo>
                    <a:pt x="1345" y="913"/>
                  </a:lnTo>
                  <a:lnTo>
                    <a:pt x="1105" y="529"/>
                  </a:lnTo>
                  <a:lnTo>
                    <a:pt x="865" y="241"/>
                  </a:lnTo>
                  <a:lnTo>
                    <a:pt x="673" y="97"/>
                  </a:lnTo>
                  <a:lnTo>
                    <a:pt x="529" y="49"/>
                  </a:lnTo>
                  <a:lnTo>
                    <a:pt x="529" y="49"/>
                  </a:lnTo>
                  <a:lnTo>
                    <a:pt x="385"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41"/>
            <p:cNvSpPr/>
            <p:nvPr/>
          </p:nvSpPr>
          <p:spPr>
            <a:xfrm>
              <a:off x="2412450" y="2611350"/>
              <a:ext cx="26450" cy="43250"/>
            </a:xfrm>
            <a:custGeom>
              <a:avLst/>
              <a:gdLst/>
              <a:ahLst/>
              <a:cxnLst/>
              <a:rect l="l" t="t" r="r" b="b"/>
              <a:pathLst>
                <a:path w="1058" h="1730" extrusionOk="0">
                  <a:moveTo>
                    <a:pt x="289" y="0"/>
                  </a:moveTo>
                  <a:lnTo>
                    <a:pt x="193" y="48"/>
                  </a:lnTo>
                  <a:lnTo>
                    <a:pt x="97" y="96"/>
                  </a:lnTo>
                  <a:lnTo>
                    <a:pt x="1" y="288"/>
                  </a:lnTo>
                  <a:lnTo>
                    <a:pt x="1" y="577"/>
                  </a:lnTo>
                  <a:lnTo>
                    <a:pt x="1" y="865"/>
                  </a:lnTo>
                  <a:lnTo>
                    <a:pt x="97" y="1201"/>
                  </a:lnTo>
                  <a:lnTo>
                    <a:pt x="241" y="1441"/>
                  </a:lnTo>
                  <a:lnTo>
                    <a:pt x="385" y="1633"/>
                  </a:lnTo>
                  <a:lnTo>
                    <a:pt x="529" y="1681"/>
                  </a:lnTo>
                  <a:lnTo>
                    <a:pt x="625" y="1729"/>
                  </a:lnTo>
                  <a:lnTo>
                    <a:pt x="673" y="1729"/>
                  </a:lnTo>
                  <a:lnTo>
                    <a:pt x="769" y="1681"/>
                  </a:lnTo>
                  <a:lnTo>
                    <a:pt x="865" y="1633"/>
                  </a:lnTo>
                  <a:lnTo>
                    <a:pt x="961" y="1537"/>
                  </a:lnTo>
                  <a:lnTo>
                    <a:pt x="1009" y="1441"/>
                  </a:lnTo>
                  <a:lnTo>
                    <a:pt x="1057" y="1201"/>
                  </a:lnTo>
                  <a:lnTo>
                    <a:pt x="1009" y="961"/>
                  </a:lnTo>
                  <a:lnTo>
                    <a:pt x="913" y="673"/>
                  </a:lnTo>
                  <a:lnTo>
                    <a:pt x="769" y="385"/>
                  </a:lnTo>
                  <a:lnTo>
                    <a:pt x="577" y="192"/>
                  </a:lnTo>
                  <a:lnTo>
                    <a:pt x="385" y="48"/>
                  </a:lnTo>
                  <a:lnTo>
                    <a:pt x="289" y="0"/>
                  </a:lnTo>
                  <a:close/>
                </a:path>
              </a:pathLst>
            </a:custGeom>
            <a:solidFill>
              <a:srgbClr val="422D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41"/>
            <p:cNvSpPr/>
            <p:nvPr/>
          </p:nvSpPr>
          <p:spPr>
            <a:xfrm>
              <a:off x="2412450" y="2611350"/>
              <a:ext cx="26450" cy="43250"/>
            </a:xfrm>
            <a:custGeom>
              <a:avLst/>
              <a:gdLst/>
              <a:ahLst/>
              <a:cxnLst/>
              <a:rect l="l" t="t" r="r" b="b"/>
              <a:pathLst>
                <a:path w="1058" h="1730" fill="none" extrusionOk="0">
                  <a:moveTo>
                    <a:pt x="289" y="0"/>
                  </a:moveTo>
                  <a:lnTo>
                    <a:pt x="289" y="0"/>
                  </a:lnTo>
                  <a:lnTo>
                    <a:pt x="193" y="48"/>
                  </a:lnTo>
                  <a:lnTo>
                    <a:pt x="97" y="96"/>
                  </a:lnTo>
                  <a:lnTo>
                    <a:pt x="1" y="288"/>
                  </a:lnTo>
                  <a:lnTo>
                    <a:pt x="1" y="577"/>
                  </a:lnTo>
                  <a:lnTo>
                    <a:pt x="1" y="865"/>
                  </a:lnTo>
                  <a:lnTo>
                    <a:pt x="1" y="865"/>
                  </a:lnTo>
                  <a:lnTo>
                    <a:pt x="97" y="1201"/>
                  </a:lnTo>
                  <a:lnTo>
                    <a:pt x="241" y="1441"/>
                  </a:lnTo>
                  <a:lnTo>
                    <a:pt x="385" y="1633"/>
                  </a:lnTo>
                  <a:lnTo>
                    <a:pt x="529" y="1681"/>
                  </a:lnTo>
                  <a:lnTo>
                    <a:pt x="625" y="1729"/>
                  </a:lnTo>
                  <a:lnTo>
                    <a:pt x="625" y="1729"/>
                  </a:lnTo>
                  <a:lnTo>
                    <a:pt x="673" y="1729"/>
                  </a:lnTo>
                  <a:lnTo>
                    <a:pt x="673" y="1729"/>
                  </a:lnTo>
                  <a:lnTo>
                    <a:pt x="769" y="1681"/>
                  </a:lnTo>
                  <a:lnTo>
                    <a:pt x="865" y="1633"/>
                  </a:lnTo>
                  <a:lnTo>
                    <a:pt x="961" y="1537"/>
                  </a:lnTo>
                  <a:lnTo>
                    <a:pt x="1009" y="1441"/>
                  </a:lnTo>
                  <a:lnTo>
                    <a:pt x="1057" y="1201"/>
                  </a:lnTo>
                  <a:lnTo>
                    <a:pt x="1009" y="961"/>
                  </a:lnTo>
                  <a:lnTo>
                    <a:pt x="913" y="673"/>
                  </a:lnTo>
                  <a:lnTo>
                    <a:pt x="769" y="385"/>
                  </a:lnTo>
                  <a:lnTo>
                    <a:pt x="577" y="192"/>
                  </a:lnTo>
                  <a:lnTo>
                    <a:pt x="385" y="48"/>
                  </a:lnTo>
                  <a:lnTo>
                    <a:pt x="385" y="48"/>
                  </a:lnTo>
                  <a:lnTo>
                    <a:pt x="28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41"/>
            <p:cNvSpPr/>
            <p:nvPr/>
          </p:nvSpPr>
          <p:spPr>
            <a:xfrm>
              <a:off x="1849350" y="2905500"/>
              <a:ext cx="462275" cy="253350"/>
            </a:xfrm>
            <a:custGeom>
              <a:avLst/>
              <a:gdLst/>
              <a:ahLst/>
              <a:cxnLst/>
              <a:rect l="l" t="t" r="r" b="b"/>
              <a:pathLst>
                <a:path w="18491" h="10134" extrusionOk="0">
                  <a:moveTo>
                    <a:pt x="1586" y="1"/>
                  </a:moveTo>
                  <a:lnTo>
                    <a:pt x="1" y="1777"/>
                  </a:lnTo>
                  <a:lnTo>
                    <a:pt x="337" y="2210"/>
                  </a:lnTo>
                  <a:lnTo>
                    <a:pt x="1394" y="3362"/>
                  </a:lnTo>
                  <a:lnTo>
                    <a:pt x="2114" y="4083"/>
                  </a:lnTo>
                  <a:lnTo>
                    <a:pt x="3026" y="4899"/>
                  </a:lnTo>
                  <a:lnTo>
                    <a:pt x="4035" y="5716"/>
                  </a:lnTo>
                  <a:lnTo>
                    <a:pt x="5188" y="6580"/>
                  </a:lnTo>
                  <a:lnTo>
                    <a:pt x="6436" y="7444"/>
                  </a:lnTo>
                  <a:lnTo>
                    <a:pt x="7109" y="7829"/>
                  </a:lnTo>
                  <a:lnTo>
                    <a:pt x="7781" y="8213"/>
                  </a:lnTo>
                  <a:lnTo>
                    <a:pt x="8501" y="8549"/>
                  </a:lnTo>
                  <a:lnTo>
                    <a:pt x="9222" y="8885"/>
                  </a:lnTo>
                  <a:lnTo>
                    <a:pt x="9990" y="9221"/>
                  </a:lnTo>
                  <a:lnTo>
                    <a:pt x="10758" y="9461"/>
                  </a:lnTo>
                  <a:lnTo>
                    <a:pt x="11527" y="9702"/>
                  </a:lnTo>
                  <a:lnTo>
                    <a:pt x="12343" y="9894"/>
                  </a:lnTo>
                  <a:lnTo>
                    <a:pt x="13208" y="10038"/>
                  </a:lnTo>
                  <a:lnTo>
                    <a:pt x="14024" y="10086"/>
                  </a:lnTo>
                  <a:lnTo>
                    <a:pt x="14889" y="10134"/>
                  </a:lnTo>
                  <a:lnTo>
                    <a:pt x="15753" y="10134"/>
                  </a:lnTo>
                  <a:lnTo>
                    <a:pt x="16618" y="10038"/>
                  </a:lnTo>
                  <a:lnTo>
                    <a:pt x="17530" y="9894"/>
                  </a:lnTo>
                  <a:lnTo>
                    <a:pt x="17770" y="9798"/>
                  </a:lnTo>
                  <a:lnTo>
                    <a:pt x="18010" y="9654"/>
                  </a:lnTo>
                  <a:lnTo>
                    <a:pt x="18202" y="9461"/>
                  </a:lnTo>
                  <a:lnTo>
                    <a:pt x="18346" y="9269"/>
                  </a:lnTo>
                  <a:lnTo>
                    <a:pt x="18443" y="9029"/>
                  </a:lnTo>
                  <a:lnTo>
                    <a:pt x="18491" y="8741"/>
                  </a:lnTo>
                  <a:lnTo>
                    <a:pt x="18443" y="8501"/>
                  </a:lnTo>
                  <a:lnTo>
                    <a:pt x="18394" y="8213"/>
                  </a:lnTo>
                  <a:lnTo>
                    <a:pt x="17866" y="6964"/>
                  </a:lnTo>
                  <a:lnTo>
                    <a:pt x="17674" y="6580"/>
                  </a:lnTo>
                  <a:lnTo>
                    <a:pt x="17434" y="6244"/>
                  </a:lnTo>
                  <a:lnTo>
                    <a:pt x="17146" y="5956"/>
                  </a:lnTo>
                  <a:lnTo>
                    <a:pt x="16858" y="5716"/>
                  </a:lnTo>
                  <a:lnTo>
                    <a:pt x="16473" y="5523"/>
                  </a:lnTo>
                  <a:lnTo>
                    <a:pt x="16137" y="5379"/>
                  </a:lnTo>
                  <a:lnTo>
                    <a:pt x="15705" y="5283"/>
                  </a:lnTo>
                  <a:lnTo>
                    <a:pt x="15321" y="5283"/>
                  </a:lnTo>
                  <a:lnTo>
                    <a:pt x="14264" y="5331"/>
                  </a:lnTo>
                  <a:lnTo>
                    <a:pt x="13112" y="5331"/>
                  </a:lnTo>
                  <a:lnTo>
                    <a:pt x="12439" y="5283"/>
                  </a:lnTo>
                  <a:lnTo>
                    <a:pt x="11767" y="5187"/>
                  </a:lnTo>
                  <a:lnTo>
                    <a:pt x="11047" y="5043"/>
                  </a:lnTo>
                  <a:lnTo>
                    <a:pt x="10230" y="4851"/>
                  </a:lnTo>
                  <a:lnTo>
                    <a:pt x="9414" y="4611"/>
                  </a:lnTo>
                  <a:lnTo>
                    <a:pt x="8501" y="4275"/>
                  </a:lnTo>
                  <a:lnTo>
                    <a:pt x="7541" y="3843"/>
                  </a:lnTo>
                  <a:lnTo>
                    <a:pt x="6484" y="3314"/>
                  </a:lnTo>
                  <a:lnTo>
                    <a:pt x="5380" y="2690"/>
                  </a:lnTo>
                  <a:lnTo>
                    <a:pt x="4179" y="1922"/>
                  </a:lnTo>
                  <a:lnTo>
                    <a:pt x="2930" y="1009"/>
                  </a:lnTo>
                  <a:lnTo>
                    <a:pt x="1586" y="1"/>
                  </a:lnTo>
                  <a:close/>
                </a:path>
              </a:pathLst>
            </a:custGeom>
            <a:solidFill>
              <a:srgbClr val="FDC5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41"/>
            <p:cNvSpPr/>
            <p:nvPr/>
          </p:nvSpPr>
          <p:spPr>
            <a:xfrm>
              <a:off x="1849350" y="2905500"/>
              <a:ext cx="462275" cy="253350"/>
            </a:xfrm>
            <a:custGeom>
              <a:avLst/>
              <a:gdLst/>
              <a:ahLst/>
              <a:cxnLst/>
              <a:rect l="l" t="t" r="r" b="b"/>
              <a:pathLst>
                <a:path w="18491" h="10134" fill="none" extrusionOk="0">
                  <a:moveTo>
                    <a:pt x="15321" y="5283"/>
                  </a:moveTo>
                  <a:lnTo>
                    <a:pt x="15321" y="5283"/>
                  </a:lnTo>
                  <a:lnTo>
                    <a:pt x="14264" y="5331"/>
                  </a:lnTo>
                  <a:lnTo>
                    <a:pt x="13112" y="5331"/>
                  </a:lnTo>
                  <a:lnTo>
                    <a:pt x="12439" y="5283"/>
                  </a:lnTo>
                  <a:lnTo>
                    <a:pt x="11767" y="5187"/>
                  </a:lnTo>
                  <a:lnTo>
                    <a:pt x="11047" y="5043"/>
                  </a:lnTo>
                  <a:lnTo>
                    <a:pt x="10230" y="4851"/>
                  </a:lnTo>
                  <a:lnTo>
                    <a:pt x="9414" y="4611"/>
                  </a:lnTo>
                  <a:lnTo>
                    <a:pt x="8501" y="4275"/>
                  </a:lnTo>
                  <a:lnTo>
                    <a:pt x="7541" y="3843"/>
                  </a:lnTo>
                  <a:lnTo>
                    <a:pt x="6484" y="3314"/>
                  </a:lnTo>
                  <a:lnTo>
                    <a:pt x="5380" y="2690"/>
                  </a:lnTo>
                  <a:lnTo>
                    <a:pt x="4179" y="1922"/>
                  </a:lnTo>
                  <a:lnTo>
                    <a:pt x="2930" y="1009"/>
                  </a:lnTo>
                  <a:lnTo>
                    <a:pt x="1586" y="1"/>
                  </a:lnTo>
                  <a:lnTo>
                    <a:pt x="1" y="1777"/>
                  </a:lnTo>
                  <a:lnTo>
                    <a:pt x="1" y="1777"/>
                  </a:lnTo>
                  <a:lnTo>
                    <a:pt x="337" y="2210"/>
                  </a:lnTo>
                  <a:lnTo>
                    <a:pt x="1394" y="3362"/>
                  </a:lnTo>
                  <a:lnTo>
                    <a:pt x="2114" y="4083"/>
                  </a:lnTo>
                  <a:lnTo>
                    <a:pt x="3026" y="4899"/>
                  </a:lnTo>
                  <a:lnTo>
                    <a:pt x="4035" y="5716"/>
                  </a:lnTo>
                  <a:lnTo>
                    <a:pt x="5188" y="6580"/>
                  </a:lnTo>
                  <a:lnTo>
                    <a:pt x="6436" y="7444"/>
                  </a:lnTo>
                  <a:lnTo>
                    <a:pt x="7109" y="7829"/>
                  </a:lnTo>
                  <a:lnTo>
                    <a:pt x="7781" y="8213"/>
                  </a:lnTo>
                  <a:lnTo>
                    <a:pt x="8501" y="8549"/>
                  </a:lnTo>
                  <a:lnTo>
                    <a:pt x="9222" y="8885"/>
                  </a:lnTo>
                  <a:lnTo>
                    <a:pt x="9990" y="9221"/>
                  </a:lnTo>
                  <a:lnTo>
                    <a:pt x="10758" y="9461"/>
                  </a:lnTo>
                  <a:lnTo>
                    <a:pt x="11527" y="9702"/>
                  </a:lnTo>
                  <a:lnTo>
                    <a:pt x="12343" y="9894"/>
                  </a:lnTo>
                  <a:lnTo>
                    <a:pt x="13208" y="10038"/>
                  </a:lnTo>
                  <a:lnTo>
                    <a:pt x="14024" y="10086"/>
                  </a:lnTo>
                  <a:lnTo>
                    <a:pt x="14889" y="10134"/>
                  </a:lnTo>
                  <a:lnTo>
                    <a:pt x="15753" y="10134"/>
                  </a:lnTo>
                  <a:lnTo>
                    <a:pt x="16618" y="10038"/>
                  </a:lnTo>
                  <a:lnTo>
                    <a:pt x="17530" y="9894"/>
                  </a:lnTo>
                  <a:lnTo>
                    <a:pt x="17530" y="9894"/>
                  </a:lnTo>
                  <a:lnTo>
                    <a:pt x="17770" y="9798"/>
                  </a:lnTo>
                  <a:lnTo>
                    <a:pt x="18010" y="9654"/>
                  </a:lnTo>
                  <a:lnTo>
                    <a:pt x="18202" y="9461"/>
                  </a:lnTo>
                  <a:lnTo>
                    <a:pt x="18346" y="9269"/>
                  </a:lnTo>
                  <a:lnTo>
                    <a:pt x="18443" y="9029"/>
                  </a:lnTo>
                  <a:lnTo>
                    <a:pt x="18491" y="8741"/>
                  </a:lnTo>
                  <a:lnTo>
                    <a:pt x="18443" y="8501"/>
                  </a:lnTo>
                  <a:lnTo>
                    <a:pt x="18394" y="8213"/>
                  </a:lnTo>
                  <a:lnTo>
                    <a:pt x="17866" y="6964"/>
                  </a:lnTo>
                  <a:lnTo>
                    <a:pt x="17866" y="6964"/>
                  </a:lnTo>
                  <a:lnTo>
                    <a:pt x="17674" y="6580"/>
                  </a:lnTo>
                  <a:lnTo>
                    <a:pt x="17434" y="6244"/>
                  </a:lnTo>
                  <a:lnTo>
                    <a:pt x="17146" y="5956"/>
                  </a:lnTo>
                  <a:lnTo>
                    <a:pt x="16858" y="5716"/>
                  </a:lnTo>
                  <a:lnTo>
                    <a:pt x="16473" y="5523"/>
                  </a:lnTo>
                  <a:lnTo>
                    <a:pt x="16137" y="5379"/>
                  </a:lnTo>
                  <a:lnTo>
                    <a:pt x="15705" y="5283"/>
                  </a:lnTo>
                  <a:lnTo>
                    <a:pt x="15321" y="5283"/>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41"/>
            <p:cNvSpPr/>
            <p:nvPr/>
          </p:nvSpPr>
          <p:spPr>
            <a:xfrm>
              <a:off x="2111100" y="3029175"/>
              <a:ext cx="67250" cy="9625"/>
            </a:xfrm>
            <a:custGeom>
              <a:avLst/>
              <a:gdLst/>
              <a:ahLst/>
              <a:cxnLst/>
              <a:rect l="l" t="t" r="r" b="b"/>
              <a:pathLst>
                <a:path w="2690" h="385" extrusionOk="0">
                  <a:moveTo>
                    <a:pt x="0" y="0"/>
                  </a:moveTo>
                  <a:lnTo>
                    <a:pt x="0" y="0"/>
                  </a:lnTo>
                  <a:lnTo>
                    <a:pt x="0" y="0"/>
                  </a:lnTo>
                  <a:lnTo>
                    <a:pt x="769" y="144"/>
                  </a:lnTo>
                  <a:lnTo>
                    <a:pt x="1441" y="240"/>
                  </a:lnTo>
                  <a:lnTo>
                    <a:pt x="2065" y="336"/>
                  </a:lnTo>
                  <a:lnTo>
                    <a:pt x="2690" y="384"/>
                  </a:lnTo>
                  <a:lnTo>
                    <a:pt x="2690" y="384"/>
                  </a:lnTo>
                  <a:lnTo>
                    <a:pt x="2690" y="384"/>
                  </a:lnTo>
                  <a:lnTo>
                    <a:pt x="2690" y="384"/>
                  </a:lnTo>
                  <a:lnTo>
                    <a:pt x="2065" y="336"/>
                  </a:lnTo>
                  <a:lnTo>
                    <a:pt x="1441" y="240"/>
                  </a:lnTo>
                  <a:lnTo>
                    <a:pt x="769" y="144"/>
                  </a:lnTo>
                  <a:lnTo>
                    <a:pt x="0" y="0"/>
                  </a:lnTo>
                  <a:close/>
                </a:path>
              </a:pathLst>
            </a:custGeom>
            <a:solidFill>
              <a:srgbClr val="FECA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41"/>
            <p:cNvSpPr/>
            <p:nvPr/>
          </p:nvSpPr>
          <p:spPr>
            <a:xfrm>
              <a:off x="2111100" y="3029175"/>
              <a:ext cx="67250" cy="9625"/>
            </a:xfrm>
            <a:custGeom>
              <a:avLst/>
              <a:gdLst/>
              <a:ahLst/>
              <a:cxnLst/>
              <a:rect l="l" t="t" r="r" b="b"/>
              <a:pathLst>
                <a:path w="2690" h="385" fill="none" extrusionOk="0">
                  <a:moveTo>
                    <a:pt x="0" y="0"/>
                  </a:moveTo>
                  <a:lnTo>
                    <a:pt x="0" y="0"/>
                  </a:lnTo>
                  <a:lnTo>
                    <a:pt x="0" y="0"/>
                  </a:lnTo>
                  <a:lnTo>
                    <a:pt x="769" y="144"/>
                  </a:lnTo>
                  <a:lnTo>
                    <a:pt x="1441" y="240"/>
                  </a:lnTo>
                  <a:lnTo>
                    <a:pt x="2065" y="336"/>
                  </a:lnTo>
                  <a:lnTo>
                    <a:pt x="2690" y="384"/>
                  </a:lnTo>
                  <a:lnTo>
                    <a:pt x="2690" y="384"/>
                  </a:lnTo>
                  <a:lnTo>
                    <a:pt x="2690" y="384"/>
                  </a:lnTo>
                  <a:lnTo>
                    <a:pt x="2690" y="384"/>
                  </a:lnTo>
                  <a:lnTo>
                    <a:pt x="2065" y="336"/>
                  </a:lnTo>
                  <a:lnTo>
                    <a:pt x="1441" y="240"/>
                  </a:lnTo>
                  <a:lnTo>
                    <a:pt x="769" y="144"/>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41"/>
            <p:cNvSpPr/>
            <p:nvPr/>
          </p:nvSpPr>
          <p:spPr>
            <a:xfrm>
              <a:off x="2178325" y="3038775"/>
              <a:ext cx="8425" cy="25"/>
            </a:xfrm>
            <a:custGeom>
              <a:avLst/>
              <a:gdLst/>
              <a:ahLst/>
              <a:cxnLst/>
              <a:rect l="l" t="t" r="r" b="b"/>
              <a:pathLst>
                <a:path w="337" h="1" extrusionOk="0">
                  <a:moveTo>
                    <a:pt x="1" y="0"/>
                  </a:moveTo>
                  <a:lnTo>
                    <a:pt x="1" y="0"/>
                  </a:lnTo>
                  <a:lnTo>
                    <a:pt x="1" y="0"/>
                  </a:lnTo>
                  <a:lnTo>
                    <a:pt x="1" y="0"/>
                  </a:lnTo>
                  <a:lnTo>
                    <a:pt x="337" y="0"/>
                  </a:lnTo>
                  <a:lnTo>
                    <a:pt x="337" y="0"/>
                  </a:lnTo>
                  <a:lnTo>
                    <a:pt x="337" y="0"/>
                  </a:lnTo>
                  <a:lnTo>
                    <a:pt x="1" y="0"/>
                  </a:lnTo>
                  <a:close/>
                </a:path>
              </a:pathLst>
            </a:custGeom>
            <a:solidFill>
              <a:srgbClr val="FC79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41"/>
            <p:cNvSpPr/>
            <p:nvPr/>
          </p:nvSpPr>
          <p:spPr>
            <a:xfrm>
              <a:off x="2178325" y="3038775"/>
              <a:ext cx="8425" cy="25"/>
            </a:xfrm>
            <a:custGeom>
              <a:avLst/>
              <a:gdLst/>
              <a:ahLst/>
              <a:cxnLst/>
              <a:rect l="l" t="t" r="r" b="b"/>
              <a:pathLst>
                <a:path w="337" h="1" fill="none" extrusionOk="0">
                  <a:moveTo>
                    <a:pt x="1" y="0"/>
                  </a:moveTo>
                  <a:lnTo>
                    <a:pt x="1" y="0"/>
                  </a:lnTo>
                  <a:lnTo>
                    <a:pt x="1" y="0"/>
                  </a:lnTo>
                  <a:lnTo>
                    <a:pt x="1" y="0"/>
                  </a:lnTo>
                  <a:lnTo>
                    <a:pt x="337" y="0"/>
                  </a:lnTo>
                  <a:lnTo>
                    <a:pt x="337" y="0"/>
                  </a:lnTo>
                  <a:lnTo>
                    <a:pt x="337" y="0"/>
                  </a:lnTo>
                  <a:lnTo>
                    <a:pt x="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41"/>
            <p:cNvSpPr/>
            <p:nvPr/>
          </p:nvSpPr>
          <p:spPr>
            <a:xfrm>
              <a:off x="2099100" y="3029175"/>
              <a:ext cx="87650" cy="123675"/>
            </a:xfrm>
            <a:custGeom>
              <a:avLst/>
              <a:gdLst/>
              <a:ahLst/>
              <a:cxnLst/>
              <a:rect l="l" t="t" r="r" b="b"/>
              <a:pathLst>
                <a:path w="3506" h="4947" extrusionOk="0">
                  <a:moveTo>
                    <a:pt x="480" y="0"/>
                  </a:moveTo>
                  <a:lnTo>
                    <a:pt x="0" y="4226"/>
                  </a:lnTo>
                  <a:lnTo>
                    <a:pt x="1201" y="4659"/>
                  </a:lnTo>
                  <a:lnTo>
                    <a:pt x="1825" y="4803"/>
                  </a:lnTo>
                  <a:lnTo>
                    <a:pt x="2497" y="4947"/>
                  </a:lnTo>
                  <a:lnTo>
                    <a:pt x="3170" y="3410"/>
                  </a:lnTo>
                  <a:lnTo>
                    <a:pt x="3506" y="384"/>
                  </a:lnTo>
                  <a:lnTo>
                    <a:pt x="3170" y="384"/>
                  </a:lnTo>
                  <a:lnTo>
                    <a:pt x="2545" y="336"/>
                  </a:lnTo>
                  <a:lnTo>
                    <a:pt x="1921" y="240"/>
                  </a:lnTo>
                  <a:lnTo>
                    <a:pt x="1249" y="144"/>
                  </a:lnTo>
                  <a:lnTo>
                    <a:pt x="480" y="0"/>
                  </a:lnTo>
                  <a:close/>
                </a:path>
              </a:pathLst>
            </a:custGeom>
            <a:solidFill>
              <a:srgbClr val="FEA6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41"/>
            <p:cNvSpPr/>
            <p:nvPr/>
          </p:nvSpPr>
          <p:spPr>
            <a:xfrm>
              <a:off x="2099100" y="3029175"/>
              <a:ext cx="87650" cy="123675"/>
            </a:xfrm>
            <a:custGeom>
              <a:avLst/>
              <a:gdLst/>
              <a:ahLst/>
              <a:cxnLst/>
              <a:rect l="l" t="t" r="r" b="b"/>
              <a:pathLst>
                <a:path w="3506" h="4947" fill="none" extrusionOk="0">
                  <a:moveTo>
                    <a:pt x="480" y="0"/>
                  </a:moveTo>
                  <a:lnTo>
                    <a:pt x="0" y="4226"/>
                  </a:lnTo>
                  <a:lnTo>
                    <a:pt x="0" y="4226"/>
                  </a:lnTo>
                  <a:lnTo>
                    <a:pt x="1201" y="4659"/>
                  </a:lnTo>
                  <a:lnTo>
                    <a:pt x="1825" y="4803"/>
                  </a:lnTo>
                  <a:lnTo>
                    <a:pt x="2497" y="4947"/>
                  </a:lnTo>
                  <a:lnTo>
                    <a:pt x="3170" y="3410"/>
                  </a:lnTo>
                  <a:lnTo>
                    <a:pt x="3506" y="384"/>
                  </a:lnTo>
                  <a:lnTo>
                    <a:pt x="3506" y="384"/>
                  </a:lnTo>
                  <a:lnTo>
                    <a:pt x="3170" y="384"/>
                  </a:lnTo>
                  <a:lnTo>
                    <a:pt x="3170" y="384"/>
                  </a:lnTo>
                  <a:lnTo>
                    <a:pt x="3170" y="384"/>
                  </a:lnTo>
                  <a:lnTo>
                    <a:pt x="2545" y="336"/>
                  </a:lnTo>
                  <a:lnTo>
                    <a:pt x="1921" y="240"/>
                  </a:lnTo>
                  <a:lnTo>
                    <a:pt x="1249" y="144"/>
                  </a:lnTo>
                  <a:lnTo>
                    <a:pt x="48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41"/>
            <p:cNvSpPr/>
            <p:nvPr/>
          </p:nvSpPr>
          <p:spPr>
            <a:xfrm>
              <a:off x="2123100" y="3012350"/>
              <a:ext cx="202925" cy="156125"/>
            </a:xfrm>
            <a:custGeom>
              <a:avLst/>
              <a:gdLst/>
              <a:ahLst/>
              <a:cxnLst/>
              <a:rect l="l" t="t" r="r" b="b"/>
              <a:pathLst>
                <a:path w="8117" h="6245" extrusionOk="0">
                  <a:moveTo>
                    <a:pt x="241" y="1"/>
                  </a:moveTo>
                  <a:lnTo>
                    <a:pt x="1" y="5716"/>
                  </a:lnTo>
                  <a:lnTo>
                    <a:pt x="1057" y="5908"/>
                  </a:lnTo>
                  <a:lnTo>
                    <a:pt x="2114" y="6052"/>
                  </a:lnTo>
                  <a:lnTo>
                    <a:pt x="3410" y="6196"/>
                  </a:lnTo>
                  <a:lnTo>
                    <a:pt x="4755" y="6244"/>
                  </a:lnTo>
                  <a:lnTo>
                    <a:pt x="5379" y="6244"/>
                  </a:lnTo>
                  <a:lnTo>
                    <a:pt x="6004" y="6196"/>
                  </a:lnTo>
                  <a:lnTo>
                    <a:pt x="6532" y="6100"/>
                  </a:lnTo>
                  <a:lnTo>
                    <a:pt x="7012" y="5956"/>
                  </a:lnTo>
                  <a:lnTo>
                    <a:pt x="7444" y="5764"/>
                  </a:lnTo>
                  <a:lnTo>
                    <a:pt x="7589" y="5620"/>
                  </a:lnTo>
                  <a:lnTo>
                    <a:pt x="7685" y="5476"/>
                  </a:lnTo>
                  <a:lnTo>
                    <a:pt x="7925" y="5187"/>
                  </a:lnTo>
                  <a:lnTo>
                    <a:pt x="8021" y="4851"/>
                  </a:lnTo>
                  <a:lnTo>
                    <a:pt x="8117" y="4467"/>
                  </a:lnTo>
                  <a:lnTo>
                    <a:pt x="8117" y="4083"/>
                  </a:lnTo>
                  <a:lnTo>
                    <a:pt x="8069" y="3699"/>
                  </a:lnTo>
                  <a:lnTo>
                    <a:pt x="7973" y="3314"/>
                  </a:lnTo>
                  <a:lnTo>
                    <a:pt x="7829" y="2930"/>
                  </a:lnTo>
                  <a:lnTo>
                    <a:pt x="7685" y="2546"/>
                  </a:lnTo>
                  <a:lnTo>
                    <a:pt x="7444" y="2210"/>
                  </a:lnTo>
                  <a:lnTo>
                    <a:pt x="7252" y="1874"/>
                  </a:lnTo>
                  <a:lnTo>
                    <a:pt x="6964" y="1586"/>
                  </a:lnTo>
                  <a:lnTo>
                    <a:pt x="6724" y="1345"/>
                  </a:lnTo>
                  <a:lnTo>
                    <a:pt x="6436" y="1105"/>
                  </a:lnTo>
                  <a:lnTo>
                    <a:pt x="6148" y="961"/>
                  </a:lnTo>
                  <a:lnTo>
                    <a:pt x="5812" y="865"/>
                  </a:lnTo>
                  <a:lnTo>
                    <a:pt x="5523" y="865"/>
                  </a:lnTo>
                  <a:lnTo>
                    <a:pt x="4851" y="817"/>
                  </a:lnTo>
                  <a:lnTo>
                    <a:pt x="4035" y="721"/>
                  </a:lnTo>
                  <a:lnTo>
                    <a:pt x="2306" y="433"/>
                  </a:lnTo>
                  <a:lnTo>
                    <a:pt x="865" y="145"/>
                  </a:lnTo>
                  <a:lnTo>
                    <a:pt x="24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41"/>
            <p:cNvSpPr/>
            <p:nvPr/>
          </p:nvSpPr>
          <p:spPr>
            <a:xfrm>
              <a:off x="1758100" y="2821450"/>
              <a:ext cx="142900" cy="145300"/>
            </a:xfrm>
            <a:custGeom>
              <a:avLst/>
              <a:gdLst/>
              <a:ahLst/>
              <a:cxnLst/>
              <a:rect l="l" t="t" r="r" b="b"/>
              <a:pathLst>
                <a:path w="5716" h="5812" extrusionOk="0">
                  <a:moveTo>
                    <a:pt x="1730" y="1"/>
                  </a:moveTo>
                  <a:lnTo>
                    <a:pt x="1682" y="49"/>
                  </a:lnTo>
                  <a:lnTo>
                    <a:pt x="1634" y="97"/>
                  </a:lnTo>
                  <a:lnTo>
                    <a:pt x="1634" y="289"/>
                  </a:lnTo>
                  <a:lnTo>
                    <a:pt x="1778" y="529"/>
                  </a:lnTo>
                  <a:lnTo>
                    <a:pt x="1922" y="817"/>
                  </a:lnTo>
                  <a:lnTo>
                    <a:pt x="2114" y="1153"/>
                  </a:lnTo>
                  <a:lnTo>
                    <a:pt x="2594" y="1730"/>
                  </a:lnTo>
                  <a:lnTo>
                    <a:pt x="2882" y="2066"/>
                  </a:lnTo>
                  <a:lnTo>
                    <a:pt x="2354" y="1730"/>
                  </a:lnTo>
                  <a:lnTo>
                    <a:pt x="1586" y="1297"/>
                  </a:lnTo>
                  <a:lnTo>
                    <a:pt x="1202" y="1057"/>
                  </a:lnTo>
                  <a:lnTo>
                    <a:pt x="865" y="961"/>
                  </a:lnTo>
                  <a:lnTo>
                    <a:pt x="577" y="913"/>
                  </a:lnTo>
                  <a:lnTo>
                    <a:pt x="529" y="961"/>
                  </a:lnTo>
                  <a:lnTo>
                    <a:pt x="481" y="1009"/>
                  </a:lnTo>
                  <a:lnTo>
                    <a:pt x="481" y="1105"/>
                  </a:lnTo>
                  <a:lnTo>
                    <a:pt x="481" y="1249"/>
                  </a:lnTo>
                  <a:lnTo>
                    <a:pt x="673" y="1538"/>
                  </a:lnTo>
                  <a:lnTo>
                    <a:pt x="913" y="1874"/>
                  </a:lnTo>
                  <a:lnTo>
                    <a:pt x="1250" y="2162"/>
                  </a:lnTo>
                  <a:lnTo>
                    <a:pt x="1826" y="2738"/>
                  </a:lnTo>
                  <a:lnTo>
                    <a:pt x="2066" y="2930"/>
                  </a:lnTo>
                  <a:lnTo>
                    <a:pt x="2066" y="2930"/>
                  </a:lnTo>
                  <a:lnTo>
                    <a:pt x="1778" y="2786"/>
                  </a:lnTo>
                  <a:lnTo>
                    <a:pt x="1057" y="2498"/>
                  </a:lnTo>
                  <a:lnTo>
                    <a:pt x="673" y="2354"/>
                  </a:lnTo>
                  <a:lnTo>
                    <a:pt x="337" y="2258"/>
                  </a:lnTo>
                  <a:lnTo>
                    <a:pt x="49" y="2258"/>
                  </a:lnTo>
                  <a:lnTo>
                    <a:pt x="1" y="2354"/>
                  </a:lnTo>
                  <a:lnTo>
                    <a:pt x="1" y="2402"/>
                  </a:lnTo>
                  <a:lnTo>
                    <a:pt x="49" y="2498"/>
                  </a:lnTo>
                  <a:lnTo>
                    <a:pt x="241" y="2690"/>
                  </a:lnTo>
                  <a:lnTo>
                    <a:pt x="481" y="2882"/>
                  </a:lnTo>
                  <a:lnTo>
                    <a:pt x="769" y="3074"/>
                  </a:lnTo>
                  <a:lnTo>
                    <a:pt x="1394" y="3411"/>
                  </a:lnTo>
                  <a:lnTo>
                    <a:pt x="1730" y="3603"/>
                  </a:lnTo>
                  <a:lnTo>
                    <a:pt x="1730" y="3603"/>
                  </a:lnTo>
                  <a:lnTo>
                    <a:pt x="1394" y="3555"/>
                  </a:lnTo>
                  <a:lnTo>
                    <a:pt x="529" y="3555"/>
                  </a:lnTo>
                  <a:lnTo>
                    <a:pt x="289" y="3603"/>
                  </a:lnTo>
                  <a:lnTo>
                    <a:pt x="145" y="3651"/>
                  </a:lnTo>
                  <a:lnTo>
                    <a:pt x="97" y="3699"/>
                  </a:lnTo>
                  <a:lnTo>
                    <a:pt x="49" y="3747"/>
                  </a:lnTo>
                  <a:lnTo>
                    <a:pt x="97" y="3843"/>
                  </a:lnTo>
                  <a:lnTo>
                    <a:pt x="241" y="3939"/>
                  </a:lnTo>
                  <a:lnTo>
                    <a:pt x="625" y="4179"/>
                  </a:lnTo>
                  <a:lnTo>
                    <a:pt x="1202" y="4371"/>
                  </a:lnTo>
                  <a:lnTo>
                    <a:pt x="1730" y="4515"/>
                  </a:lnTo>
                  <a:lnTo>
                    <a:pt x="1826" y="4755"/>
                  </a:lnTo>
                  <a:lnTo>
                    <a:pt x="1970" y="4995"/>
                  </a:lnTo>
                  <a:lnTo>
                    <a:pt x="2114" y="5187"/>
                  </a:lnTo>
                  <a:lnTo>
                    <a:pt x="2306" y="5380"/>
                  </a:lnTo>
                  <a:lnTo>
                    <a:pt x="2594" y="5572"/>
                  </a:lnTo>
                  <a:lnTo>
                    <a:pt x="2882" y="5716"/>
                  </a:lnTo>
                  <a:lnTo>
                    <a:pt x="3219" y="5812"/>
                  </a:lnTo>
                  <a:lnTo>
                    <a:pt x="3555" y="5812"/>
                  </a:lnTo>
                  <a:lnTo>
                    <a:pt x="3891" y="5716"/>
                  </a:lnTo>
                  <a:lnTo>
                    <a:pt x="4227" y="5620"/>
                  </a:lnTo>
                  <a:lnTo>
                    <a:pt x="4515" y="5428"/>
                  </a:lnTo>
                  <a:lnTo>
                    <a:pt x="4755" y="5187"/>
                  </a:lnTo>
                  <a:lnTo>
                    <a:pt x="5284" y="4515"/>
                  </a:lnTo>
                  <a:lnTo>
                    <a:pt x="5476" y="4275"/>
                  </a:lnTo>
                  <a:lnTo>
                    <a:pt x="5620" y="3987"/>
                  </a:lnTo>
                  <a:lnTo>
                    <a:pt x="5668" y="3699"/>
                  </a:lnTo>
                  <a:lnTo>
                    <a:pt x="5716" y="3411"/>
                  </a:lnTo>
                  <a:lnTo>
                    <a:pt x="5668" y="3122"/>
                  </a:lnTo>
                  <a:lnTo>
                    <a:pt x="5620" y="2834"/>
                  </a:lnTo>
                  <a:lnTo>
                    <a:pt x="5476" y="2546"/>
                  </a:lnTo>
                  <a:lnTo>
                    <a:pt x="5332" y="2306"/>
                  </a:lnTo>
                  <a:lnTo>
                    <a:pt x="5188" y="1730"/>
                  </a:lnTo>
                  <a:lnTo>
                    <a:pt x="4996" y="913"/>
                  </a:lnTo>
                  <a:lnTo>
                    <a:pt x="4851" y="529"/>
                  </a:lnTo>
                  <a:lnTo>
                    <a:pt x="4707" y="241"/>
                  </a:lnTo>
                  <a:lnTo>
                    <a:pt x="4563" y="49"/>
                  </a:lnTo>
                  <a:lnTo>
                    <a:pt x="4467" y="1"/>
                  </a:lnTo>
                  <a:lnTo>
                    <a:pt x="4419" y="49"/>
                  </a:lnTo>
                  <a:lnTo>
                    <a:pt x="4275" y="145"/>
                  </a:lnTo>
                  <a:lnTo>
                    <a:pt x="4179" y="289"/>
                  </a:lnTo>
                  <a:lnTo>
                    <a:pt x="4131" y="481"/>
                  </a:lnTo>
                  <a:lnTo>
                    <a:pt x="4131" y="721"/>
                  </a:lnTo>
                  <a:lnTo>
                    <a:pt x="4131" y="1249"/>
                  </a:lnTo>
                  <a:lnTo>
                    <a:pt x="4179" y="1682"/>
                  </a:lnTo>
                  <a:lnTo>
                    <a:pt x="3699" y="1682"/>
                  </a:lnTo>
                  <a:lnTo>
                    <a:pt x="3171" y="1153"/>
                  </a:lnTo>
                  <a:lnTo>
                    <a:pt x="2498" y="529"/>
                  </a:lnTo>
                  <a:lnTo>
                    <a:pt x="2210" y="289"/>
                  </a:lnTo>
                  <a:lnTo>
                    <a:pt x="1922" y="97"/>
                  </a:lnTo>
                  <a:lnTo>
                    <a:pt x="1730" y="1"/>
                  </a:lnTo>
                  <a:close/>
                </a:path>
              </a:pathLst>
            </a:custGeom>
            <a:solidFill>
              <a:srgbClr val="FDC5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47" name="Google Shape;2647;p41"/>
          <p:cNvGrpSpPr/>
          <p:nvPr/>
        </p:nvGrpSpPr>
        <p:grpSpPr>
          <a:xfrm flipH="1">
            <a:off x="421878" y="2062051"/>
            <a:ext cx="2086802" cy="2520949"/>
            <a:chOff x="1856550" y="593100"/>
            <a:chExt cx="1159850" cy="1401150"/>
          </a:xfrm>
        </p:grpSpPr>
        <p:sp>
          <p:nvSpPr>
            <p:cNvPr id="2648" name="Google Shape;2648;p41"/>
            <p:cNvSpPr/>
            <p:nvPr/>
          </p:nvSpPr>
          <p:spPr>
            <a:xfrm>
              <a:off x="2866300" y="1556000"/>
              <a:ext cx="150100" cy="141700"/>
            </a:xfrm>
            <a:custGeom>
              <a:avLst/>
              <a:gdLst/>
              <a:ahLst/>
              <a:cxnLst/>
              <a:rect l="l" t="t" r="r" b="b"/>
              <a:pathLst>
                <a:path w="6004" h="5668" extrusionOk="0">
                  <a:moveTo>
                    <a:pt x="2305" y="0"/>
                  </a:moveTo>
                  <a:lnTo>
                    <a:pt x="2017" y="48"/>
                  </a:lnTo>
                  <a:lnTo>
                    <a:pt x="1729" y="96"/>
                  </a:lnTo>
                  <a:lnTo>
                    <a:pt x="1489" y="240"/>
                  </a:lnTo>
                  <a:lnTo>
                    <a:pt x="1201" y="384"/>
                  </a:lnTo>
                  <a:lnTo>
                    <a:pt x="1009" y="625"/>
                  </a:lnTo>
                  <a:lnTo>
                    <a:pt x="432" y="1249"/>
                  </a:lnTo>
                  <a:lnTo>
                    <a:pt x="240" y="1537"/>
                  </a:lnTo>
                  <a:lnTo>
                    <a:pt x="96" y="1825"/>
                  </a:lnTo>
                  <a:lnTo>
                    <a:pt x="0" y="2161"/>
                  </a:lnTo>
                  <a:lnTo>
                    <a:pt x="0" y="2498"/>
                  </a:lnTo>
                  <a:lnTo>
                    <a:pt x="48" y="2834"/>
                  </a:lnTo>
                  <a:lnTo>
                    <a:pt x="192" y="3122"/>
                  </a:lnTo>
                  <a:lnTo>
                    <a:pt x="336" y="3458"/>
                  </a:lnTo>
                  <a:lnTo>
                    <a:pt x="576" y="3698"/>
                  </a:lnTo>
                  <a:lnTo>
                    <a:pt x="817" y="3842"/>
                  </a:lnTo>
                  <a:lnTo>
                    <a:pt x="1057" y="3986"/>
                  </a:lnTo>
                  <a:lnTo>
                    <a:pt x="1297" y="4082"/>
                  </a:lnTo>
                  <a:lnTo>
                    <a:pt x="1537" y="4130"/>
                  </a:lnTo>
                  <a:lnTo>
                    <a:pt x="1777" y="4611"/>
                  </a:lnTo>
                  <a:lnTo>
                    <a:pt x="2065" y="5139"/>
                  </a:lnTo>
                  <a:lnTo>
                    <a:pt x="2305" y="5523"/>
                  </a:lnTo>
                  <a:lnTo>
                    <a:pt x="2449" y="5619"/>
                  </a:lnTo>
                  <a:lnTo>
                    <a:pt x="2546" y="5667"/>
                  </a:lnTo>
                  <a:lnTo>
                    <a:pt x="2594" y="5619"/>
                  </a:lnTo>
                  <a:lnTo>
                    <a:pt x="2642" y="5571"/>
                  </a:lnTo>
                  <a:lnTo>
                    <a:pt x="2690" y="5379"/>
                  </a:lnTo>
                  <a:lnTo>
                    <a:pt x="2690" y="5139"/>
                  </a:lnTo>
                  <a:lnTo>
                    <a:pt x="2642" y="4851"/>
                  </a:lnTo>
                  <a:lnTo>
                    <a:pt x="2546" y="4322"/>
                  </a:lnTo>
                  <a:lnTo>
                    <a:pt x="2449" y="3986"/>
                  </a:lnTo>
                  <a:lnTo>
                    <a:pt x="2690" y="4322"/>
                  </a:lnTo>
                  <a:lnTo>
                    <a:pt x="3074" y="4851"/>
                  </a:lnTo>
                  <a:lnTo>
                    <a:pt x="3314" y="5091"/>
                  </a:lnTo>
                  <a:lnTo>
                    <a:pt x="3554" y="5331"/>
                  </a:lnTo>
                  <a:lnTo>
                    <a:pt x="3794" y="5475"/>
                  </a:lnTo>
                  <a:lnTo>
                    <a:pt x="4034" y="5475"/>
                  </a:lnTo>
                  <a:lnTo>
                    <a:pt x="4034" y="5379"/>
                  </a:lnTo>
                  <a:lnTo>
                    <a:pt x="3986" y="5139"/>
                  </a:lnTo>
                  <a:lnTo>
                    <a:pt x="3842" y="4851"/>
                  </a:lnTo>
                  <a:lnTo>
                    <a:pt x="3650" y="4467"/>
                  </a:lnTo>
                  <a:lnTo>
                    <a:pt x="3266" y="3842"/>
                  </a:lnTo>
                  <a:lnTo>
                    <a:pt x="3026" y="3554"/>
                  </a:lnTo>
                  <a:lnTo>
                    <a:pt x="3314" y="3746"/>
                  </a:lnTo>
                  <a:lnTo>
                    <a:pt x="3938" y="4274"/>
                  </a:lnTo>
                  <a:lnTo>
                    <a:pt x="4274" y="4515"/>
                  </a:lnTo>
                  <a:lnTo>
                    <a:pt x="4659" y="4707"/>
                  </a:lnTo>
                  <a:lnTo>
                    <a:pt x="4947" y="4851"/>
                  </a:lnTo>
                  <a:lnTo>
                    <a:pt x="5187" y="4851"/>
                  </a:lnTo>
                  <a:lnTo>
                    <a:pt x="5235" y="4803"/>
                  </a:lnTo>
                  <a:lnTo>
                    <a:pt x="5283" y="4707"/>
                  </a:lnTo>
                  <a:lnTo>
                    <a:pt x="5187" y="4467"/>
                  </a:lnTo>
                  <a:lnTo>
                    <a:pt x="5043" y="4130"/>
                  </a:lnTo>
                  <a:lnTo>
                    <a:pt x="4755" y="3794"/>
                  </a:lnTo>
                  <a:lnTo>
                    <a:pt x="4178" y="3074"/>
                  </a:lnTo>
                  <a:lnTo>
                    <a:pt x="3794" y="2642"/>
                  </a:lnTo>
                  <a:lnTo>
                    <a:pt x="4178" y="2882"/>
                  </a:lnTo>
                  <a:lnTo>
                    <a:pt x="4803" y="3218"/>
                  </a:lnTo>
                  <a:lnTo>
                    <a:pt x="5139" y="3362"/>
                  </a:lnTo>
                  <a:lnTo>
                    <a:pt x="5475" y="3506"/>
                  </a:lnTo>
                  <a:lnTo>
                    <a:pt x="5715" y="3554"/>
                  </a:lnTo>
                  <a:lnTo>
                    <a:pt x="5955" y="3554"/>
                  </a:lnTo>
                  <a:lnTo>
                    <a:pt x="6003" y="3506"/>
                  </a:lnTo>
                  <a:lnTo>
                    <a:pt x="6003" y="3458"/>
                  </a:lnTo>
                  <a:lnTo>
                    <a:pt x="5859" y="3266"/>
                  </a:lnTo>
                  <a:lnTo>
                    <a:pt x="5667" y="3026"/>
                  </a:lnTo>
                  <a:lnTo>
                    <a:pt x="5331" y="2738"/>
                  </a:lnTo>
                  <a:lnTo>
                    <a:pt x="4611" y="2209"/>
                  </a:lnTo>
                  <a:lnTo>
                    <a:pt x="4034" y="1777"/>
                  </a:lnTo>
                  <a:lnTo>
                    <a:pt x="4034" y="1537"/>
                  </a:lnTo>
                  <a:lnTo>
                    <a:pt x="3986" y="1297"/>
                  </a:lnTo>
                  <a:lnTo>
                    <a:pt x="4419" y="1297"/>
                  </a:lnTo>
                  <a:lnTo>
                    <a:pt x="4899" y="1201"/>
                  </a:lnTo>
                  <a:lnTo>
                    <a:pt x="5139" y="1153"/>
                  </a:lnTo>
                  <a:lnTo>
                    <a:pt x="5331" y="1057"/>
                  </a:lnTo>
                  <a:lnTo>
                    <a:pt x="5475" y="961"/>
                  </a:lnTo>
                  <a:lnTo>
                    <a:pt x="5571" y="817"/>
                  </a:lnTo>
                  <a:lnTo>
                    <a:pt x="5571" y="721"/>
                  </a:lnTo>
                  <a:lnTo>
                    <a:pt x="5523" y="673"/>
                  </a:lnTo>
                  <a:lnTo>
                    <a:pt x="5331" y="528"/>
                  </a:lnTo>
                  <a:lnTo>
                    <a:pt x="4995" y="432"/>
                  </a:lnTo>
                  <a:lnTo>
                    <a:pt x="4611" y="336"/>
                  </a:lnTo>
                  <a:lnTo>
                    <a:pt x="3794" y="288"/>
                  </a:lnTo>
                  <a:lnTo>
                    <a:pt x="3170" y="240"/>
                  </a:lnTo>
                  <a:lnTo>
                    <a:pt x="2882" y="144"/>
                  </a:lnTo>
                  <a:lnTo>
                    <a:pt x="2594" y="48"/>
                  </a:lnTo>
                  <a:lnTo>
                    <a:pt x="2305" y="0"/>
                  </a:lnTo>
                  <a:close/>
                </a:path>
              </a:pathLst>
            </a:custGeom>
            <a:solidFill>
              <a:srgbClr val="D364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41"/>
            <p:cNvSpPr/>
            <p:nvPr/>
          </p:nvSpPr>
          <p:spPr>
            <a:xfrm>
              <a:off x="2486900" y="1272650"/>
              <a:ext cx="438250" cy="350600"/>
            </a:xfrm>
            <a:custGeom>
              <a:avLst/>
              <a:gdLst/>
              <a:ahLst/>
              <a:cxnLst/>
              <a:rect l="l" t="t" r="r" b="b"/>
              <a:pathLst>
                <a:path w="17530" h="14024" extrusionOk="0">
                  <a:moveTo>
                    <a:pt x="384" y="0"/>
                  </a:moveTo>
                  <a:lnTo>
                    <a:pt x="0" y="4851"/>
                  </a:lnTo>
                  <a:lnTo>
                    <a:pt x="16089" y="14024"/>
                  </a:lnTo>
                  <a:lnTo>
                    <a:pt x="17529" y="12055"/>
                  </a:lnTo>
                  <a:lnTo>
                    <a:pt x="17193" y="11622"/>
                  </a:lnTo>
                  <a:lnTo>
                    <a:pt x="16761" y="11190"/>
                  </a:lnTo>
                  <a:lnTo>
                    <a:pt x="15752" y="10230"/>
                  </a:lnTo>
                  <a:lnTo>
                    <a:pt x="14648" y="9221"/>
                  </a:lnTo>
                  <a:lnTo>
                    <a:pt x="13351" y="8213"/>
                  </a:lnTo>
                  <a:lnTo>
                    <a:pt x="11958" y="7204"/>
                  </a:lnTo>
                  <a:lnTo>
                    <a:pt x="10566" y="6244"/>
                  </a:lnTo>
                  <a:lnTo>
                    <a:pt x="9077" y="5235"/>
                  </a:lnTo>
                  <a:lnTo>
                    <a:pt x="7636" y="4323"/>
                  </a:lnTo>
                  <a:lnTo>
                    <a:pt x="4899" y="2594"/>
                  </a:lnTo>
                  <a:lnTo>
                    <a:pt x="2594" y="1249"/>
                  </a:lnTo>
                  <a:lnTo>
                    <a:pt x="384" y="0"/>
                  </a:lnTo>
                  <a:close/>
                </a:path>
              </a:pathLst>
            </a:custGeom>
            <a:solidFill>
              <a:srgbClr val="D364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41"/>
            <p:cNvSpPr/>
            <p:nvPr/>
          </p:nvSpPr>
          <p:spPr>
            <a:xfrm>
              <a:off x="2486900" y="1272650"/>
              <a:ext cx="438250" cy="350600"/>
            </a:xfrm>
            <a:custGeom>
              <a:avLst/>
              <a:gdLst/>
              <a:ahLst/>
              <a:cxnLst/>
              <a:rect l="l" t="t" r="r" b="b"/>
              <a:pathLst>
                <a:path w="17530" h="14024" fill="none" extrusionOk="0">
                  <a:moveTo>
                    <a:pt x="384" y="0"/>
                  </a:moveTo>
                  <a:lnTo>
                    <a:pt x="384" y="0"/>
                  </a:lnTo>
                  <a:lnTo>
                    <a:pt x="2594" y="1249"/>
                  </a:lnTo>
                  <a:lnTo>
                    <a:pt x="4899" y="2594"/>
                  </a:lnTo>
                  <a:lnTo>
                    <a:pt x="7636" y="4323"/>
                  </a:lnTo>
                  <a:lnTo>
                    <a:pt x="9077" y="5235"/>
                  </a:lnTo>
                  <a:lnTo>
                    <a:pt x="10566" y="6244"/>
                  </a:lnTo>
                  <a:lnTo>
                    <a:pt x="11958" y="7204"/>
                  </a:lnTo>
                  <a:lnTo>
                    <a:pt x="13351" y="8213"/>
                  </a:lnTo>
                  <a:lnTo>
                    <a:pt x="14648" y="9221"/>
                  </a:lnTo>
                  <a:lnTo>
                    <a:pt x="15752" y="10230"/>
                  </a:lnTo>
                  <a:lnTo>
                    <a:pt x="16761" y="11190"/>
                  </a:lnTo>
                  <a:lnTo>
                    <a:pt x="17193" y="11622"/>
                  </a:lnTo>
                  <a:lnTo>
                    <a:pt x="17529" y="12055"/>
                  </a:lnTo>
                  <a:lnTo>
                    <a:pt x="16089" y="14024"/>
                  </a:lnTo>
                  <a:lnTo>
                    <a:pt x="0" y="4851"/>
                  </a:lnTo>
                  <a:lnTo>
                    <a:pt x="384"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41"/>
            <p:cNvSpPr/>
            <p:nvPr/>
          </p:nvSpPr>
          <p:spPr>
            <a:xfrm>
              <a:off x="2624975" y="1353075"/>
              <a:ext cx="283375" cy="265375"/>
            </a:xfrm>
            <a:custGeom>
              <a:avLst/>
              <a:gdLst/>
              <a:ahLst/>
              <a:cxnLst/>
              <a:rect l="l" t="t" r="r" b="b"/>
              <a:pathLst>
                <a:path w="11335" h="10615" extrusionOk="0">
                  <a:moveTo>
                    <a:pt x="961" y="1"/>
                  </a:moveTo>
                  <a:lnTo>
                    <a:pt x="480" y="2354"/>
                  </a:lnTo>
                  <a:lnTo>
                    <a:pt x="144" y="4083"/>
                  </a:lnTo>
                  <a:lnTo>
                    <a:pt x="0" y="5092"/>
                  </a:lnTo>
                  <a:lnTo>
                    <a:pt x="48" y="5188"/>
                  </a:lnTo>
                  <a:lnTo>
                    <a:pt x="240" y="5380"/>
                  </a:lnTo>
                  <a:lnTo>
                    <a:pt x="865" y="5812"/>
                  </a:lnTo>
                  <a:lnTo>
                    <a:pt x="1777" y="6388"/>
                  </a:lnTo>
                  <a:lnTo>
                    <a:pt x="2786" y="6965"/>
                  </a:lnTo>
                  <a:lnTo>
                    <a:pt x="4755" y="8021"/>
                  </a:lnTo>
                  <a:lnTo>
                    <a:pt x="5619" y="8501"/>
                  </a:lnTo>
                  <a:lnTo>
                    <a:pt x="6291" y="9606"/>
                  </a:lnTo>
                  <a:lnTo>
                    <a:pt x="6435" y="9750"/>
                  </a:lnTo>
                  <a:lnTo>
                    <a:pt x="6676" y="9846"/>
                  </a:lnTo>
                  <a:lnTo>
                    <a:pt x="7012" y="9942"/>
                  </a:lnTo>
                  <a:lnTo>
                    <a:pt x="7300" y="9990"/>
                  </a:lnTo>
                  <a:lnTo>
                    <a:pt x="7876" y="10038"/>
                  </a:lnTo>
                  <a:lnTo>
                    <a:pt x="8116" y="10038"/>
                  </a:lnTo>
                  <a:lnTo>
                    <a:pt x="8164" y="10086"/>
                  </a:lnTo>
                  <a:lnTo>
                    <a:pt x="8357" y="10278"/>
                  </a:lnTo>
                  <a:lnTo>
                    <a:pt x="8645" y="10470"/>
                  </a:lnTo>
                  <a:lnTo>
                    <a:pt x="8837" y="10566"/>
                  </a:lnTo>
                  <a:lnTo>
                    <a:pt x="9125" y="10615"/>
                  </a:lnTo>
                  <a:lnTo>
                    <a:pt x="9269" y="10615"/>
                  </a:lnTo>
                  <a:lnTo>
                    <a:pt x="9413" y="10566"/>
                  </a:lnTo>
                  <a:lnTo>
                    <a:pt x="9605" y="10422"/>
                  </a:lnTo>
                  <a:lnTo>
                    <a:pt x="9749" y="10230"/>
                  </a:lnTo>
                  <a:lnTo>
                    <a:pt x="10085" y="9798"/>
                  </a:lnTo>
                  <a:lnTo>
                    <a:pt x="10470" y="9222"/>
                  </a:lnTo>
                  <a:lnTo>
                    <a:pt x="10758" y="8645"/>
                  </a:lnTo>
                  <a:lnTo>
                    <a:pt x="11046" y="8069"/>
                  </a:lnTo>
                  <a:lnTo>
                    <a:pt x="11334" y="7349"/>
                  </a:lnTo>
                  <a:lnTo>
                    <a:pt x="11334" y="7205"/>
                  </a:lnTo>
                  <a:lnTo>
                    <a:pt x="11286" y="7109"/>
                  </a:lnTo>
                  <a:lnTo>
                    <a:pt x="11190" y="7061"/>
                  </a:lnTo>
                  <a:lnTo>
                    <a:pt x="10806" y="7061"/>
                  </a:lnTo>
                  <a:lnTo>
                    <a:pt x="10662" y="7109"/>
                  </a:lnTo>
                  <a:lnTo>
                    <a:pt x="10614" y="6580"/>
                  </a:lnTo>
                  <a:lnTo>
                    <a:pt x="10470" y="6148"/>
                  </a:lnTo>
                  <a:lnTo>
                    <a:pt x="10374" y="5908"/>
                  </a:lnTo>
                  <a:lnTo>
                    <a:pt x="10278" y="5716"/>
                  </a:lnTo>
                  <a:lnTo>
                    <a:pt x="10085" y="5524"/>
                  </a:lnTo>
                  <a:lnTo>
                    <a:pt x="9941" y="5476"/>
                  </a:lnTo>
                  <a:lnTo>
                    <a:pt x="9749" y="5428"/>
                  </a:lnTo>
                  <a:lnTo>
                    <a:pt x="9605" y="5428"/>
                  </a:lnTo>
                  <a:lnTo>
                    <a:pt x="9317" y="5524"/>
                  </a:lnTo>
                  <a:lnTo>
                    <a:pt x="9173" y="5572"/>
                  </a:lnTo>
                  <a:lnTo>
                    <a:pt x="9077" y="5476"/>
                  </a:lnTo>
                  <a:lnTo>
                    <a:pt x="8789" y="5092"/>
                  </a:lnTo>
                  <a:lnTo>
                    <a:pt x="8164" y="4563"/>
                  </a:lnTo>
                  <a:lnTo>
                    <a:pt x="7732" y="4227"/>
                  </a:lnTo>
                  <a:lnTo>
                    <a:pt x="7156" y="3843"/>
                  </a:lnTo>
                  <a:lnTo>
                    <a:pt x="3458" y="1538"/>
                  </a:lnTo>
                  <a:lnTo>
                    <a:pt x="96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41"/>
            <p:cNvSpPr/>
            <p:nvPr/>
          </p:nvSpPr>
          <p:spPr>
            <a:xfrm>
              <a:off x="2624975" y="1353075"/>
              <a:ext cx="283375" cy="265375"/>
            </a:xfrm>
            <a:custGeom>
              <a:avLst/>
              <a:gdLst/>
              <a:ahLst/>
              <a:cxnLst/>
              <a:rect l="l" t="t" r="r" b="b"/>
              <a:pathLst>
                <a:path w="11335" h="10615" fill="none" extrusionOk="0">
                  <a:moveTo>
                    <a:pt x="961" y="1"/>
                  </a:moveTo>
                  <a:lnTo>
                    <a:pt x="961" y="1"/>
                  </a:lnTo>
                  <a:lnTo>
                    <a:pt x="3458" y="1538"/>
                  </a:lnTo>
                  <a:lnTo>
                    <a:pt x="7156" y="3843"/>
                  </a:lnTo>
                  <a:lnTo>
                    <a:pt x="7156" y="3843"/>
                  </a:lnTo>
                  <a:lnTo>
                    <a:pt x="7732" y="4227"/>
                  </a:lnTo>
                  <a:lnTo>
                    <a:pt x="8164" y="4563"/>
                  </a:lnTo>
                  <a:lnTo>
                    <a:pt x="8789" y="5092"/>
                  </a:lnTo>
                  <a:lnTo>
                    <a:pt x="9077" y="5476"/>
                  </a:lnTo>
                  <a:lnTo>
                    <a:pt x="9173" y="5572"/>
                  </a:lnTo>
                  <a:lnTo>
                    <a:pt x="9173" y="5572"/>
                  </a:lnTo>
                  <a:lnTo>
                    <a:pt x="9317" y="5524"/>
                  </a:lnTo>
                  <a:lnTo>
                    <a:pt x="9605" y="5428"/>
                  </a:lnTo>
                  <a:lnTo>
                    <a:pt x="9749" y="5428"/>
                  </a:lnTo>
                  <a:lnTo>
                    <a:pt x="9941" y="5476"/>
                  </a:lnTo>
                  <a:lnTo>
                    <a:pt x="10085" y="5524"/>
                  </a:lnTo>
                  <a:lnTo>
                    <a:pt x="10278" y="5716"/>
                  </a:lnTo>
                  <a:lnTo>
                    <a:pt x="10278" y="5716"/>
                  </a:lnTo>
                  <a:lnTo>
                    <a:pt x="10374" y="5908"/>
                  </a:lnTo>
                  <a:lnTo>
                    <a:pt x="10470" y="6148"/>
                  </a:lnTo>
                  <a:lnTo>
                    <a:pt x="10614" y="6580"/>
                  </a:lnTo>
                  <a:lnTo>
                    <a:pt x="10662" y="7109"/>
                  </a:lnTo>
                  <a:lnTo>
                    <a:pt x="10662" y="7109"/>
                  </a:lnTo>
                  <a:lnTo>
                    <a:pt x="10806" y="7061"/>
                  </a:lnTo>
                  <a:lnTo>
                    <a:pt x="11046" y="7061"/>
                  </a:lnTo>
                  <a:lnTo>
                    <a:pt x="11190" y="7061"/>
                  </a:lnTo>
                  <a:lnTo>
                    <a:pt x="11286" y="7109"/>
                  </a:lnTo>
                  <a:lnTo>
                    <a:pt x="11334" y="7205"/>
                  </a:lnTo>
                  <a:lnTo>
                    <a:pt x="11334" y="7349"/>
                  </a:lnTo>
                  <a:lnTo>
                    <a:pt x="11334" y="7349"/>
                  </a:lnTo>
                  <a:lnTo>
                    <a:pt x="11046" y="8069"/>
                  </a:lnTo>
                  <a:lnTo>
                    <a:pt x="10758" y="8645"/>
                  </a:lnTo>
                  <a:lnTo>
                    <a:pt x="10470" y="9222"/>
                  </a:lnTo>
                  <a:lnTo>
                    <a:pt x="10085" y="9798"/>
                  </a:lnTo>
                  <a:lnTo>
                    <a:pt x="9749" y="10230"/>
                  </a:lnTo>
                  <a:lnTo>
                    <a:pt x="9605" y="10422"/>
                  </a:lnTo>
                  <a:lnTo>
                    <a:pt x="9413" y="10566"/>
                  </a:lnTo>
                  <a:lnTo>
                    <a:pt x="9269" y="10615"/>
                  </a:lnTo>
                  <a:lnTo>
                    <a:pt x="9125" y="10615"/>
                  </a:lnTo>
                  <a:lnTo>
                    <a:pt x="9125" y="10615"/>
                  </a:lnTo>
                  <a:lnTo>
                    <a:pt x="8837" y="10566"/>
                  </a:lnTo>
                  <a:lnTo>
                    <a:pt x="8645" y="10470"/>
                  </a:lnTo>
                  <a:lnTo>
                    <a:pt x="8357" y="10278"/>
                  </a:lnTo>
                  <a:lnTo>
                    <a:pt x="8164" y="10086"/>
                  </a:lnTo>
                  <a:lnTo>
                    <a:pt x="8116" y="10038"/>
                  </a:lnTo>
                  <a:lnTo>
                    <a:pt x="8116" y="10038"/>
                  </a:lnTo>
                  <a:lnTo>
                    <a:pt x="7876" y="10038"/>
                  </a:lnTo>
                  <a:lnTo>
                    <a:pt x="7300" y="9990"/>
                  </a:lnTo>
                  <a:lnTo>
                    <a:pt x="7012" y="9942"/>
                  </a:lnTo>
                  <a:lnTo>
                    <a:pt x="6676" y="9846"/>
                  </a:lnTo>
                  <a:lnTo>
                    <a:pt x="6435" y="9750"/>
                  </a:lnTo>
                  <a:lnTo>
                    <a:pt x="6291" y="9606"/>
                  </a:lnTo>
                  <a:lnTo>
                    <a:pt x="6291" y="9606"/>
                  </a:lnTo>
                  <a:lnTo>
                    <a:pt x="5619" y="8501"/>
                  </a:lnTo>
                  <a:lnTo>
                    <a:pt x="5619" y="8501"/>
                  </a:lnTo>
                  <a:lnTo>
                    <a:pt x="4755" y="8021"/>
                  </a:lnTo>
                  <a:lnTo>
                    <a:pt x="2786" y="6965"/>
                  </a:lnTo>
                  <a:lnTo>
                    <a:pt x="1777" y="6388"/>
                  </a:lnTo>
                  <a:lnTo>
                    <a:pt x="865" y="5812"/>
                  </a:lnTo>
                  <a:lnTo>
                    <a:pt x="240" y="5380"/>
                  </a:lnTo>
                  <a:lnTo>
                    <a:pt x="48" y="5188"/>
                  </a:lnTo>
                  <a:lnTo>
                    <a:pt x="0" y="5092"/>
                  </a:lnTo>
                  <a:lnTo>
                    <a:pt x="0" y="5092"/>
                  </a:lnTo>
                  <a:lnTo>
                    <a:pt x="144" y="4083"/>
                  </a:lnTo>
                  <a:lnTo>
                    <a:pt x="480" y="2354"/>
                  </a:lnTo>
                  <a:lnTo>
                    <a:pt x="96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41"/>
            <p:cNvSpPr/>
            <p:nvPr/>
          </p:nvSpPr>
          <p:spPr>
            <a:xfrm>
              <a:off x="2638175" y="1369900"/>
              <a:ext cx="62450" cy="134500"/>
            </a:xfrm>
            <a:custGeom>
              <a:avLst/>
              <a:gdLst/>
              <a:ahLst/>
              <a:cxnLst/>
              <a:rect l="l" t="t" r="r" b="b"/>
              <a:pathLst>
                <a:path w="2498" h="5380" extrusionOk="0">
                  <a:moveTo>
                    <a:pt x="1537" y="0"/>
                  </a:moveTo>
                  <a:lnTo>
                    <a:pt x="1201" y="1105"/>
                  </a:lnTo>
                  <a:lnTo>
                    <a:pt x="769" y="2546"/>
                  </a:lnTo>
                  <a:lnTo>
                    <a:pt x="0" y="4899"/>
                  </a:lnTo>
                  <a:lnTo>
                    <a:pt x="673" y="5379"/>
                  </a:lnTo>
                  <a:lnTo>
                    <a:pt x="2498" y="577"/>
                  </a:lnTo>
                  <a:lnTo>
                    <a:pt x="153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41"/>
            <p:cNvSpPr/>
            <p:nvPr/>
          </p:nvSpPr>
          <p:spPr>
            <a:xfrm>
              <a:off x="2638175" y="1369900"/>
              <a:ext cx="62450" cy="134500"/>
            </a:xfrm>
            <a:custGeom>
              <a:avLst/>
              <a:gdLst/>
              <a:ahLst/>
              <a:cxnLst/>
              <a:rect l="l" t="t" r="r" b="b"/>
              <a:pathLst>
                <a:path w="2498" h="5380" fill="none" extrusionOk="0">
                  <a:moveTo>
                    <a:pt x="1537" y="0"/>
                  </a:moveTo>
                  <a:lnTo>
                    <a:pt x="1537" y="0"/>
                  </a:lnTo>
                  <a:lnTo>
                    <a:pt x="1201" y="1105"/>
                  </a:lnTo>
                  <a:lnTo>
                    <a:pt x="769" y="2546"/>
                  </a:lnTo>
                  <a:lnTo>
                    <a:pt x="0" y="4899"/>
                  </a:lnTo>
                  <a:lnTo>
                    <a:pt x="0" y="4899"/>
                  </a:lnTo>
                  <a:lnTo>
                    <a:pt x="673" y="5379"/>
                  </a:lnTo>
                  <a:lnTo>
                    <a:pt x="2498" y="577"/>
                  </a:lnTo>
                  <a:lnTo>
                    <a:pt x="2498" y="577"/>
                  </a:lnTo>
                  <a:lnTo>
                    <a:pt x="1537"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41"/>
            <p:cNvSpPr/>
            <p:nvPr/>
          </p:nvSpPr>
          <p:spPr>
            <a:xfrm>
              <a:off x="2496500" y="1272650"/>
              <a:ext cx="182525" cy="228150"/>
            </a:xfrm>
            <a:custGeom>
              <a:avLst/>
              <a:gdLst/>
              <a:ahLst/>
              <a:cxnLst/>
              <a:rect l="l" t="t" r="r" b="b"/>
              <a:pathLst>
                <a:path w="7301" h="9126" extrusionOk="0">
                  <a:moveTo>
                    <a:pt x="0" y="0"/>
                  </a:moveTo>
                  <a:lnTo>
                    <a:pt x="721" y="6484"/>
                  </a:lnTo>
                  <a:lnTo>
                    <a:pt x="5571" y="9125"/>
                  </a:lnTo>
                  <a:lnTo>
                    <a:pt x="6340" y="6580"/>
                  </a:lnTo>
                  <a:lnTo>
                    <a:pt x="6964" y="4707"/>
                  </a:lnTo>
                  <a:lnTo>
                    <a:pt x="7156" y="3938"/>
                  </a:lnTo>
                  <a:lnTo>
                    <a:pt x="7300" y="3458"/>
                  </a:lnTo>
                  <a:lnTo>
                    <a:pt x="7252" y="3362"/>
                  </a:lnTo>
                  <a:lnTo>
                    <a:pt x="7204" y="3266"/>
                  </a:lnTo>
                  <a:lnTo>
                    <a:pt x="7012" y="3074"/>
                  </a:lnTo>
                  <a:lnTo>
                    <a:pt x="6676" y="2834"/>
                  </a:lnTo>
                  <a:lnTo>
                    <a:pt x="6196" y="2546"/>
                  </a:lnTo>
                  <a:lnTo>
                    <a:pt x="5043" y="1969"/>
                  </a:lnTo>
                  <a:lnTo>
                    <a:pt x="3698" y="1393"/>
                  </a:lnTo>
                  <a:lnTo>
                    <a:pt x="1153" y="432"/>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41"/>
            <p:cNvSpPr/>
            <p:nvPr/>
          </p:nvSpPr>
          <p:spPr>
            <a:xfrm>
              <a:off x="2496500" y="1272650"/>
              <a:ext cx="182525" cy="228150"/>
            </a:xfrm>
            <a:custGeom>
              <a:avLst/>
              <a:gdLst/>
              <a:ahLst/>
              <a:cxnLst/>
              <a:rect l="l" t="t" r="r" b="b"/>
              <a:pathLst>
                <a:path w="7301" h="9126" fill="none" extrusionOk="0">
                  <a:moveTo>
                    <a:pt x="0" y="0"/>
                  </a:moveTo>
                  <a:lnTo>
                    <a:pt x="0" y="0"/>
                  </a:lnTo>
                  <a:lnTo>
                    <a:pt x="1153" y="432"/>
                  </a:lnTo>
                  <a:lnTo>
                    <a:pt x="3698" y="1393"/>
                  </a:lnTo>
                  <a:lnTo>
                    <a:pt x="5043" y="1969"/>
                  </a:lnTo>
                  <a:lnTo>
                    <a:pt x="6196" y="2546"/>
                  </a:lnTo>
                  <a:lnTo>
                    <a:pt x="6676" y="2834"/>
                  </a:lnTo>
                  <a:lnTo>
                    <a:pt x="7012" y="3074"/>
                  </a:lnTo>
                  <a:lnTo>
                    <a:pt x="7204" y="3266"/>
                  </a:lnTo>
                  <a:lnTo>
                    <a:pt x="7252" y="3362"/>
                  </a:lnTo>
                  <a:lnTo>
                    <a:pt x="7300" y="3458"/>
                  </a:lnTo>
                  <a:lnTo>
                    <a:pt x="7300" y="3458"/>
                  </a:lnTo>
                  <a:lnTo>
                    <a:pt x="7156" y="3938"/>
                  </a:lnTo>
                  <a:lnTo>
                    <a:pt x="6964" y="4707"/>
                  </a:lnTo>
                  <a:lnTo>
                    <a:pt x="6340" y="6580"/>
                  </a:lnTo>
                  <a:lnTo>
                    <a:pt x="5571" y="9125"/>
                  </a:lnTo>
                  <a:lnTo>
                    <a:pt x="721" y="6484"/>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41"/>
            <p:cNvSpPr/>
            <p:nvPr/>
          </p:nvSpPr>
          <p:spPr>
            <a:xfrm>
              <a:off x="1856550" y="1399900"/>
              <a:ext cx="153725" cy="141700"/>
            </a:xfrm>
            <a:custGeom>
              <a:avLst/>
              <a:gdLst/>
              <a:ahLst/>
              <a:cxnLst/>
              <a:rect l="l" t="t" r="r" b="b"/>
              <a:pathLst>
                <a:path w="6149" h="5668" extrusionOk="0">
                  <a:moveTo>
                    <a:pt x="1586" y="1"/>
                  </a:moveTo>
                  <a:lnTo>
                    <a:pt x="1250" y="49"/>
                  </a:lnTo>
                  <a:lnTo>
                    <a:pt x="1058" y="145"/>
                  </a:lnTo>
                  <a:lnTo>
                    <a:pt x="1010" y="193"/>
                  </a:lnTo>
                  <a:lnTo>
                    <a:pt x="961" y="289"/>
                  </a:lnTo>
                  <a:lnTo>
                    <a:pt x="1010" y="433"/>
                  </a:lnTo>
                  <a:lnTo>
                    <a:pt x="1154" y="577"/>
                  </a:lnTo>
                  <a:lnTo>
                    <a:pt x="1298" y="673"/>
                  </a:lnTo>
                  <a:lnTo>
                    <a:pt x="1538" y="817"/>
                  </a:lnTo>
                  <a:lnTo>
                    <a:pt x="2018" y="961"/>
                  </a:lnTo>
                  <a:lnTo>
                    <a:pt x="2450" y="1106"/>
                  </a:lnTo>
                  <a:lnTo>
                    <a:pt x="2354" y="1298"/>
                  </a:lnTo>
                  <a:lnTo>
                    <a:pt x="2258" y="1538"/>
                  </a:lnTo>
                  <a:lnTo>
                    <a:pt x="1586" y="1826"/>
                  </a:lnTo>
                  <a:lnTo>
                    <a:pt x="769" y="2210"/>
                  </a:lnTo>
                  <a:lnTo>
                    <a:pt x="433" y="2450"/>
                  </a:lnTo>
                  <a:lnTo>
                    <a:pt x="145" y="2594"/>
                  </a:lnTo>
                  <a:lnTo>
                    <a:pt x="1" y="2786"/>
                  </a:lnTo>
                  <a:lnTo>
                    <a:pt x="1" y="2834"/>
                  </a:lnTo>
                  <a:lnTo>
                    <a:pt x="49" y="2882"/>
                  </a:lnTo>
                  <a:lnTo>
                    <a:pt x="241" y="2930"/>
                  </a:lnTo>
                  <a:lnTo>
                    <a:pt x="529" y="2930"/>
                  </a:lnTo>
                  <a:lnTo>
                    <a:pt x="865" y="2882"/>
                  </a:lnTo>
                  <a:lnTo>
                    <a:pt x="1202" y="2786"/>
                  </a:lnTo>
                  <a:lnTo>
                    <a:pt x="1922" y="2594"/>
                  </a:lnTo>
                  <a:lnTo>
                    <a:pt x="2354" y="2402"/>
                  </a:lnTo>
                  <a:lnTo>
                    <a:pt x="2354" y="2450"/>
                  </a:lnTo>
                  <a:lnTo>
                    <a:pt x="1874" y="2786"/>
                  </a:lnTo>
                  <a:lnTo>
                    <a:pt x="1154" y="3363"/>
                  </a:lnTo>
                  <a:lnTo>
                    <a:pt x="817" y="3651"/>
                  </a:lnTo>
                  <a:lnTo>
                    <a:pt x="577" y="3939"/>
                  </a:lnTo>
                  <a:lnTo>
                    <a:pt x="433" y="4179"/>
                  </a:lnTo>
                  <a:lnTo>
                    <a:pt x="433" y="4227"/>
                  </a:lnTo>
                  <a:lnTo>
                    <a:pt x="529" y="4323"/>
                  </a:lnTo>
                  <a:lnTo>
                    <a:pt x="625" y="4371"/>
                  </a:lnTo>
                  <a:lnTo>
                    <a:pt x="721" y="4371"/>
                  </a:lnTo>
                  <a:lnTo>
                    <a:pt x="1058" y="4323"/>
                  </a:lnTo>
                  <a:lnTo>
                    <a:pt x="1442" y="4179"/>
                  </a:lnTo>
                  <a:lnTo>
                    <a:pt x="1874" y="3987"/>
                  </a:lnTo>
                  <a:lnTo>
                    <a:pt x="2594" y="3651"/>
                  </a:lnTo>
                  <a:lnTo>
                    <a:pt x="2882" y="3459"/>
                  </a:lnTo>
                  <a:lnTo>
                    <a:pt x="2642" y="3699"/>
                  </a:lnTo>
                  <a:lnTo>
                    <a:pt x="2066" y="4275"/>
                  </a:lnTo>
                  <a:lnTo>
                    <a:pt x="1826" y="4563"/>
                  </a:lnTo>
                  <a:lnTo>
                    <a:pt x="1634" y="4851"/>
                  </a:lnTo>
                  <a:lnTo>
                    <a:pt x="1538" y="5092"/>
                  </a:lnTo>
                  <a:lnTo>
                    <a:pt x="1538" y="5140"/>
                  </a:lnTo>
                  <a:lnTo>
                    <a:pt x="1586" y="5188"/>
                  </a:lnTo>
                  <a:lnTo>
                    <a:pt x="1682" y="5236"/>
                  </a:lnTo>
                  <a:lnTo>
                    <a:pt x="1778" y="5188"/>
                  </a:lnTo>
                  <a:lnTo>
                    <a:pt x="2018" y="5092"/>
                  </a:lnTo>
                  <a:lnTo>
                    <a:pt x="2258" y="4948"/>
                  </a:lnTo>
                  <a:lnTo>
                    <a:pt x="2546" y="4755"/>
                  </a:lnTo>
                  <a:lnTo>
                    <a:pt x="3075" y="4323"/>
                  </a:lnTo>
                  <a:lnTo>
                    <a:pt x="3363" y="4035"/>
                  </a:lnTo>
                  <a:lnTo>
                    <a:pt x="3411" y="4035"/>
                  </a:lnTo>
                  <a:lnTo>
                    <a:pt x="3219" y="4323"/>
                  </a:lnTo>
                  <a:lnTo>
                    <a:pt x="2979" y="4851"/>
                  </a:lnTo>
                  <a:lnTo>
                    <a:pt x="2882" y="5140"/>
                  </a:lnTo>
                  <a:lnTo>
                    <a:pt x="2834" y="5380"/>
                  </a:lnTo>
                  <a:lnTo>
                    <a:pt x="2834" y="5524"/>
                  </a:lnTo>
                  <a:lnTo>
                    <a:pt x="2882" y="5620"/>
                  </a:lnTo>
                  <a:lnTo>
                    <a:pt x="2931" y="5668"/>
                  </a:lnTo>
                  <a:lnTo>
                    <a:pt x="3027" y="5620"/>
                  </a:lnTo>
                  <a:lnTo>
                    <a:pt x="3171" y="5572"/>
                  </a:lnTo>
                  <a:lnTo>
                    <a:pt x="3507" y="5236"/>
                  </a:lnTo>
                  <a:lnTo>
                    <a:pt x="3891" y="4803"/>
                  </a:lnTo>
                  <a:lnTo>
                    <a:pt x="4227" y="4323"/>
                  </a:lnTo>
                  <a:lnTo>
                    <a:pt x="4515" y="4371"/>
                  </a:lnTo>
                  <a:lnTo>
                    <a:pt x="4755" y="4323"/>
                  </a:lnTo>
                  <a:lnTo>
                    <a:pt x="4996" y="4227"/>
                  </a:lnTo>
                  <a:lnTo>
                    <a:pt x="5236" y="4131"/>
                  </a:lnTo>
                  <a:lnTo>
                    <a:pt x="5524" y="3939"/>
                  </a:lnTo>
                  <a:lnTo>
                    <a:pt x="5764" y="3699"/>
                  </a:lnTo>
                  <a:lnTo>
                    <a:pt x="5956" y="3411"/>
                  </a:lnTo>
                  <a:lnTo>
                    <a:pt x="6052" y="3075"/>
                  </a:lnTo>
                  <a:lnTo>
                    <a:pt x="6148" y="2738"/>
                  </a:lnTo>
                  <a:lnTo>
                    <a:pt x="6100" y="2402"/>
                  </a:lnTo>
                  <a:lnTo>
                    <a:pt x="6052" y="2066"/>
                  </a:lnTo>
                  <a:lnTo>
                    <a:pt x="5908" y="1778"/>
                  </a:lnTo>
                  <a:lnTo>
                    <a:pt x="5476" y="1009"/>
                  </a:lnTo>
                  <a:lnTo>
                    <a:pt x="5332" y="769"/>
                  </a:lnTo>
                  <a:lnTo>
                    <a:pt x="5092" y="529"/>
                  </a:lnTo>
                  <a:lnTo>
                    <a:pt x="4852" y="385"/>
                  </a:lnTo>
                  <a:lnTo>
                    <a:pt x="4611" y="241"/>
                  </a:lnTo>
                  <a:lnTo>
                    <a:pt x="4323" y="193"/>
                  </a:lnTo>
                  <a:lnTo>
                    <a:pt x="4035" y="145"/>
                  </a:lnTo>
                  <a:lnTo>
                    <a:pt x="3699" y="145"/>
                  </a:lnTo>
                  <a:lnTo>
                    <a:pt x="3411" y="241"/>
                  </a:lnTo>
                  <a:lnTo>
                    <a:pt x="2834" y="145"/>
                  </a:lnTo>
                  <a:lnTo>
                    <a:pt x="2018" y="49"/>
                  </a:lnTo>
                  <a:lnTo>
                    <a:pt x="1586" y="1"/>
                  </a:lnTo>
                  <a:close/>
                </a:path>
              </a:pathLst>
            </a:custGeom>
            <a:solidFill>
              <a:srgbClr val="D364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41"/>
            <p:cNvSpPr/>
            <p:nvPr/>
          </p:nvSpPr>
          <p:spPr>
            <a:xfrm>
              <a:off x="1959825" y="1248625"/>
              <a:ext cx="467050" cy="228150"/>
            </a:xfrm>
            <a:custGeom>
              <a:avLst/>
              <a:gdLst/>
              <a:ahLst/>
              <a:cxnLst/>
              <a:rect l="l" t="t" r="r" b="b"/>
              <a:pathLst>
                <a:path w="18682" h="9126" extrusionOk="0">
                  <a:moveTo>
                    <a:pt x="15368" y="1"/>
                  </a:moveTo>
                  <a:lnTo>
                    <a:pt x="14984" y="49"/>
                  </a:lnTo>
                  <a:lnTo>
                    <a:pt x="14552" y="193"/>
                  </a:lnTo>
                  <a:lnTo>
                    <a:pt x="12727" y="817"/>
                  </a:lnTo>
                  <a:lnTo>
                    <a:pt x="10710" y="1586"/>
                  </a:lnTo>
                  <a:lnTo>
                    <a:pt x="8645" y="2402"/>
                  </a:lnTo>
                  <a:lnTo>
                    <a:pt x="6580" y="3266"/>
                  </a:lnTo>
                  <a:lnTo>
                    <a:pt x="4611" y="4179"/>
                  </a:lnTo>
                  <a:lnTo>
                    <a:pt x="2786" y="5091"/>
                  </a:lnTo>
                  <a:lnTo>
                    <a:pt x="1969" y="5524"/>
                  </a:lnTo>
                  <a:lnTo>
                    <a:pt x="1249" y="6004"/>
                  </a:lnTo>
                  <a:lnTo>
                    <a:pt x="576" y="6484"/>
                  </a:lnTo>
                  <a:lnTo>
                    <a:pt x="0" y="6916"/>
                  </a:lnTo>
                  <a:lnTo>
                    <a:pt x="1009" y="9126"/>
                  </a:lnTo>
                  <a:lnTo>
                    <a:pt x="18634" y="3459"/>
                  </a:lnTo>
                  <a:lnTo>
                    <a:pt x="18682" y="3074"/>
                  </a:lnTo>
                  <a:lnTo>
                    <a:pt x="18634" y="2642"/>
                  </a:lnTo>
                  <a:lnTo>
                    <a:pt x="18586" y="2258"/>
                  </a:lnTo>
                  <a:lnTo>
                    <a:pt x="18442" y="1874"/>
                  </a:lnTo>
                  <a:lnTo>
                    <a:pt x="18250" y="1538"/>
                  </a:lnTo>
                  <a:lnTo>
                    <a:pt x="18058" y="1249"/>
                  </a:lnTo>
                  <a:lnTo>
                    <a:pt x="17818" y="961"/>
                  </a:lnTo>
                  <a:lnTo>
                    <a:pt x="17529" y="673"/>
                  </a:lnTo>
                  <a:lnTo>
                    <a:pt x="17241" y="481"/>
                  </a:lnTo>
                  <a:lnTo>
                    <a:pt x="16905" y="289"/>
                  </a:lnTo>
                  <a:lnTo>
                    <a:pt x="16521" y="145"/>
                  </a:lnTo>
                  <a:lnTo>
                    <a:pt x="16185" y="49"/>
                  </a:lnTo>
                  <a:lnTo>
                    <a:pt x="15752" y="1"/>
                  </a:lnTo>
                  <a:close/>
                </a:path>
              </a:pathLst>
            </a:custGeom>
            <a:solidFill>
              <a:srgbClr val="D364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41"/>
            <p:cNvSpPr/>
            <p:nvPr/>
          </p:nvSpPr>
          <p:spPr>
            <a:xfrm>
              <a:off x="1959825" y="1248625"/>
              <a:ext cx="467050" cy="228150"/>
            </a:xfrm>
            <a:custGeom>
              <a:avLst/>
              <a:gdLst/>
              <a:ahLst/>
              <a:cxnLst/>
              <a:rect l="l" t="t" r="r" b="b"/>
              <a:pathLst>
                <a:path w="18682" h="9126" fill="none" extrusionOk="0">
                  <a:moveTo>
                    <a:pt x="14552" y="193"/>
                  </a:moveTo>
                  <a:lnTo>
                    <a:pt x="14552" y="193"/>
                  </a:lnTo>
                  <a:lnTo>
                    <a:pt x="12727" y="817"/>
                  </a:lnTo>
                  <a:lnTo>
                    <a:pt x="10710" y="1586"/>
                  </a:lnTo>
                  <a:lnTo>
                    <a:pt x="8645" y="2402"/>
                  </a:lnTo>
                  <a:lnTo>
                    <a:pt x="6580" y="3266"/>
                  </a:lnTo>
                  <a:lnTo>
                    <a:pt x="4611" y="4179"/>
                  </a:lnTo>
                  <a:lnTo>
                    <a:pt x="2786" y="5091"/>
                  </a:lnTo>
                  <a:lnTo>
                    <a:pt x="1969" y="5524"/>
                  </a:lnTo>
                  <a:lnTo>
                    <a:pt x="1249" y="6004"/>
                  </a:lnTo>
                  <a:lnTo>
                    <a:pt x="576" y="6484"/>
                  </a:lnTo>
                  <a:lnTo>
                    <a:pt x="0" y="6916"/>
                  </a:lnTo>
                  <a:lnTo>
                    <a:pt x="1009" y="9126"/>
                  </a:lnTo>
                  <a:lnTo>
                    <a:pt x="18634" y="3459"/>
                  </a:lnTo>
                  <a:lnTo>
                    <a:pt x="18634" y="3459"/>
                  </a:lnTo>
                  <a:lnTo>
                    <a:pt x="18682" y="3074"/>
                  </a:lnTo>
                  <a:lnTo>
                    <a:pt x="18634" y="2642"/>
                  </a:lnTo>
                  <a:lnTo>
                    <a:pt x="18586" y="2258"/>
                  </a:lnTo>
                  <a:lnTo>
                    <a:pt x="18442" y="1874"/>
                  </a:lnTo>
                  <a:lnTo>
                    <a:pt x="18250" y="1538"/>
                  </a:lnTo>
                  <a:lnTo>
                    <a:pt x="18058" y="1249"/>
                  </a:lnTo>
                  <a:lnTo>
                    <a:pt x="17818" y="961"/>
                  </a:lnTo>
                  <a:lnTo>
                    <a:pt x="17529" y="673"/>
                  </a:lnTo>
                  <a:lnTo>
                    <a:pt x="17241" y="481"/>
                  </a:lnTo>
                  <a:lnTo>
                    <a:pt x="16905" y="289"/>
                  </a:lnTo>
                  <a:lnTo>
                    <a:pt x="16521" y="145"/>
                  </a:lnTo>
                  <a:lnTo>
                    <a:pt x="16185" y="49"/>
                  </a:lnTo>
                  <a:lnTo>
                    <a:pt x="15752" y="1"/>
                  </a:lnTo>
                  <a:lnTo>
                    <a:pt x="15368" y="1"/>
                  </a:lnTo>
                  <a:lnTo>
                    <a:pt x="14984" y="49"/>
                  </a:lnTo>
                  <a:lnTo>
                    <a:pt x="14552" y="193"/>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41"/>
            <p:cNvSpPr/>
            <p:nvPr/>
          </p:nvSpPr>
          <p:spPr>
            <a:xfrm>
              <a:off x="1987425" y="1284650"/>
              <a:ext cx="225750" cy="190925"/>
            </a:xfrm>
            <a:custGeom>
              <a:avLst/>
              <a:gdLst/>
              <a:ahLst/>
              <a:cxnLst/>
              <a:rect l="l" t="t" r="r" b="b"/>
              <a:pathLst>
                <a:path w="9030" h="7637" extrusionOk="0">
                  <a:moveTo>
                    <a:pt x="9029" y="1"/>
                  </a:moveTo>
                  <a:lnTo>
                    <a:pt x="8405" y="241"/>
                  </a:lnTo>
                  <a:lnTo>
                    <a:pt x="7445" y="625"/>
                  </a:lnTo>
                  <a:lnTo>
                    <a:pt x="5043" y="1633"/>
                  </a:lnTo>
                  <a:lnTo>
                    <a:pt x="1922" y="2978"/>
                  </a:lnTo>
                  <a:lnTo>
                    <a:pt x="1634" y="2834"/>
                  </a:lnTo>
                  <a:lnTo>
                    <a:pt x="1393" y="2786"/>
                  </a:lnTo>
                  <a:lnTo>
                    <a:pt x="1153" y="2738"/>
                  </a:lnTo>
                  <a:lnTo>
                    <a:pt x="1057" y="2786"/>
                  </a:lnTo>
                  <a:lnTo>
                    <a:pt x="1009" y="2882"/>
                  </a:lnTo>
                  <a:lnTo>
                    <a:pt x="1009" y="3122"/>
                  </a:lnTo>
                  <a:lnTo>
                    <a:pt x="1057" y="3362"/>
                  </a:lnTo>
                  <a:lnTo>
                    <a:pt x="1105" y="3458"/>
                  </a:lnTo>
                  <a:lnTo>
                    <a:pt x="1009" y="3458"/>
                  </a:lnTo>
                  <a:lnTo>
                    <a:pt x="721" y="3410"/>
                  </a:lnTo>
                  <a:lnTo>
                    <a:pt x="577" y="3458"/>
                  </a:lnTo>
                  <a:lnTo>
                    <a:pt x="385" y="3506"/>
                  </a:lnTo>
                  <a:lnTo>
                    <a:pt x="241" y="3602"/>
                  </a:lnTo>
                  <a:lnTo>
                    <a:pt x="49" y="3698"/>
                  </a:lnTo>
                  <a:lnTo>
                    <a:pt x="1" y="3843"/>
                  </a:lnTo>
                  <a:lnTo>
                    <a:pt x="1" y="4035"/>
                  </a:lnTo>
                  <a:lnTo>
                    <a:pt x="49" y="4515"/>
                  </a:lnTo>
                  <a:lnTo>
                    <a:pt x="241" y="5139"/>
                  </a:lnTo>
                  <a:lnTo>
                    <a:pt x="481" y="5764"/>
                  </a:lnTo>
                  <a:lnTo>
                    <a:pt x="913" y="6964"/>
                  </a:lnTo>
                  <a:lnTo>
                    <a:pt x="1153" y="7492"/>
                  </a:lnTo>
                  <a:lnTo>
                    <a:pt x="1345" y="7588"/>
                  </a:lnTo>
                  <a:lnTo>
                    <a:pt x="1441" y="7637"/>
                  </a:lnTo>
                  <a:lnTo>
                    <a:pt x="1538" y="7588"/>
                  </a:lnTo>
                  <a:lnTo>
                    <a:pt x="1634" y="7540"/>
                  </a:lnTo>
                  <a:lnTo>
                    <a:pt x="1682" y="7444"/>
                  </a:lnTo>
                  <a:lnTo>
                    <a:pt x="1682" y="7396"/>
                  </a:lnTo>
                  <a:lnTo>
                    <a:pt x="2114" y="7492"/>
                  </a:lnTo>
                  <a:lnTo>
                    <a:pt x="2210" y="7492"/>
                  </a:lnTo>
                  <a:lnTo>
                    <a:pt x="2306" y="7444"/>
                  </a:lnTo>
                  <a:lnTo>
                    <a:pt x="2402" y="7396"/>
                  </a:lnTo>
                  <a:lnTo>
                    <a:pt x="2450" y="7300"/>
                  </a:lnTo>
                  <a:lnTo>
                    <a:pt x="2498" y="7060"/>
                  </a:lnTo>
                  <a:lnTo>
                    <a:pt x="2498" y="6964"/>
                  </a:lnTo>
                  <a:lnTo>
                    <a:pt x="8501" y="5187"/>
                  </a:lnTo>
                  <a:lnTo>
                    <a:pt x="902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41"/>
            <p:cNvSpPr/>
            <p:nvPr/>
          </p:nvSpPr>
          <p:spPr>
            <a:xfrm>
              <a:off x="1987425" y="1284650"/>
              <a:ext cx="225750" cy="190925"/>
            </a:xfrm>
            <a:custGeom>
              <a:avLst/>
              <a:gdLst/>
              <a:ahLst/>
              <a:cxnLst/>
              <a:rect l="l" t="t" r="r" b="b"/>
              <a:pathLst>
                <a:path w="9030" h="7637" fill="none" extrusionOk="0">
                  <a:moveTo>
                    <a:pt x="1153" y="7492"/>
                  </a:moveTo>
                  <a:lnTo>
                    <a:pt x="1153" y="7492"/>
                  </a:lnTo>
                  <a:lnTo>
                    <a:pt x="913" y="6964"/>
                  </a:lnTo>
                  <a:lnTo>
                    <a:pt x="481" y="5764"/>
                  </a:lnTo>
                  <a:lnTo>
                    <a:pt x="241" y="5139"/>
                  </a:lnTo>
                  <a:lnTo>
                    <a:pt x="49" y="4515"/>
                  </a:lnTo>
                  <a:lnTo>
                    <a:pt x="1" y="4035"/>
                  </a:lnTo>
                  <a:lnTo>
                    <a:pt x="1" y="3843"/>
                  </a:lnTo>
                  <a:lnTo>
                    <a:pt x="49" y="3698"/>
                  </a:lnTo>
                  <a:lnTo>
                    <a:pt x="49" y="3698"/>
                  </a:lnTo>
                  <a:lnTo>
                    <a:pt x="241" y="3602"/>
                  </a:lnTo>
                  <a:lnTo>
                    <a:pt x="385" y="3506"/>
                  </a:lnTo>
                  <a:lnTo>
                    <a:pt x="577" y="3458"/>
                  </a:lnTo>
                  <a:lnTo>
                    <a:pt x="721" y="3410"/>
                  </a:lnTo>
                  <a:lnTo>
                    <a:pt x="1009" y="3458"/>
                  </a:lnTo>
                  <a:lnTo>
                    <a:pt x="1105" y="3458"/>
                  </a:lnTo>
                  <a:lnTo>
                    <a:pt x="1105" y="3458"/>
                  </a:lnTo>
                  <a:lnTo>
                    <a:pt x="1057" y="3362"/>
                  </a:lnTo>
                  <a:lnTo>
                    <a:pt x="1009" y="3122"/>
                  </a:lnTo>
                  <a:lnTo>
                    <a:pt x="1009" y="2882"/>
                  </a:lnTo>
                  <a:lnTo>
                    <a:pt x="1057" y="2786"/>
                  </a:lnTo>
                  <a:lnTo>
                    <a:pt x="1153" y="2738"/>
                  </a:lnTo>
                  <a:lnTo>
                    <a:pt x="1153" y="2738"/>
                  </a:lnTo>
                  <a:lnTo>
                    <a:pt x="1393" y="2786"/>
                  </a:lnTo>
                  <a:lnTo>
                    <a:pt x="1634" y="2834"/>
                  </a:lnTo>
                  <a:lnTo>
                    <a:pt x="1922" y="2978"/>
                  </a:lnTo>
                  <a:lnTo>
                    <a:pt x="1922" y="2978"/>
                  </a:lnTo>
                  <a:lnTo>
                    <a:pt x="5043" y="1633"/>
                  </a:lnTo>
                  <a:lnTo>
                    <a:pt x="7445" y="625"/>
                  </a:lnTo>
                  <a:lnTo>
                    <a:pt x="8405" y="241"/>
                  </a:lnTo>
                  <a:lnTo>
                    <a:pt x="9029" y="1"/>
                  </a:lnTo>
                  <a:lnTo>
                    <a:pt x="8501" y="5187"/>
                  </a:lnTo>
                  <a:lnTo>
                    <a:pt x="2498" y="6964"/>
                  </a:lnTo>
                  <a:lnTo>
                    <a:pt x="2498" y="6964"/>
                  </a:lnTo>
                  <a:lnTo>
                    <a:pt x="2498" y="7060"/>
                  </a:lnTo>
                  <a:lnTo>
                    <a:pt x="2450" y="7300"/>
                  </a:lnTo>
                  <a:lnTo>
                    <a:pt x="2402" y="7396"/>
                  </a:lnTo>
                  <a:lnTo>
                    <a:pt x="2306" y="7444"/>
                  </a:lnTo>
                  <a:lnTo>
                    <a:pt x="2210" y="7492"/>
                  </a:lnTo>
                  <a:lnTo>
                    <a:pt x="2114" y="7492"/>
                  </a:lnTo>
                  <a:lnTo>
                    <a:pt x="2114" y="7492"/>
                  </a:lnTo>
                  <a:lnTo>
                    <a:pt x="1682" y="7396"/>
                  </a:lnTo>
                  <a:lnTo>
                    <a:pt x="1682" y="7396"/>
                  </a:lnTo>
                  <a:lnTo>
                    <a:pt x="1682" y="7444"/>
                  </a:lnTo>
                  <a:lnTo>
                    <a:pt x="1634" y="7540"/>
                  </a:lnTo>
                  <a:lnTo>
                    <a:pt x="1538" y="7588"/>
                  </a:lnTo>
                  <a:lnTo>
                    <a:pt x="1441" y="7637"/>
                  </a:lnTo>
                  <a:lnTo>
                    <a:pt x="1345" y="7588"/>
                  </a:lnTo>
                  <a:lnTo>
                    <a:pt x="1153" y="7492"/>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41"/>
            <p:cNvSpPr/>
            <p:nvPr/>
          </p:nvSpPr>
          <p:spPr>
            <a:xfrm>
              <a:off x="2161525" y="1296650"/>
              <a:ext cx="38450" cy="124900"/>
            </a:xfrm>
            <a:custGeom>
              <a:avLst/>
              <a:gdLst/>
              <a:ahLst/>
              <a:cxnLst/>
              <a:rect l="l" t="t" r="r" b="b"/>
              <a:pathLst>
                <a:path w="1538" h="4996" extrusionOk="0">
                  <a:moveTo>
                    <a:pt x="817" y="1"/>
                  </a:moveTo>
                  <a:lnTo>
                    <a:pt x="0" y="337"/>
                  </a:lnTo>
                  <a:lnTo>
                    <a:pt x="48" y="1490"/>
                  </a:lnTo>
                  <a:lnTo>
                    <a:pt x="144" y="2738"/>
                  </a:lnTo>
                  <a:lnTo>
                    <a:pt x="241" y="3939"/>
                  </a:lnTo>
                  <a:lnTo>
                    <a:pt x="433" y="4995"/>
                  </a:lnTo>
                  <a:lnTo>
                    <a:pt x="1537" y="4707"/>
                  </a:lnTo>
                  <a:lnTo>
                    <a:pt x="1441" y="4659"/>
                  </a:lnTo>
                  <a:lnTo>
                    <a:pt x="1393" y="4563"/>
                  </a:lnTo>
                  <a:lnTo>
                    <a:pt x="1249" y="4179"/>
                  </a:lnTo>
                  <a:lnTo>
                    <a:pt x="1105" y="3603"/>
                  </a:lnTo>
                  <a:lnTo>
                    <a:pt x="1009" y="2882"/>
                  </a:lnTo>
                  <a:lnTo>
                    <a:pt x="865" y="1345"/>
                  </a:lnTo>
                  <a:lnTo>
                    <a:pt x="81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41"/>
            <p:cNvSpPr/>
            <p:nvPr/>
          </p:nvSpPr>
          <p:spPr>
            <a:xfrm>
              <a:off x="2161525" y="1296650"/>
              <a:ext cx="38450" cy="124900"/>
            </a:xfrm>
            <a:custGeom>
              <a:avLst/>
              <a:gdLst/>
              <a:ahLst/>
              <a:cxnLst/>
              <a:rect l="l" t="t" r="r" b="b"/>
              <a:pathLst>
                <a:path w="1538" h="4996" fill="none" extrusionOk="0">
                  <a:moveTo>
                    <a:pt x="817" y="1"/>
                  </a:moveTo>
                  <a:lnTo>
                    <a:pt x="817" y="1"/>
                  </a:lnTo>
                  <a:lnTo>
                    <a:pt x="0" y="337"/>
                  </a:lnTo>
                  <a:lnTo>
                    <a:pt x="0" y="337"/>
                  </a:lnTo>
                  <a:lnTo>
                    <a:pt x="48" y="1490"/>
                  </a:lnTo>
                  <a:lnTo>
                    <a:pt x="144" y="2738"/>
                  </a:lnTo>
                  <a:lnTo>
                    <a:pt x="241" y="3939"/>
                  </a:lnTo>
                  <a:lnTo>
                    <a:pt x="433" y="4995"/>
                  </a:lnTo>
                  <a:lnTo>
                    <a:pt x="1537" y="4707"/>
                  </a:lnTo>
                  <a:lnTo>
                    <a:pt x="1537" y="4707"/>
                  </a:lnTo>
                  <a:lnTo>
                    <a:pt x="1537" y="4707"/>
                  </a:lnTo>
                  <a:lnTo>
                    <a:pt x="1537" y="4707"/>
                  </a:lnTo>
                  <a:lnTo>
                    <a:pt x="1537" y="4707"/>
                  </a:lnTo>
                  <a:lnTo>
                    <a:pt x="1441" y="4659"/>
                  </a:lnTo>
                  <a:lnTo>
                    <a:pt x="1393" y="4563"/>
                  </a:lnTo>
                  <a:lnTo>
                    <a:pt x="1249" y="4179"/>
                  </a:lnTo>
                  <a:lnTo>
                    <a:pt x="1105" y="3603"/>
                  </a:lnTo>
                  <a:lnTo>
                    <a:pt x="1009" y="2882"/>
                  </a:lnTo>
                  <a:lnTo>
                    <a:pt x="865" y="1345"/>
                  </a:lnTo>
                  <a:lnTo>
                    <a:pt x="817"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41"/>
            <p:cNvSpPr/>
            <p:nvPr/>
          </p:nvSpPr>
          <p:spPr>
            <a:xfrm>
              <a:off x="2181925" y="1234225"/>
              <a:ext cx="187325" cy="180125"/>
            </a:xfrm>
            <a:custGeom>
              <a:avLst/>
              <a:gdLst/>
              <a:ahLst/>
              <a:cxnLst/>
              <a:rect l="l" t="t" r="r" b="b"/>
              <a:pathLst>
                <a:path w="7493" h="7205" extrusionOk="0">
                  <a:moveTo>
                    <a:pt x="7493" y="0"/>
                  </a:moveTo>
                  <a:lnTo>
                    <a:pt x="6340" y="193"/>
                  </a:lnTo>
                  <a:lnTo>
                    <a:pt x="3891" y="721"/>
                  </a:lnTo>
                  <a:lnTo>
                    <a:pt x="2546" y="1009"/>
                  </a:lnTo>
                  <a:lnTo>
                    <a:pt x="1346" y="1297"/>
                  </a:lnTo>
                  <a:lnTo>
                    <a:pt x="481" y="1537"/>
                  </a:lnTo>
                  <a:lnTo>
                    <a:pt x="193" y="1681"/>
                  </a:lnTo>
                  <a:lnTo>
                    <a:pt x="97" y="1777"/>
                  </a:lnTo>
                  <a:lnTo>
                    <a:pt x="49" y="1873"/>
                  </a:lnTo>
                  <a:lnTo>
                    <a:pt x="1" y="2114"/>
                  </a:lnTo>
                  <a:lnTo>
                    <a:pt x="1" y="2786"/>
                  </a:lnTo>
                  <a:lnTo>
                    <a:pt x="49" y="3698"/>
                  </a:lnTo>
                  <a:lnTo>
                    <a:pt x="97" y="4659"/>
                  </a:lnTo>
                  <a:lnTo>
                    <a:pt x="241" y="5619"/>
                  </a:lnTo>
                  <a:lnTo>
                    <a:pt x="385" y="6436"/>
                  </a:lnTo>
                  <a:lnTo>
                    <a:pt x="529" y="6964"/>
                  </a:lnTo>
                  <a:lnTo>
                    <a:pt x="625" y="7156"/>
                  </a:lnTo>
                  <a:lnTo>
                    <a:pt x="721" y="7204"/>
                  </a:lnTo>
                  <a:lnTo>
                    <a:pt x="1105" y="7108"/>
                  </a:lnTo>
                  <a:lnTo>
                    <a:pt x="1874" y="6916"/>
                  </a:lnTo>
                  <a:lnTo>
                    <a:pt x="3939" y="6292"/>
                  </a:lnTo>
                  <a:lnTo>
                    <a:pt x="6772" y="5427"/>
                  </a:lnTo>
                  <a:lnTo>
                    <a:pt x="74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41"/>
            <p:cNvSpPr/>
            <p:nvPr/>
          </p:nvSpPr>
          <p:spPr>
            <a:xfrm>
              <a:off x="2181925" y="1234225"/>
              <a:ext cx="187325" cy="180125"/>
            </a:xfrm>
            <a:custGeom>
              <a:avLst/>
              <a:gdLst/>
              <a:ahLst/>
              <a:cxnLst/>
              <a:rect l="l" t="t" r="r" b="b"/>
              <a:pathLst>
                <a:path w="7493" h="7205" fill="none" extrusionOk="0">
                  <a:moveTo>
                    <a:pt x="7493" y="0"/>
                  </a:moveTo>
                  <a:lnTo>
                    <a:pt x="7493" y="0"/>
                  </a:lnTo>
                  <a:lnTo>
                    <a:pt x="6340" y="193"/>
                  </a:lnTo>
                  <a:lnTo>
                    <a:pt x="3891" y="721"/>
                  </a:lnTo>
                  <a:lnTo>
                    <a:pt x="2546" y="1009"/>
                  </a:lnTo>
                  <a:lnTo>
                    <a:pt x="1346" y="1297"/>
                  </a:lnTo>
                  <a:lnTo>
                    <a:pt x="481" y="1537"/>
                  </a:lnTo>
                  <a:lnTo>
                    <a:pt x="193" y="1681"/>
                  </a:lnTo>
                  <a:lnTo>
                    <a:pt x="97" y="1777"/>
                  </a:lnTo>
                  <a:lnTo>
                    <a:pt x="97" y="1777"/>
                  </a:lnTo>
                  <a:lnTo>
                    <a:pt x="49" y="1873"/>
                  </a:lnTo>
                  <a:lnTo>
                    <a:pt x="1" y="2114"/>
                  </a:lnTo>
                  <a:lnTo>
                    <a:pt x="1" y="2786"/>
                  </a:lnTo>
                  <a:lnTo>
                    <a:pt x="49" y="3698"/>
                  </a:lnTo>
                  <a:lnTo>
                    <a:pt x="97" y="4659"/>
                  </a:lnTo>
                  <a:lnTo>
                    <a:pt x="241" y="5619"/>
                  </a:lnTo>
                  <a:lnTo>
                    <a:pt x="385" y="6436"/>
                  </a:lnTo>
                  <a:lnTo>
                    <a:pt x="529" y="6964"/>
                  </a:lnTo>
                  <a:lnTo>
                    <a:pt x="625" y="7156"/>
                  </a:lnTo>
                  <a:lnTo>
                    <a:pt x="721" y="7204"/>
                  </a:lnTo>
                  <a:lnTo>
                    <a:pt x="721" y="7204"/>
                  </a:lnTo>
                  <a:lnTo>
                    <a:pt x="1105" y="7108"/>
                  </a:lnTo>
                  <a:lnTo>
                    <a:pt x="1874" y="6916"/>
                  </a:lnTo>
                  <a:lnTo>
                    <a:pt x="3939" y="6292"/>
                  </a:lnTo>
                  <a:lnTo>
                    <a:pt x="6772" y="5427"/>
                  </a:lnTo>
                  <a:lnTo>
                    <a:pt x="7493"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41"/>
            <p:cNvSpPr/>
            <p:nvPr/>
          </p:nvSpPr>
          <p:spPr>
            <a:xfrm>
              <a:off x="2359625" y="1596825"/>
              <a:ext cx="366225" cy="220925"/>
            </a:xfrm>
            <a:custGeom>
              <a:avLst/>
              <a:gdLst/>
              <a:ahLst/>
              <a:cxnLst/>
              <a:rect l="l" t="t" r="r" b="b"/>
              <a:pathLst>
                <a:path w="14649" h="8837" extrusionOk="0">
                  <a:moveTo>
                    <a:pt x="1" y="0"/>
                  </a:moveTo>
                  <a:lnTo>
                    <a:pt x="577" y="1297"/>
                  </a:lnTo>
                  <a:lnTo>
                    <a:pt x="1153" y="2593"/>
                  </a:lnTo>
                  <a:lnTo>
                    <a:pt x="1970" y="4082"/>
                  </a:lnTo>
                  <a:lnTo>
                    <a:pt x="2402" y="4899"/>
                  </a:lnTo>
                  <a:lnTo>
                    <a:pt x="2882" y="5667"/>
                  </a:lnTo>
                  <a:lnTo>
                    <a:pt x="3362" y="6387"/>
                  </a:lnTo>
                  <a:lnTo>
                    <a:pt x="3843" y="7060"/>
                  </a:lnTo>
                  <a:lnTo>
                    <a:pt x="4371" y="7684"/>
                  </a:lnTo>
                  <a:lnTo>
                    <a:pt x="4851" y="8164"/>
                  </a:lnTo>
                  <a:lnTo>
                    <a:pt x="5379" y="8549"/>
                  </a:lnTo>
                  <a:lnTo>
                    <a:pt x="5619" y="8693"/>
                  </a:lnTo>
                  <a:lnTo>
                    <a:pt x="5860" y="8741"/>
                  </a:lnTo>
                  <a:lnTo>
                    <a:pt x="6100" y="8837"/>
                  </a:lnTo>
                  <a:lnTo>
                    <a:pt x="6340" y="8837"/>
                  </a:lnTo>
                  <a:lnTo>
                    <a:pt x="6916" y="8789"/>
                  </a:lnTo>
                  <a:lnTo>
                    <a:pt x="7444" y="8693"/>
                  </a:lnTo>
                  <a:lnTo>
                    <a:pt x="7973" y="8452"/>
                  </a:lnTo>
                  <a:lnTo>
                    <a:pt x="8549" y="8164"/>
                  </a:lnTo>
                  <a:lnTo>
                    <a:pt x="9125" y="7828"/>
                  </a:lnTo>
                  <a:lnTo>
                    <a:pt x="9654" y="7444"/>
                  </a:lnTo>
                  <a:lnTo>
                    <a:pt x="10134" y="7012"/>
                  </a:lnTo>
                  <a:lnTo>
                    <a:pt x="11094" y="6195"/>
                  </a:lnTo>
                  <a:lnTo>
                    <a:pt x="11815" y="5475"/>
                  </a:lnTo>
                  <a:lnTo>
                    <a:pt x="12487" y="4707"/>
                  </a:lnTo>
                  <a:lnTo>
                    <a:pt x="12823" y="5043"/>
                  </a:lnTo>
                  <a:lnTo>
                    <a:pt x="13496" y="5715"/>
                  </a:lnTo>
                  <a:lnTo>
                    <a:pt x="13880" y="6003"/>
                  </a:lnTo>
                  <a:lnTo>
                    <a:pt x="14216" y="6243"/>
                  </a:lnTo>
                  <a:lnTo>
                    <a:pt x="14360" y="6291"/>
                  </a:lnTo>
                  <a:lnTo>
                    <a:pt x="14504" y="6339"/>
                  </a:lnTo>
                  <a:lnTo>
                    <a:pt x="14600" y="6291"/>
                  </a:lnTo>
                  <a:lnTo>
                    <a:pt x="14648" y="6195"/>
                  </a:lnTo>
                  <a:lnTo>
                    <a:pt x="14648" y="6099"/>
                  </a:lnTo>
                  <a:lnTo>
                    <a:pt x="14600" y="5907"/>
                  </a:lnTo>
                  <a:lnTo>
                    <a:pt x="14360" y="5379"/>
                  </a:lnTo>
                  <a:lnTo>
                    <a:pt x="13976" y="4755"/>
                  </a:lnTo>
                  <a:lnTo>
                    <a:pt x="13544" y="4082"/>
                  </a:lnTo>
                  <a:lnTo>
                    <a:pt x="12727" y="2930"/>
                  </a:lnTo>
                  <a:lnTo>
                    <a:pt x="12343" y="2449"/>
                  </a:lnTo>
                  <a:lnTo>
                    <a:pt x="7685" y="5235"/>
                  </a:lnTo>
                  <a:lnTo>
                    <a:pt x="6052" y="1249"/>
                  </a:lnTo>
                  <a:lnTo>
                    <a:pt x="1" y="0"/>
                  </a:lnTo>
                  <a:close/>
                </a:path>
              </a:pathLst>
            </a:custGeom>
            <a:solidFill>
              <a:srgbClr val="D364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41"/>
            <p:cNvSpPr/>
            <p:nvPr/>
          </p:nvSpPr>
          <p:spPr>
            <a:xfrm>
              <a:off x="2359625" y="1596825"/>
              <a:ext cx="366225" cy="220925"/>
            </a:xfrm>
            <a:custGeom>
              <a:avLst/>
              <a:gdLst/>
              <a:ahLst/>
              <a:cxnLst/>
              <a:rect l="l" t="t" r="r" b="b"/>
              <a:pathLst>
                <a:path w="14649" h="8837" fill="none" extrusionOk="0">
                  <a:moveTo>
                    <a:pt x="1" y="0"/>
                  </a:moveTo>
                  <a:lnTo>
                    <a:pt x="1" y="0"/>
                  </a:lnTo>
                  <a:lnTo>
                    <a:pt x="577" y="1297"/>
                  </a:lnTo>
                  <a:lnTo>
                    <a:pt x="1153" y="2593"/>
                  </a:lnTo>
                  <a:lnTo>
                    <a:pt x="1970" y="4082"/>
                  </a:lnTo>
                  <a:lnTo>
                    <a:pt x="2402" y="4899"/>
                  </a:lnTo>
                  <a:lnTo>
                    <a:pt x="2882" y="5667"/>
                  </a:lnTo>
                  <a:lnTo>
                    <a:pt x="3362" y="6387"/>
                  </a:lnTo>
                  <a:lnTo>
                    <a:pt x="3843" y="7060"/>
                  </a:lnTo>
                  <a:lnTo>
                    <a:pt x="4371" y="7684"/>
                  </a:lnTo>
                  <a:lnTo>
                    <a:pt x="4851" y="8164"/>
                  </a:lnTo>
                  <a:lnTo>
                    <a:pt x="5379" y="8549"/>
                  </a:lnTo>
                  <a:lnTo>
                    <a:pt x="5619" y="8693"/>
                  </a:lnTo>
                  <a:lnTo>
                    <a:pt x="5860" y="8741"/>
                  </a:lnTo>
                  <a:lnTo>
                    <a:pt x="5860" y="8741"/>
                  </a:lnTo>
                  <a:lnTo>
                    <a:pt x="6100" y="8837"/>
                  </a:lnTo>
                  <a:lnTo>
                    <a:pt x="6340" y="8837"/>
                  </a:lnTo>
                  <a:lnTo>
                    <a:pt x="6916" y="8789"/>
                  </a:lnTo>
                  <a:lnTo>
                    <a:pt x="7444" y="8693"/>
                  </a:lnTo>
                  <a:lnTo>
                    <a:pt x="7973" y="8452"/>
                  </a:lnTo>
                  <a:lnTo>
                    <a:pt x="8549" y="8164"/>
                  </a:lnTo>
                  <a:lnTo>
                    <a:pt x="9125" y="7828"/>
                  </a:lnTo>
                  <a:lnTo>
                    <a:pt x="9654" y="7444"/>
                  </a:lnTo>
                  <a:lnTo>
                    <a:pt x="10134" y="7012"/>
                  </a:lnTo>
                  <a:lnTo>
                    <a:pt x="11094" y="6195"/>
                  </a:lnTo>
                  <a:lnTo>
                    <a:pt x="11815" y="5475"/>
                  </a:lnTo>
                  <a:lnTo>
                    <a:pt x="12487" y="4707"/>
                  </a:lnTo>
                  <a:lnTo>
                    <a:pt x="12487" y="4707"/>
                  </a:lnTo>
                  <a:lnTo>
                    <a:pt x="12823" y="5043"/>
                  </a:lnTo>
                  <a:lnTo>
                    <a:pt x="13496" y="5715"/>
                  </a:lnTo>
                  <a:lnTo>
                    <a:pt x="13880" y="6003"/>
                  </a:lnTo>
                  <a:lnTo>
                    <a:pt x="14216" y="6243"/>
                  </a:lnTo>
                  <a:lnTo>
                    <a:pt x="14360" y="6291"/>
                  </a:lnTo>
                  <a:lnTo>
                    <a:pt x="14504" y="6339"/>
                  </a:lnTo>
                  <a:lnTo>
                    <a:pt x="14600" y="6291"/>
                  </a:lnTo>
                  <a:lnTo>
                    <a:pt x="14648" y="6195"/>
                  </a:lnTo>
                  <a:lnTo>
                    <a:pt x="14648" y="6195"/>
                  </a:lnTo>
                  <a:lnTo>
                    <a:pt x="14648" y="6099"/>
                  </a:lnTo>
                  <a:lnTo>
                    <a:pt x="14600" y="5907"/>
                  </a:lnTo>
                  <a:lnTo>
                    <a:pt x="14360" y="5379"/>
                  </a:lnTo>
                  <a:lnTo>
                    <a:pt x="13976" y="4755"/>
                  </a:lnTo>
                  <a:lnTo>
                    <a:pt x="13544" y="4082"/>
                  </a:lnTo>
                  <a:lnTo>
                    <a:pt x="12727" y="2930"/>
                  </a:lnTo>
                  <a:lnTo>
                    <a:pt x="12343" y="2449"/>
                  </a:lnTo>
                  <a:lnTo>
                    <a:pt x="7685" y="5235"/>
                  </a:lnTo>
                  <a:lnTo>
                    <a:pt x="6052" y="1249"/>
                  </a:lnTo>
                  <a:lnTo>
                    <a:pt x="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41"/>
            <p:cNvSpPr/>
            <p:nvPr/>
          </p:nvSpPr>
          <p:spPr>
            <a:xfrm>
              <a:off x="2240775" y="1553600"/>
              <a:ext cx="252150" cy="421425"/>
            </a:xfrm>
            <a:custGeom>
              <a:avLst/>
              <a:gdLst/>
              <a:ahLst/>
              <a:cxnLst/>
              <a:rect l="l" t="t" r="r" b="b"/>
              <a:pathLst>
                <a:path w="10086" h="16857" extrusionOk="0">
                  <a:moveTo>
                    <a:pt x="720" y="0"/>
                  </a:moveTo>
                  <a:lnTo>
                    <a:pt x="432" y="1729"/>
                  </a:lnTo>
                  <a:lnTo>
                    <a:pt x="240" y="3554"/>
                  </a:lnTo>
                  <a:lnTo>
                    <a:pt x="48" y="5667"/>
                  </a:lnTo>
                  <a:lnTo>
                    <a:pt x="0" y="6772"/>
                  </a:lnTo>
                  <a:lnTo>
                    <a:pt x="0" y="7828"/>
                  </a:lnTo>
                  <a:lnTo>
                    <a:pt x="48" y="8885"/>
                  </a:lnTo>
                  <a:lnTo>
                    <a:pt x="144" y="9845"/>
                  </a:lnTo>
                  <a:lnTo>
                    <a:pt x="288" y="10710"/>
                  </a:lnTo>
                  <a:lnTo>
                    <a:pt x="432" y="11046"/>
                  </a:lnTo>
                  <a:lnTo>
                    <a:pt x="528" y="11382"/>
                  </a:lnTo>
                  <a:lnTo>
                    <a:pt x="672" y="11718"/>
                  </a:lnTo>
                  <a:lnTo>
                    <a:pt x="865" y="11958"/>
                  </a:lnTo>
                  <a:lnTo>
                    <a:pt x="1057" y="12151"/>
                  </a:lnTo>
                  <a:lnTo>
                    <a:pt x="1297" y="12295"/>
                  </a:lnTo>
                  <a:lnTo>
                    <a:pt x="2305" y="12775"/>
                  </a:lnTo>
                  <a:lnTo>
                    <a:pt x="3458" y="13207"/>
                  </a:lnTo>
                  <a:lnTo>
                    <a:pt x="4658" y="13591"/>
                  </a:lnTo>
                  <a:lnTo>
                    <a:pt x="5859" y="13927"/>
                  </a:lnTo>
                  <a:lnTo>
                    <a:pt x="7780" y="14456"/>
                  </a:lnTo>
                  <a:lnTo>
                    <a:pt x="8597" y="14648"/>
                  </a:lnTo>
                  <a:lnTo>
                    <a:pt x="8693" y="15032"/>
                  </a:lnTo>
                  <a:lnTo>
                    <a:pt x="8981" y="15896"/>
                  </a:lnTo>
                  <a:lnTo>
                    <a:pt x="9173" y="16281"/>
                  </a:lnTo>
                  <a:lnTo>
                    <a:pt x="9365" y="16617"/>
                  </a:lnTo>
                  <a:lnTo>
                    <a:pt x="9461" y="16761"/>
                  </a:lnTo>
                  <a:lnTo>
                    <a:pt x="9557" y="16809"/>
                  </a:lnTo>
                  <a:lnTo>
                    <a:pt x="9653" y="16857"/>
                  </a:lnTo>
                  <a:lnTo>
                    <a:pt x="9749" y="16809"/>
                  </a:lnTo>
                  <a:lnTo>
                    <a:pt x="9845" y="16665"/>
                  </a:lnTo>
                  <a:lnTo>
                    <a:pt x="9893" y="16473"/>
                  </a:lnTo>
                  <a:lnTo>
                    <a:pt x="9989" y="15800"/>
                  </a:lnTo>
                  <a:lnTo>
                    <a:pt x="10037" y="14936"/>
                  </a:lnTo>
                  <a:lnTo>
                    <a:pt x="10085" y="14024"/>
                  </a:lnTo>
                  <a:lnTo>
                    <a:pt x="10037" y="12295"/>
                  </a:lnTo>
                  <a:lnTo>
                    <a:pt x="10037" y="11526"/>
                  </a:lnTo>
                  <a:lnTo>
                    <a:pt x="9269" y="11334"/>
                  </a:lnTo>
                  <a:lnTo>
                    <a:pt x="7492" y="10806"/>
                  </a:lnTo>
                  <a:lnTo>
                    <a:pt x="6531" y="10470"/>
                  </a:lnTo>
                  <a:lnTo>
                    <a:pt x="5667" y="10133"/>
                  </a:lnTo>
                  <a:lnTo>
                    <a:pt x="5283" y="9941"/>
                  </a:lnTo>
                  <a:lnTo>
                    <a:pt x="4995" y="9749"/>
                  </a:lnTo>
                  <a:lnTo>
                    <a:pt x="4755" y="9557"/>
                  </a:lnTo>
                  <a:lnTo>
                    <a:pt x="4610" y="9365"/>
                  </a:lnTo>
                  <a:lnTo>
                    <a:pt x="4562" y="9125"/>
                  </a:lnTo>
                  <a:lnTo>
                    <a:pt x="4514" y="8789"/>
                  </a:lnTo>
                  <a:lnTo>
                    <a:pt x="4466" y="7732"/>
                  </a:lnTo>
                  <a:lnTo>
                    <a:pt x="4514" y="6484"/>
                  </a:lnTo>
                  <a:lnTo>
                    <a:pt x="4610" y="5091"/>
                  </a:lnTo>
                  <a:lnTo>
                    <a:pt x="4803" y="2594"/>
                  </a:lnTo>
                  <a:lnTo>
                    <a:pt x="4899" y="1537"/>
                  </a:lnTo>
                  <a:lnTo>
                    <a:pt x="720" y="0"/>
                  </a:lnTo>
                  <a:close/>
                </a:path>
              </a:pathLst>
            </a:custGeom>
            <a:solidFill>
              <a:srgbClr val="D364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41"/>
            <p:cNvSpPr/>
            <p:nvPr/>
          </p:nvSpPr>
          <p:spPr>
            <a:xfrm>
              <a:off x="2240775" y="1553600"/>
              <a:ext cx="252150" cy="421425"/>
            </a:xfrm>
            <a:custGeom>
              <a:avLst/>
              <a:gdLst/>
              <a:ahLst/>
              <a:cxnLst/>
              <a:rect l="l" t="t" r="r" b="b"/>
              <a:pathLst>
                <a:path w="10086" h="16857" fill="none" extrusionOk="0">
                  <a:moveTo>
                    <a:pt x="720" y="0"/>
                  </a:moveTo>
                  <a:lnTo>
                    <a:pt x="720" y="0"/>
                  </a:lnTo>
                  <a:lnTo>
                    <a:pt x="432" y="1729"/>
                  </a:lnTo>
                  <a:lnTo>
                    <a:pt x="240" y="3554"/>
                  </a:lnTo>
                  <a:lnTo>
                    <a:pt x="48" y="5667"/>
                  </a:lnTo>
                  <a:lnTo>
                    <a:pt x="0" y="6772"/>
                  </a:lnTo>
                  <a:lnTo>
                    <a:pt x="0" y="7828"/>
                  </a:lnTo>
                  <a:lnTo>
                    <a:pt x="48" y="8885"/>
                  </a:lnTo>
                  <a:lnTo>
                    <a:pt x="144" y="9845"/>
                  </a:lnTo>
                  <a:lnTo>
                    <a:pt x="288" y="10710"/>
                  </a:lnTo>
                  <a:lnTo>
                    <a:pt x="432" y="11046"/>
                  </a:lnTo>
                  <a:lnTo>
                    <a:pt x="528" y="11382"/>
                  </a:lnTo>
                  <a:lnTo>
                    <a:pt x="672" y="11718"/>
                  </a:lnTo>
                  <a:lnTo>
                    <a:pt x="865" y="11958"/>
                  </a:lnTo>
                  <a:lnTo>
                    <a:pt x="1057" y="12151"/>
                  </a:lnTo>
                  <a:lnTo>
                    <a:pt x="1297" y="12295"/>
                  </a:lnTo>
                  <a:lnTo>
                    <a:pt x="1297" y="12295"/>
                  </a:lnTo>
                  <a:lnTo>
                    <a:pt x="2305" y="12775"/>
                  </a:lnTo>
                  <a:lnTo>
                    <a:pt x="3458" y="13207"/>
                  </a:lnTo>
                  <a:lnTo>
                    <a:pt x="4658" y="13591"/>
                  </a:lnTo>
                  <a:lnTo>
                    <a:pt x="5859" y="13927"/>
                  </a:lnTo>
                  <a:lnTo>
                    <a:pt x="7780" y="14456"/>
                  </a:lnTo>
                  <a:lnTo>
                    <a:pt x="8597" y="14648"/>
                  </a:lnTo>
                  <a:lnTo>
                    <a:pt x="8597" y="14648"/>
                  </a:lnTo>
                  <a:lnTo>
                    <a:pt x="8693" y="15032"/>
                  </a:lnTo>
                  <a:lnTo>
                    <a:pt x="8981" y="15896"/>
                  </a:lnTo>
                  <a:lnTo>
                    <a:pt x="9173" y="16281"/>
                  </a:lnTo>
                  <a:lnTo>
                    <a:pt x="9365" y="16617"/>
                  </a:lnTo>
                  <a:lnTo>
                    <a:pt x="9461" y="16761"/>
                  </a:lnTo>
                  <a:lnTo>
                    <a:pt x="9557" y="16809"/>
                  </a:lnTo>
                  <a:lnTo>
                    <a:pt x="9653" y="16857"/>
                  </a:lnTo>
                  <a:lnTo>
                    <a:pt x="9749" y="16809"/>
                  </a:lnTo>
                  <a:lnTo>
                    <a:pt x="9749" y="16809"/>
                  </a:lnTo>
                  <a:lnTo>
                    <a:pt x="9845" y="16665"/>
                  </a:lnTo>
                  <a:lnTo>
                    <a:pt x="9893" y="16473"/>
                  </a:lnTo>
                  <a:lnTo>
                    <a:pt x="9989" y="15800"/>
                  </a:lnTo>
                  <a:lnTo>
                    <a:pt x="10037" y="14936"/>
                  </a:lnTo>
                  <a:lnTo>
                    <a:pt x="10085" y="14024"/>
                  </a:lnTo>
                  <a:lnTo>
                    <a:pt x="10037" y="12295"/>
                  </a:lnTo>
                  <a:lnTo>
                    <a:pt x="10037" y="11526"/>
                  </a:lnTo>
                  <a:lnTo>
                    <a:pt x="10037" y="11526"/>
                  </a:lnTo>
                  <a:lnTo>
                    <a:pt x="9269" y="11334"/>
                  </a:lnTo>
                  <a:lnTo>
                    <a:pt x="7492" y="10806"/>
                  </a:lnTo>
                  <a:lnTo>
                    <a:pt x="6531" y="10470"/>
                  </a:lnTo>
                  <a:lnTo>
                    <a:pt x="5667" y="10133"/>
                  </a:lnTo>
                  <a:lnTo>
                    <a:pt x="5283" y="9941"/>
                  </a:lnTo>
                  <a:lnTo>
                    <a:pt x="4995" y="9749"/>
                  </a:lnTo>
                  <a:lnTo>
                    <a:pt x="4755" y="9557"/>
                  </a:lnTo>
                  <a:lnTo>
                    <a:pt x="4610" y="9365"/>
                  </a:lnTo>
                  <a:lnTo>
                    <a:pt x="4610" y="9365"/>
                  </a:lnTo>
                  <a:lnTo>
                    <a:pt x="4562" y="9125"/>
                  </a:lnTo>
                  <a:lnTo>
                    <a:pt x="4514" y="8789"/>
                  </a:lnTo>
                  <a:lnTo>
                    <a:pt x="4466" y="7732"/>
                  </a:lnTo>
                  <a:lnTo>
                    <a:pt x="4514" y="6484"/>
                  </a:lnTo>
                  <a:lnTo>
                    <a:pt x="4610" y="5091"/>
                  </a:lnTo>
                  <a:lnTo>
                    <a:pt x="4803" y="2594"/>
                  </a:lnTo>
                  <a:lnTo>
                    <a:pt x="4899" y="1537"/>
                  </a:lnTo>
                  <a:lnTo>
                    <a:pt x="72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41"/>
            <p:cNvSpPr/>
            <p:nvPr/>
          </p:nvSpPr>
          <p:spPr>
            <a:xfrm>
              <a:off x="2231150" y="1574000"/>
              <a:ext cx="432250" cy="345800"/>
            </a:xfrm>
            <a:custGeom>
              <a:avLst/>
              <a:gdLst/>
              <a:ahLst/>
              <a:cxnLst/>
              <a:rect l="l" t="t" r="r" b="b"/>
              <a:pathLst>
                <a:path w="17290" h="13832" extrusionOk="0">
                  <a:moveTo>
                    <a:pt x="673" y="1"/>
                  </a:moveTo>
                  <a:lnTo>
                    <a:pt x="481" y="1585"/>
                  </a:lnTo>
                  <a:lnTo>
                    <a:pt x="289" y="3218"/>
                  </a:lnTo>
                  <a:lnTo>
                    <a:pt x="97" y="5139"/>
                  </a:lnTo>
                  <a:lnTo>
                    <a:pt x="49" y="6148"/>
                  </a:lnTo>
                  <a:lnTo>
                    <a:pt x="1" y="7156"/>
                  </a:lnTo>
                  <a:lnTo>
                    <a:pt x="1" y="8069"/>
                  </a:lnTo>
                  <a:lnTo>
                    <a:pt x="49" y="8981"/>
                  </a:lnTo>
                  <a:lnTo>
                    <a:pt x="145" y="9750"/>
                  </a:lnTo>
                  <a:lnTo>
                    <a:pt x="337" y="10470"/>
                  </a:lnTo>
                  <a:lnTo>
                    <a:pt x="433" y="10758"/>
                  </a:lnTo>
                  <a:lnTo>
                    <a:pt x="529" y="10998"/>
                  </a:lnTo>
                  <a:lnTo>
                    <a:pt x="673" y="11190"/>
                  </a:lnTo>
                  <a:lnTo>
                    <a:pt x="865" y="11335"/>
                  </a:lnTo>
                  <a:lnTo>
                    <a:pt x="1201" y="11623"/>
                  </a:lnTo>
                  <a:lnTo>
                    <a:pt x="1682" y="11863"/>
                  </a:lnTo>
                  <a:lnTo>
                    <a:pt x="2162" y="12103"/>
                  </a:lnTo>
                  <a:lnTo>
                    <a:pt x="2738" y="12343"/>
                  </a:lnTo>
                  <a:lnTo>
                    <a:pt x="3891" y="12775"/>
                  </a:lnTo>
                  <a:lnTo>
                    <a:pt x="5092" y="13111"/>
                  </a:lnTo>
                  <a:lnTo>
                    <a:pt x="6196" y="13448"/>
                  </a:lnTo>
                  <a:lnTo>
                    <a:pt x="7109" y="13640"/>
                  </a:lnTo>
                  <a:lnTo>
                    <a:pt x="7973" y="13832"/>
                  </a:lnTo>
                  <a:lnTo>
                    <a:pt x="8453" y="9894"/>
                  </a:lnTo>
                  <a:lnTo>
                    <a:pt x="7925" y="9750"/>
                  </a:lnTo>
                  <a:lnTo>
                    <a:pt x="6724" y="9269"/>
                  </a:lnTo>
                  <a:lnTo>
                    <a:pt x="6100" y="8981"/>
                  </a:lnTo>
                  <a:lnTo>
                    <a:pt x="5572" y="8645"/>
                  </a:lnTo>
                  <a:lnTo>
                    <a:pt x="5380" y="8453"/>
                  </a:lnTo>
                  <a:lnTo>
                    <a:pt x="5188" y="8309"/>
                  </a:lnTo>
                  <a:lnTo>
                    <a:pt x="5092" y="8117"/>
                  </a:lnTo>
                  <a:lnTo>
                    <a:pt x="5043" y="7973"/>
                  </a:lnTo>
                  <a:lnTo>
                    <a:pt x="5236" y="5043"/>
                  </a:lnTo>
                  <a:lnTo>
                    <a:pt x="5428" y="2786"/>
                  </a:lnTo>
                  <a:lnTo>
                    <a:pt x="5860" y="3891"/>
                  </a:lnTo>
                  <a:lnTo>
                    <a:pt x="6388" y="4995"/>
                  </a:lnTo>
                  <a:lnTo>
                    <a:pt x="7013" y="6292"/>
                  </a:lnTo>
                  <a:lnTo>
                    <a:pt x="7397" y="6964"/>
                  </a:lnTo>
                  <a:lnTo>
                    <a:pt x="7829" y="7589"/>
                  </a:lnTo>
                  <a:lnTo>
                    <a:pt x="8261" y="8213"/>
                  </a:lnTo>
                  <a:lnTo>
                    <a:pt x="8693" y="8789"/>
                  </a:lnTo>
                  <a:lnTo>
                    <a:pt x="9174" y="9269"/>
                  </a:lnTo>
                  <a:lnTo>
                    <a:pt x="9654" y="9654"/>
                  </a:lnTo>
                  <a:lnTo>
                    <a:pt x="9942" y="9798"/>
                  </a:lnTo>
                  <a:lnTo>
                    <a:pt x="10182" y="9894"/>
                  </a:lnTo>
                  <a:lnTo>
                    <a:pt x="10422" y="9990"/>
                  </a:lnTo>
                  <a:lnTo>
                    <a:pt x="10710" y="10038"/>
                  </a:lnTo>
                  <a:lnTo>
                    <a:pt x="11239" y="10086"/>
                  </a:lnTo>
                  <a:lnTo>
                    <a:pt x="11767" y="9990"/>
                  </a:lnTo>
                  <a:lnTo>
                    <a:pt x="12295" y="9846"/>
                  </a:lnTo>
                  <a:lnTo>
                    <a:pt x="12872" y="9654"/>
                  </a:lnTo>
                  <a:lnTo>
                    <a:pt x="13448" y="9414"/>
                  </a:lnTo>
                  <a:lnTo>
                    <a:pt x="13976" y="9125"/>
                  </a:lnTo>
                  <a:lnTo>
                    <a:pt x="15033" y="8501"/>
                  </a:lnTo>
                  <a:lnTo>
                    <a:pt x="15945" y="7829"/>
                  </a:lnTo>
                  <a:lnTo>
                    <a:pt x="16666" y="7252"/>
                  </a:lnTo>
                  <a:lnTo>
                    <a:pt x="17290" y="6676"/>
                  </a:lnTo>
                  <a:lnTo>
                    <a:pt x="16089" y="4035"/>
                  </a:lnTo>
                  <a:lnTo>
                    <a:pt x="12968" y="5764"/>
                  </a:lnTo>
                  <a:lnTo>
                    <a:pt x="11575" y="2978"/>
                  </a:lnTo>
                  <a:lnTo>
                    <a:pt x="67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41"/>
            <p:cNvSpPr/>
            <p:nvPr/>
          </p:nvSpPr>
          <p:spPr>
            <a:xfrm>
              <a:off x="2231150" y="1574000"/>
              <a:ext cx="432250" cy="345800"/>
            </a:xfrm>
            <a:custGeom>
              <a:avLst/>
              <a:gdLst/>
              <a:ahLst/>
              <a:cxnLst/>
              <a:rect l="l" t="t" r="r" b="b"/>
              <a:pathLst>
                <a:path w="17290" h="13832" fill="none" extrusionOk="0">
                  <a:moveTo>
                    <a:pt x="673" y="1"/>
                  </a:moveTo>
                  <a:lnTo>
                    <a:pt x="673" y="1"/>
                  </a:lnTo>
                  <a:lnTo>
                    <a:pt x="481" y="1585"/>
                  </a:lnTo>
                  <a:lnTo>
                    <a:pt x="289" y="3218"/>
                  </a:lnTo>
                  <a:lnTo>
                    <a:pt x="97" y="5139"/>
                  </a:lnTo>
                  <a:lnTo>
                    <a:pt x="49" y="6148"/>
                  </a:lnTo>
                  <a:lnTo>
                    <a:pt x="1" y="7156"/>
                  </a:lnTo>
                  <a:lnTo>
                    <a:pt x="1" y="8069"/>
                  </a:lnTo>
                  <a:lnTo>
                    <a:pt x="49" y="8981"/>
                  </a:lnTo>
                  <a:lnTo>
                    <a:pt x="145" y="9750"/>
                  </a:lnTo>
                  <a:lnTo>
                    <a:pt x="337" y="10470"/>
                  </a:lnTo>
                  <a:lnTo>
                    <a:pt x="433" y="10758"/>
                  </a:lnTo>
                  <a:lnTo>
                    <a:pt x="529" y="10998"/>
                  </a:lnTo>
                  <a:lnTo>
                    <a:pt x="673" y="11190"/>
                  </a:lnTo>
                  <a:lnTo>
                    <a:pt x="865" y="11335"/>
                  </a:lnTo>
                  <a:lnTo>
                    <a:pt x="865" y="11335"/>
                  </a:lnTo>
                  <a:lnTo>
                    <a:pt x="1201" y="11623"/>
                  </a:lnTo>
                  <a:lnTo>
                    <a:pt x="1682" y="11863"/>
                  </a:lnTo>
                  <a:lnTo>
                    <a:pt x="2162" y="12103"/>
                  </a:lnTo>
                  <a:lnTo>
                    <a:pt x="2738" y="12343"/>
                  </a:lnTo>
                  <a:lnTo>
                    <a:pt x="3891" y="12775"/>
                  </a:lnTo>
                  <a:lnTo>
                    <a:pt x="5092" y="13111"/>
                  </a:lnTo>
                  <a:lnTo>
                    <a:pt x="6196" y="13448"/>
                  </a:lnTo>
                  <a:lnTo>
                    <a:pt x="7109" y="13640"/>
                  </a:lnTo>
                  <a:lnTo>
                    <a:pt x="7973" y="13832"/>
                  </a:lnTo>
                  <a:lnTo>
                    <a:pt x="8453" y="9894"/>
                  </a:lnTo>
                  <a:lnTo>
                    <a:pt x="8453" y="9894"/>
                  </a:lnTo>
                  <a:lnTo>
                    <a:pt x="7925" y="9750"/>
                  </a:lnTo>
                  <a:lnTo>
                    <a:pt x="6724" y="9269"/>
                  </a:lnTo>
                  <a:lnTo>
                    <a:pt x="6100" y="8981"/>
                  </a:lnTo>
                  <a:lnTo>
                    <a:pt x="5572" y="8645"/>
                  </a:lnTo>
                  <a:lnTo>
                    <a:pt x="5380" y="8453"/>
                  </a:lnTo>
                  <a:lnTo>
                    <a:pt x="5188" y="8309"/>
                  </a:lnTo>
                  <a:lnTo>
                    <a:pt x="5092" y="8117"/>
                  </a:lnTo>
                  <a:lnTo>
                    <a:pt x="5043" y="7973"/>
                  </a:lnTo>
                  <a:lnTo>
                    <a:pt x="5043" y="7973"/>
                  </a:lnTo>
                  <a:lnTo>
                    <a:pt x="5236" y="5043"/>
                  </a:lnTo>
                  <a:lnTo>
                    <a:pt x="5428" y="2786"/>
                  </a:lnTo>
                  <a:lnTo>
                    <a:pt x="5428" y="2786"/>
                  </a:lnTo>
                  <a:lnTo>
                    <a:pt x="5860" y="3891"/>
                  </a:lnTo>
                  <a:lnTo>
                    <a:pt x="6388" y="4995"/>
                  </a:lnTo>
                  <a:lnTo>
                    <a:pt x="7013" y="6292"/>
                  </a:lnTo>
                  <a:lnTo>
                    <a:pt x="7397" y="6964"/>
                  </a:lnTo>
                  <a:lnTo>
                    <a:pt x="7829" y="7589"/>
                  </a:lnTo>
                  <a:lnTo>
                    <a:pt x="8261" y="8213"/>
                  </a:lnTo>
                  <a:lnTo>
                    <a:pt x="8693" y="8789"/>
                  </a:lnTo>
                  <a:lnTo>
                    <a:pt x="9174" y="9269"/>
                  </a:lnTo>
                  <a:lnTo>
                    <a:pt x="9654" y="9654"/>
                  </a:lnTo>
                  <a:lnTo>
                    <a:pt x="9942" y="9798"/>
                  </a:lnTo>
                  <a:lnTo>
                    <a:pt x="10182" y="9894"/>
                  </a:lnTo>
                  <a:lnTo>
                    <a:pt x="10422" y="9990"/>
                  </a:lnTo>
                  <a:lnTo>
                    <a:pt x="10710" y="10038"/>
                  </a:lnTo>
                  <a:lnTo>
                    <a:pt x="10710" y="10038"/>
                  </a:lnTo>
                  <a:lnTo>
                    <a:pt x="11239" y="10086"/>
                  </a:lnTo>
                  <a:lnTo>
                    <a:pt x="11767" y="9990"/>
                  </a:lnTo>
                  <a:lnTo>
                    <a:pt x="12295" y="9846"/>
                  </a:lnTo>
                  <a:lnTo>
                    <a:pt x="12872" y="9654"/>
                  </a:lnTo>
                  <a:lnTo>
                    <a:pt x="13448" y="9414"/>
                  </a:lnTo>
                  <a:lnTo>
                    <a:pt x="13976" y="9125"/>
                  </a:lnTo>
                  <a:lnTo>
                    <a:pt x="15033" y="8501"/>
                  </a:lnTo>
                  <a:lnTo>
                    <a:pt x="15945" y="7829"/>
                  </a:lnTo>
                  <a:lnTo>
                    <a:pt x="16666" y="7252"/>
                  </a:lnTo>
                  <a:lnTo>
                    <a:pt x="17290" y="6676"/>
                  </a:lnTo>
                  <a:lnTo>
                    <a:pt x="16089" y="4035"/>
                  </a:lnTo>
                  <a:lnTo>
                    <a:pt x="12968" y="5764"/>
                  </a:lnTo>
                  <a:lnTo>
                    <a:pt x="11575" y="2978"/>
                  </a:lnTo>
                  <a:lnTo>
                    <a:pt x="673"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41"/>
            <p:cNvSpPr/>
            <p:nvPr/>
          </p:nvSpPr>
          <p:spPr>
            <a:xfrm>
              <a:off x="2243175" y="1593200"/>
              <a:ext cx="291775" cy="82875"/>
            </a:xfrm>
            <a:custGeom>
              <a:avLst/>
              <a:gdLst/>
              <a:ahLst/>
              <a:cxnLst/>
              <a:rect l="l" t="t" r="r" b="b"/>
              <a:pathLst>
                <a:path w="11671" h="3315" extrusionOk="0">
                  <a:moveTo>
                    <a:pt x="96" y="1"/>
                  </a:moveTo>
                  <a:lnTo>
                    <a:pt x="0" y="769"/>
                  </a:lnTo>
                  <a:lnTo>
                    <a:pt x="11670" y="3315"/>
                  </a:lnTo>
                  <a:lnTo>
                    <a:pt x="11430" y="2882"/>
                  </a:lnTo>
                  <a:lnTo>
                    <a:pt x="144" y="49"/>
                  </a:lnTo>
                  <a:lnTo>
                    <a:pt x="96" y="1"/>
                  </a:lnTo>
                  <a:close/>
                </a:path>
              </a:pathLst>
            </a:custGeom>
            <a:solidFill>
              <a:srgbClr val="95BF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41"/>
            <p:cNvSpPr/>
            <p:nvPr/>
          </p:nvSpPr>
          <p:spPr>
            <a:xfrm>
              <a:off x="2243175" y="1593200"/>
              <a:ext cx="291775" cy="82875"/>
            </a:xfrm>
            <a:custGeom>
              <a:avLst/>
              <a:gdLst/>
              <a:ahLst/>
              <a:cxnLst/>
              <a:rect l="l" t="t" r="r" b="b"/>
              <a:pathLst>
                <a:path w="11671" h="3315" fill="none" extrusionOk="0">
                  <a:moveTo>
                    <a:pt x="96" y="1"/>
                  </a:moveTo>
                  <a:lnTo>
                    <a:pt x="96" y="1"/>
                  </a:lnTo>
                  <a:lnTo>
                    <a:pt x="0" y="769"/>
                  </a:lnTo>
                  <a:lnTo>
                    <a:pt x="11670" y="3315"/>
                  </a:lnTo>
                  <a:lnTo>
                    <a:pt x="11430" y="2882"/>
                  </a:lnTo>
                  <a:lnTo>
                    <a:pt x="144" y="49"/>
                  </a:lnTo>
                  <a:lnTo>
                    <a:pt x="144" y="49"/>
                  </a:lnTo>
                  <a:lnTo>
                    <a:pt x="96"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41"/>
            <p:cNvSpPr/>
            <p:nvPr/>
          </p:nvSpPr>
          <p:spPr>
            <a:xfrm>
              <a:off x="2428050" y="1828525"/>
              <a:ext cx="82875" cy="165725"/>
            </a:xfrm>
            <a:custGeom>
              <a:avLst/>
              <a:gdLst/>
              <a:ahLst/>
              <a:cxnLst/>
              <a:rect l="l" t="t" r="r" b="b"/>
              <a:pathLst>
                <a:path w="3315" h="6629" extrusionOk="0">
                  <a:moveTo>
                    <a:pt x="1778" y="1"/>
                  </a:moveTo>
                  <a:lnTo>
                    <a:pt x="1730" y="97"/>
                  </a:lnTo>
                  <a:lnTo>
                    <a:pt x="1730" y="193"/>
                  </a:lnTo>
                  <a:lnTo>
                    <a:pt x="1682" y="625"/>
                  </a:lnTo>
                  <a:lnTo>
                    <a:pt x="1682" y="1922"/>
                  </a:lnTo>
                  <a:lnTo>
                    <a:pt x="1730" y="3747"/>
                  </a:lnTo>
                  <a:lnTo>
                    <a:pt x="1682" y="3603"/>
                  </a:lnTo>
                  <a:lnTo>
                    <a:pt x="1586" y="3315"/>
                  </a:lnTo>
                  <a:lnTo>
                    <a:pt x="1394" y="2978"/>
                  </a:lnTo>
                  <a:lnTo>
                    <a:pt x="1250" y="2834"/>
                  </a:lnTo>
                  <a:lnTo>
                    <a:pt x="1106" y="2690"/>
                  </a:lnTo>
                  <a:lnTo>
                    <a:pt x="961" y="2642"/>
                  </a:lnTo>
                  <a:lnTo>
                    <a:pt x="817" y="2642"/>
                  </a:lnTo>
                  <a:lnTo>
                    <a:pt x="625" y="2738"/>
                  </a:lnTo>
                  <a:lnTo>
                    <a:pt x="481" y="2834"/>
                  </a:lnTo>
                  <a:lnTo>
                    <a:pt x="241" y="3123"/>
                  </a:lnTo>
                  <a:lnTo>
                    <a:pt x="1" y="3411"/>
                  </a:lnTo>
                  <a:lnTo>
                    <a:pt x="1" y="3507"/>
                  </a:lnTo>
                  <a:lnTo>
                    <a:pt x="1" y="3603"/>
                  </a:lnTo>
                  <a:lnTo>
                    <a:pt x="49" y="3795"/>
                  </a:lnTo>
                  <a:lnTo>
                    <a:pt x="193" y="3987"/>
                  </a:lnTo>
                  <a:lnTo>
                    <a:pt x="385" y="4179"/>
                  </a:lnTo>
                  <a:lnTo>
                    <a:pt x="769" y="4515"/>
                  </a:lnTo>
                  <a:lnTo>
                    <a:pt x="961" y="4659"/>
                  </a:lnTo>
                  <a:lnTo>
                    <a:pt x="1106" y="4996"/>
                  </a:lnTo>
                  <a:lnTo>
                    <a:pt x="1490" y="5716"/>
                  </a:lnTo>
                  <a:lnTo>
                    <a:pt x="1730" y="6052"/>
                  </a:lnTo>
                  <a:lnTo>
                    <a:pt x="2018" y="6388"/>
                  </a:lnTo>
                  <a:lnTo>
                    <a:pt x="2306" y="6580"/>
                  </a:lnTo>
                  <a:lnTo>
                    <a:pt x="2450" y="6628"/>
                  </a:lnTo>
                  <a:lnTo>
                    <a:pt x="2642" y="6628"/>
                  </a:lnTo>
                  <a:lnTo>
                    <a:pt x="2738" y="6532"/>
                  </a:lnTo>
                  <a:lnTo>
                    <a:pt x="2834" y="6340"/>
                  </a:lnTo>
                  <a:lnTo>
                    <a:pt x="2931" y="6004"/>
                  </a:lnTo>
                  <a:lnTo>
                    <a:pt x="3027" y="5572"/>
                  </a:lnTo>
                  <a:lnTo>
                    <a:pt x="3171" y="4563"/>
                  </a:lnTo>
                  <a:lnTo>
                    <a:pt x="3267" y="3411"/>
                  </a:lnTo>
                  <a:lnTo>
                    <a:pt x="3315" y="2258"/>
                  </a:lnTo>
                  <a:lnTo>
                    <a:pt x="3315" y="1202"/>
                  </a:lnTo>
                  <a:lnTo>
                    <a:pt x="3315" y="481"/>
                  </a:lnTo>
                  <a:lnTo>
                    <a:pt x="3267" y="145"/>
                  </a:lnTo>
                  <a:lnTo>
                    <a:pt x="3171" y="49"/>
                  </a:lnTo>
                  <a:lnTo>
                    <a:pt x="302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41"/>
            <p:cNvSpPr/>
            <p:nvPr/>
          </p:nvSpPr>
          <p:spPr>
            <a:xfrm>
              <a:off x="2428050" y="1828525"/>
              <a:ext cx="82875" cy="165725"/>
            </a:xfrm>
            <a:custGeom>
              <a:avLst/>
              <a:gdLst/>
              <a:ahLst/>
              <a:cxnLst/>
              <a:rect l="l" t="t" r="r" b="b"/>
              <a:pathLst>
                <a:path w="3315" h="6629" fill="none" extrusionOk="0">
                  <a:moveTo>
                    <a:pt x="1" y="3411"/>
                  </a:moveTo>
                  <a:lnTo>
                    <a:pt x="1" y="3411"/>
                  </a:lnTo>
                  <a:lnTo>
                    <a:pt x="241" y="3123"/>
                  </a:lnTo>
                  <a:lnTo>
                    <a:pt x="481" y="2834"/>
                  </a:lnTo>
                  <a:lnTo>
                    <a:pt x="625" y="2738"/>
                  </a:lnTo>
                  <a:lnTo>
                    <a:pt x="817" y="2642"/>
                  </a:lnTo>
                  <a:lnTo>
                    <a:pt x="961" y="2642"/>
                  </a:lnTo>
                  <a:lnTo>
                    <a:pt x="1106" y="2690"/>
                  </a:lnTo>
                  <a:lnTo>
                    <a:pt x="1106" y="2690"/>
                  </a:lnTo>
                  <a:lnTo>
                    <a:pt x="1250" y="2834"/>
                  </a:lnTo>
                  <a:lnTo>
                    <a:pt x="1394" y="2978"/>
                  </a:lnTo>
                  <a:lnTo>
                    <a:pt x="1586" y="3315"/>
                  </a:lnTo>
                  <a:lnTo>
                    <a:pt x="1682" y="3603"/>
                  </a:lnTo>
                  <a:lnTo>
                    <a:pt x="1730" y="3747"/>
                  </a:lnTo>
                  <a:lnTo>
                    <a:pt x="1730" y="3747"/>
                  </a:lnTo>
                  <a:lnTo>
                    <a:pt x="1682" y="1922"/>
                  </a:lnTo>
                  <a:lnTo>
                    <a:pt x="1682" y="625"/>
                  </a:lnTo>
                  <a:lnTo>
                    <a:pt x="1730" y="193"/>
                  </a:lnTo>
                  <a:lnTo>
                    <a:pt x="1730" y="97"/>
                  </a:lnTo>
                  <a:lnTo>
                    <a:pt x="1778" y="1"/>
                  </a:lnTo>
                  <a:lnTo>
                    <a:pt x="1778" y="1"/>
                  </a:lnTo>
                  <a:lnTo>
                    <a:pt x="2114" y="1"/>
                  </a:lnTo>
                  <a:lnTo>
                    <a:pt x="2546" y="1"/>
                  </a:lnTo>
                  <a:lnTo>
                    <a:pt x="3027" y="1"/>
                  </a:lnTo>
                  <a:lnTo>
                    <a:pt x="3171" y="49"/>
                  </a:lnTo>
                  <a:lnTo>
                    <a:pt x="3267" y="145"/>
                  </a:lnTo>
                  <a:lnTo>
                    <a:pt x="3267" y="145"/>
                  </a:lnTo>
                  <a:lnTo>
                    <a:pt x="3315" y="481"/>
                  </a:lnTo>
                  <a:lnTo>
                    <a:pt x="3315" y="1202"/>
                  </a:lnTo>
                  <a:lnTo>
                    <a:pt x="3315" y="2258"/>
                  </a:lnTo>
                  <a:lnTo>
                    <a:pt x="3267" y="3411"/>
                  </a:lnTo>
                  <a:lnTo>
                    <a:pt x="3171" y="4563"/>
                  </a:lnTo>
                  <a:lnTo>
                    <a:pt x="3027" y="5572"/>
                  </a:lnTo>
                  <a:lnTo>
                    <a:pt x="2931" y="6004"/>
                  </a:lnTo>
                  <a:lnTo>
                    <a:pt x="2834" y="6340"/>
                  </a:lnTo>
                  <a:lnTo>
                    <a:pt x="2738" y="6532"/>
                  </a:lnTo>
                  <a:lnTo>
                    <a:pt x="2642" y="6628"/>
                  </a:lnTo>
                  <a:lnTo>
                    <a:pt x="2594" y="6628"/>
                  </a:lnTo>
                  <a:lnTo>
                    <a:pt x="2594" y="6628"/>
                  </a:lnTo>
                  <a:lnTo>
                    <a:pt x="2450" y="6628"/>
                  </a:lnTo>
                  <a:lnTo>
                    <a:pt x="2306" y="6580"/>
                  </a:lnTo>
                  <a:lnTo>
                    <a:pt x="2018" y="6388"/>
                  </a:lnTo>
                  <a:lnTo>
                    <a:pt x="1730" y="6052"/>
                  </a:lnTo>
                  <a:lnTo>
                    <a:pt x="1490" y="5716"/>
                  </a:lnTo>
                  <a:lnTo>
                    <a:pt x="1106" y="4996"/>
                  </a:lnTo>
                  <a:lnTo>
                    <a:pt x="961" y="4659"/>
                  </a:lnTo>
                  <a:lnTo>
                    <a:pt x="961" y="4659"/>
                  </a:lnTo>
                  <a:lnTo>
                    <a:pt x="769" y="4515"/>
                  </a:lnTo>
                  <a:lnTo>
                    <a:pt x="385" y="4179"/>
                  </a:lnTo>
                  <a:lnTo>
                    <a:pt x="193" y="3987"/>
                  </a:lnTo>
                  <a:lnTo>
                    <a:pt x="49" y="3795"/>
                  </a:lnTo>
                  <a:lnTo>
                    <a:pt x="1" y="3603"/>
                  </a:lnTo>
                  <a:lnTo>
                    <a:pt x="1" y="3507"/>
                  </a:lnTo>
                  <a:lnTo>
                    <a:pt x="1" y="341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41"/>
            <p:cNvSpPr/>
            <p:nvPr/>
          </p:nvSpPr>
          <p:spPr>
            <a:xfrm>
              <a:off x="2426850" y="1827325"/>
              <a:ext cx="84075" cy="166925"/>
            </a:xfrm>
            <a:custGeom>
              <a:avLst/>
              <a:gdLst/>
              <a:ahLst/>
              <a:cxnLst/>
              <a:rect l="l" t="t" r="r" b="b"/>
              <a:pathLst>
                <a:path w="3363" h="6677" extrusionOk="0">
                  <a:moveTo>
                    <a:pt x="2498" y="1"/>
                  </a:moveTo>
                  <a:lnTo>
                    <a:pt x="2114" y="49"/>
                  </a:lnTo>
                  <a:lnTo>
                    <a:pt x="1826" y="49"/>
                  </a:lnTo>
                  <a:lnTo>
                    <a:pt x="1778" y="145"/>
                  </a:lnTo>
                  <a:lnTo>
                    <a:pt x="1778" y="337"/>
                  </a:lnTo>
                  <a:lnTo>
                    <a:pt x="1730" y="817"/>
                  </a:lnTo>
                  <a:lnTo>
                    <a:pt x="1730" y="1442"/>
                  </a:lnTo>
                  <a:lnTo>
                    <a:pt x="1730" y="3026"/>
                  </a:lnTo>
                  <a:lnTo>
                    <a:pt x="1778" y="3795"/>
                  </a:lnTo>
                  <a:lnTo>
                    <a:pt x="1730" y="3651"/>
                  </a:lnTo>
                  <a:lnTo>
                    <a:pt x="1634" y="3363"/>
                  </a:lnTo>
                  <a:lnTo>
                    <a:pt x="1442" y="3026"/>
                  </a:lnTo>
                  <a:lnTo>
                    <a:pt x="1298" y="2882"/>
                  </a:lnTo>
                  <a:lnTo>
                    <a:pt x="1154" y="2738"/>
                  </a:lnTo>
                  <a:lnTo>
                    <a:pt x="961" y="2690"/>
                  </a:lnTo>
                  <a:lnTo>
                    <a:pt x="769" y="2738"/>
                  </a:lnTo>
                  <a:lnTo>
                    <a:pt x="529" y="2882"/>
                  </a:lnTo>
                  <a:lnTo>
                    <a:pt x="337" y="3075"/>
                  </a:lnTo>
                  <a:lnTo>
                    <a:pt x="193" y="3267"/>
                  </a:lnTo>
                  <a:lnTo>
                    <a:pt x="49" y="3459"/>
                  </a:lnTo>
                  <a:lnTo>
                    <a:pt x="1" y="3603"/>
                  </a:lnTo>
                  <a:lnTo>
                    <a:pt x="49" y="3747"/>
                  </a:lnTo>
                  <a:lnTo>
                    <a:pt x="193" y="3939"/>
                  </a:lnTo>
                  <a:lnTo>
                    <a:pt x="529" y="4323"/>
                  </a:lnTo>
                  <a:lnTo>
                    <a:pt x="865" y="4611"/>
                  </a:lnTo>
                  <a:lnTo>
                    <a:pt x="1009" y="4707"/>
                  </a:lnTo>
                  <a:lnTo>
                    <a:pt x="1154" y="4996"/>
                  </a:lnTo>
                  <a:lnTo>
                    <a:pt x="1538" y="5716"/>
                  </a:lnTo>
                  <a:lnTo>
                    <a:pt x="1778" y="6052"/>
                  </a:lnTo>
                  <a:lnTo>
                    <a:pt x="2018" y="6388"/>
                  </a:lnTo>
                  <a:lnTo>
                    <a:pt x="2306" y="6628"/>
                  </a:lnTo>
                  <a:lnTo>
                    <a:pt x="2450" y="6676"/>
                  </a:lnTo>
                  <a:lnTo>
                    <a:pt x="2642" y="6676"/>
                  </a:lnTo>
                  <a:lnTo>
                    <a:pt x="2738" y="6628"/>
                  </a:lnTo>
                  <a:lnTo>
                    <a:pt x="2834" y="6532"/>
                  </a:lnTo>
                  <a:lnTo>
                    <a:pt x="2979" y="6100"/>
                  </a:lnTo>
                  <a:lnTo>
                    <a:pt x="3123" y="5524"/>
                  </a:lnTo>
                  <a:lnTo>
                    <a:pt x="3219" y="4755"/>
                  </a:lnTo>
                  <a:lnTo>
                    <a:pt x="3315" y="3123"/>
                  </a:lnTo>
                  <a:lnTo>
                    <a:pt x="3363" y="1538"/>
                  </a:lnTo>
                  <a:lnTo>
                    <a:pt x="3363" y="577"/>
                  </a:lnTo>
                  <a:lnTo>
                    <a:pt x="3315" y="193"/>
                  </a:lnTo>
                  <a:lnTo>
                    <a:pt x="3219" y="97"/>
                  </a:lnTo>
                  <a:lnTo>
                    <a:pt x="3027" y="49"/>
                  </a:lnTo>
                  <a:lnTo>
                    <a:pt x="24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41"/>
            <p:cNvSpPr/>
            <p:nvPr/>
          </p:nvSpPr>
          <p:spPr>
            <a:xfrm>
              <a:off x="2426850" y="1827325"/>
              <a:ext cx="84075" cy="166925"/>
            </a:xfrm>
            <a:custGeom>
              <a:avLst/>
              <a:gdLst/>
              <a:ahLst/>
              <a:cxnLst/>
              <a:rect l="l" t="t" r="r" b="b"/>
              <a:pathLst>
                <a:path w="3363" h="6677" fill="none" extrusionOk="0">
                  <a:moveTo>
                    <a:pt x="2498" y="1"/>
                  </a:moveTo>
                  <a:lnTo>
                    <a:pt x="2498" y="1"/>
                  </a:lnTo>
                  <a:lnTo>
                    <a:pt x="2114" y="49"/>
                  </a:lnTo>
                  <a:lnTo>
                    <a:pt x="1826" y="49"/>
                  </a:lnTo>
                  <a:lnTo>
                    <a:pt x="1826" y="49"/>
                  </a:lnTo>
                  <a:lnTo>
                    <a:pt x="1778" y="145"/>
                  </a:lnTo>
                  <a:lnTo>
                    <a:pt x="1778" y="337"/>
                  </a:lnTo>
                  <a:lnTo>
                    <a:pt x="1778" y="337"/>
                  </a:lnTo>
                  <a:lnTo>
                    <a:pt x="1730" y="817"/>
                  </a:lnTo>
                  <a:lnTo>
                    <a:pt x="1730" y="1442"/>
                  </a:lnTo>
                  <a:lnTo>
                    <a:pt x="1730" y="1442"/>
                  </a:lnTo>
                  <a:lnTo>
                    <a:pt x="1730" y="3026"/>
                  </a:lnTo>
                  <a:lnTo>
                    <a:pt x="1778" y="3795"/>
                  </a:lnTo>
                  <a:lnTo>
                    <a:pt x="1778" y="3795"/>
                  </a:lnTo>
                  <a:lnTo>
                    <a:pt x="1778" y="3795"/>
                  </a:lnTo>
                  <a:lnTo>
                    <a:pt x="1778" y="3795"/>
                  </a:lnTo>
                  <a:lnTo>
                    <a:pt x="1730" y="3651"/>
                  </a:lnTo>
                  <a:lnTo>
                    <a:pt x="1634" y="3363"/>
                  </a:lnTo>
                  <a:lnTo>
                    <a:pt x="1442" y="3026"/>
                  </a:lnTo>
                  <a:lnTo>
                    <a:pt x="1298" y="2882"/>
                  </a:lnTo>
                  <a:lnTo>
                    <a:pt x="1154" y="2738"/>
                  </a:lnTo>
                  <a:lnTo>
                    <a:pt x="1154" y="2738"/>
                  </a:lnTo>
                  <a:lnTo>
                    <a:pt x="961" y="2690"/>
                  </a:lnTo>
                  <a:lnTo>
                    <a:pt x="961" y="2690"/>
                  </a:lnTo>
                  <a:lnTo>
                    <a:pt x="769" y="2738"/>
                  </a:lnTo>
                  <a:lnTo>
                    <a:pt x="529" y="2882"/>
                  </a:lnTo>
                  <a:lnTo>
                    <a:pt x="337" y="3075"/>
                  </a:lnTo>
                  <a:lnTo>
                    <a:pt x="193" y="3267"/>
                  </a:lnTo>
                  <a:lnTo>
                    <a:pt x="193" y="3267"/>
                  </a:lnTo>
                  <a:lnTo>
                    <a:pt x="49" y="3459"/>
                  </a:lnTo>
                  <a:lnTo>
                    <a:pt x="49" y="3459"/>
                  </a:lnTo>
                  <a:lnTo>
                    <a:pt x="1" y="3603"/>
                  </a:lnTo>
                  <a:lnTo>
                    <a:pt x="1" y="3603"/>
                  </a:lnTo>
                  <a:lnTo>
                    <a:pt x="49" y="3747"/>
                  </a:lnTo>
                  <a:lnTo>
                    <a:pt x="193" y="3939"/>
                  </a:lnTo>
                  <a:lnTo>
                    <a:pt x="529" y="4323"/>
                  </a:lnTo>
                  <a:lnTo>
                    <a:pt x="865" y="4611"/>
                  </a:lnTo>
                  <a:lnTo>
                    <a:pt x="1009" y="4707"/>
                  </a:lnTo>
                  <a:lnTo>
                    <a:pt x="1009" y="4707"/>
                  </a:lnTo>
                  <a:lnTo>
                    <a:pt x="1154" y="4996"/>
                  </a:lnTo>
                  <a:lnTo>
                    <a:pt x="1538" y="5716"/>
                  </a:lnTo>
                  <a:lnTo>
                    <a:pt x="1778" y="6052"/>
                  </a:lnTo>
                  <a:lnTo>
                    <a:pt x="2018" y="6388"/>
                  </a:lnTo>
                  <a:lnTo>
                    <a:pt x="2306" y="6628"/>
                  </a:lnTo>
                  <a:lnTo>
                    <a:pt x="2450" y="6676"/>
                  </a:lnTo>
                  <a:lnTo>
                    <a:pt x="2546" y="6676"/>
                  </a:lnTo>
                  <a:lnTo>
                    <a:pt x="2546" y="6676"/>
                  </a:lnTo>
                  <a:lnTo>
                    <a:pt x="2642" y="6676"/>
                  </a:lnTo>
                  <a:lnTo>
                    <a:pt x="2642" y="6676"/>
                  </a:lnTo>
                  <a:lnTo>
                    <a:pt x="2738" y="6628"/>
                  </a:lnTo>
                  <a:lnTo>
                    <a:pt x="2834" y="6532"/>
                  </a:lnTo>
                  <a:lnTo>
                    <a:pt x="2979" y="6100"/>
                  </a:lnTo>
                  <a:lnTo>
                    <a:pt x="3123" y="5524"/>
                  </a:lnTo>
                  <a:lnTo>
                    <a:pt x="3219" y="4755"/>
                  </a:lnTo>
                  <a:lnTo>
                    <a:pt x="3315" y="3123"/>
                  </a:lnTo>
                  <a:lnTo>
                    <a:pt x="3363" y="1538"/>
                  </a:lnTo>
                  <a:lnTo>
                    <a:pt x="3363" y="1538"/>
                  </a:lnTo>
                  <a:lnTo>
                    <a:pt x="3363" y="577"/>
                  </a:lnTo>
                  <a:lnTo>
                    <a:pt x="3315" y="193"/>
                  </a:lnTo>
                  <a:lnTo>
                    <a:pt x="3315" y="193"/>
                  </a:lnTo>
                  <a:lnTo>
                    <a:pt x="3219" y="97"/>
                  </a:lnTo>
                  <a:lnTo>
                    <a:pt x="3027" y="49"/>
                  </a:lnTo>
                  <a:lnTo>
                    <a:pt x="2498"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41"/>
            <p:cNvSpPr/>
            <p:nvPr/>
          </p:nvSpPr>
          <p:spPr>
            <a:xfrm>
              <a:off x="2428050" y="1828525"/>
              <a:ext cx="70875" cy="164525"/>
            </a:xfrm>
            <a:custGeom>
              <a:avLst/>
              <a:gdLst/>
              <a:ahLst/>
              <a:cxnLst/>
              <a:rect l="l" t="t" r="r" b="b"/>
              <a:pathLst>
                <a:path w="2835" h="6581" extrusionOk="0">
                  <a:moveTo>
                    <a:pt x="1778" y="1"/>
                  </a:moveTo>
                  <a:lnTo>
                    <a:pt x="1730" y="97"/>
                  </a:lnTo>
                  <a:lnTo>
                    <a:pt x="1730" y="193"/>
                  </a:lnTo>
                  <a:lnTo>
                    <a:pt x="1682" y="625"/>
                  </a:lnTo>
                  <a:lnTo>
                    <a:pt x="1682" y="1922"/>
                  </a:lnTo>
                  <a:lnTo>
                    <a:pt x="1730" y="3747"/>
                  </a:lnTo>
                  <a:lnTo>
                    <a:pt x="1682" y="3603"/>
                  </a:lnTo>
                  <a:lnTo>
                    <a:pt x="1586" y="3315"/>
                  </a:lnTo>
                  <a:lnTo>
                    <a:pt x="1394" y="2978"/>
                  </a:lnTo>
                  <a:lnTo>
                    <a:pt x="1250" y="2834"/>
                  </a:lnTo>
                  <a:lnTo>
                    <a:pt x="1106" y="2690"/>
                  </a:lnTo>
                  <a:lnTo>
                    <a:pt x="961" y="2642"/>
                  </a:lnTo>
                  <a:lnTo>
                    <a:pt x="817" y="2642"/>
                  </a:lnTo>
                  <a:lnTo>
                    <a:pt x="625" y="2738"/>
                  </a:lnTo>
                  <a:lnTo>
                    <a:pt x="481" y="2834"/>
                  </a:lnTo>
                  <a:lnTo>
                    <a:pt x="241" y="3123"/>
                  </a:lnTo>
                  <a:lnTo>
                    <a:pt x="1" y="3411"/>
                  </a:lnTo>
                  <a:lnTo>
                    <a:pt x="1" y="3507"/>
                  </a:lnTo>
                  <a:lnTo>
                    <a:pt x="1" y="3603"/>
                  </a:lnTo>
                  <a:lnTo>
                    <a:pt x="49" y="3795"/>
                  </a:lnTo>
                  <a:lnTo>
                    <a:pt x="193" y="3987"/>
                  </a:lnTo>
                  <a:lnTo>
                    <a:pt x="385" y="4179"/>
                  </a:lnTo>
                  <a:lnTo>
                    <a:pt x="769" y="4515"/>
                  </a:lnTo>
                  <a:lnTo>
                    <a:pt x="961" y="4659"/>
                  </a:lnTo>
                  <a:lnTo>
                    <a:pt x="1058" y="4899"/>
                  </a:lnTo>
                  <a:lnTo>
                    <a:pt x="1394" y="5476"/>
                  </a:lnTo>
                  <a:lnTo>
                    <a:pt x="1586" y="5812"/>
                  </a:lnTo>
                  <a:lnTo>
                    <a:pt x="1778" y="6100"/>
                  </a:lnTo>
                  <a:lnTo>
                    <a:pt x="2018" y="6388"/>
                  </a:lnTo>
                  <a:lnTo>
                    <a:pt x="2258" y="6580"/>
                  </a:lnTo>
                  <a:lnTo>
                    <a:pt x="2354" y="6292"/>
                  </a:lnTo>
                  <a:lnTo>
                    <a:pt x="2450" y="5956"/>
                  </a:lnTo>
                  <a:lnTo>
                    <a:pt x="2594" y="5140"/>
                  </a:lnTo>
                  <a:lnTo>
                    <a:pt x="2690" y="4227"/>
                  </a:lnTo>
                  <a:lnTo>
                    <a:pt x="2738" y="3219"/>
                  </a:lnTo>
                  <a:lnTo>
                    <a:pt x="2834" y="1298"/>
                  </a:lnTo>
                  <a:lnTo>
                    <a:pt x="28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41"/>
            <p:cNvSpPr/>
            <p:nvPr/>
          </p:nvSpPr>
          <p:spPr>
            <a:xfrm>
              <a:off x="2455675" y="1946200"/>
              <a:ext cx="38450" cy="46850"/>
            </a:xfrm>
            <a:custGeom>
              <a:avLst/>
              <a:gdLst/>
              <a:ahLst/>
              <a:cxnLst/>
              <a:rect l="l" t="t" r="r" b="b"/>
              <a:pathLst>
                <a:path w="1538" h="1874" extrusionOk="0">
                  <a:moveTo>
                    <a:pt x="1153" y="0"/>
                  </a:moveTo>
                  <a:lnTo>
                    <a:pt x="721" y="48"/>
                  </a:lnTo>
                  <a:lnTo>
                    <a:pt x="385" y="192"/>
                  </a:lnTo>
                  <a:lnTo>
                    <a:pt x="1" y="289"/>
                  </a:lnTo>
                  <a:lnTo>
                    <a:pt x="241" y="721"/>
                  </a:lnTo>
                  <a:lnTo>
                    <a:pt x="529" y="1153"/>
                  </a:lnTo>
                  <a:lnTo>
                    <a:pt x="817" y="1585"/>
                  </a:lnTo>
                  <a:lnTo>
                    <a:pt x="1009" y="1729"/>
                  </a:lnTo>
                  <a:lnTo>
                    <a:pt x="1153" y="1873"/>
                  </a:lnTo>
                  <a:lnTo>
                    <a:pt x="1297" y="1489"/>
                  </a:lnTo>
                  <a:lnTo>
                    <a:pt x="1393" y="1057"/>
                  </a:lnTo>
                  <a:lnTo>
                    <a:pt x="153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41"/>
            <p:cNvSpPr/>
            <p:nvPr/>
          </p:nvSpPr>
          <p:spPr>
            <a:xfrm>
              <a:off x="2630975" y="1632825"/>
              <a:ext cx="109275" cy="148900"/>
            </a:xfrm>
            <a:custGeom>
              <a:avLst/>
              <a:gdLst/>
              <a:ahLst/>
              <a:cxnLst/>
              <a:rect l="l" t="t" r="r" b="b"/>
              <a:pathLst>
                <a:path w="4371" h="5956" extrusionOk="0">
                  <a:moveTo>
                    <a:pt x="1201" y="1"/>
                  </a:moveTo>
                  <a:lnTo>
                    <a:pt x="1057" y="49"/>
                  </a:lnTo>
                  <a:lnTo>
                    <a:pt x="673" y="289"/>
                  </a:lnTo>
                  <a:lnTo>
                    <a:pt x="288" y="529"/>
                  </a:lnTo>
                  <a:lnTo>
                    <a:pt x="48" y="721"/>
                  </a:lnTo>
                  <a:lnTo>
                    <a:pt x="0" y="817"/>
                  </a:lnTo>
                  <a:lnTo>
                    <a:pt x="48" y="913"/>
                  </a:lnTo>
                  <a:lnTo>
                    <a:pt x="288" y="1297"/>
                  </a:lnTo>
                  <a:lnTo>
                    <a:pt x="961" y="2354"/>
                  </a:lnTo>
                  <a:lnTo>
                    <a:pt x="2017" y="3891"/>
                  </a:lnTo>
                  <a:lnTo>
                    <a:pt x="1921" y="3795"/>
                  </a:lnTo>
                  <a:lnTo>
                    <a:pt x="1633" y="3603"/>
                  </a:lnTo>
                  <a:lnTo>
                    <a:pt x="1297" y="3411"/>
                  </a:lnTo>
                  <a:lnTo>
                    <a:pt x="1105" y="3363"/>
                  </a:lnTo>
                  <a:lnTo>
                    <a:pt x="913" y="3363"/>
                  </a:lnTo>
                  <a:lnTo>
                    <a:pt x="769" y="3411"/>
                  </a:lnTo>
                  <a:lnTo>
                    <a:pt x="625" y="3507"/>
                  </a:lnTo>
                  <a:lnTo>
                    <a:pt x="529" y="3603"/>
                  </a:lnTo>
                  <a:lnTo>
                    <a:pt x="480" y="3795"/>
                  </a:lnTo>
                  <a:lnTo>
                    <a:pt x="384" y="4179"/>
                  </a:lnTo>
                  <a:lnTo>
                    <a:pt x="384" y="4563"/>
                  </a:lnTo>
                  <a:lnTo>
                    <a:pt x="384" y="4659"/>
                  </a:lnTo>
                  <a:lnTo>
                    <a:pt x="432" y="4707"/>
                  </a:lnTo>
                  <a:lnTo>
                    <a:pt x="625" y="4851"/>
                  </a:lnTo>
                  <a:lnTo>
                    <a:pt x="865" y="4899"/>
                  </a:lnTo>
                  <a:lnTo>
                    <a:pt x="1153" y="4995"/>
                  </a:lnTo>
                  <a:lnTo>
                    <a:pt x="1633" y="5043"/>
                  </a:lnTo>
                  <a:lnTo>
                    <a:pt x="1873" y="5091"/>
                  </a:lnTo>
                  <a:lnTo>
                    <a:pt x="2161" y="5284"/>
                  </a:lnTo>
                  <a:lnTo>
                    <a:pt x="2882" y="5668"/>
                  </a:lnTo>
                  <a:lnTo>
                    <a:pt x="3314" y="5812"/>
                  </a:lnTo>
                  <a:lnTo>
                    <a:pt x="3698" y="5956"/>
                  </a:lnTo>
                  <a:lnTo>
                    <a:pt x="4034" y="5956"/>
                  </a:lnTo>
                  <a:lnTo>
                    <a:pt x="4178" y="5908"/>
                  </a:lnTo>
                  <a:lnTo>
                    <a:pt x="4323" y="5860"/>
                  </a:lnTo>
                  <a:lnTo>
                    <a:pt x="4323" y="5764"/>
                  </a:lnTo>
                  <a:lnTo>
                    <a:pt x="4371" y="5716"/>
                  </a:lnTo>
                  <a:lnTo>
                    <a:pt x="4371" y="5428"/>
                  </a:lnTo>
                  <a:lnTo>
                    <a:pt x="4274" y="5140"/>
                  </a:lnTo>
                  <a:lnTo>
                    <a:pt x="4130" y="4707"/>
                  </a:lnTo>
                  <a:lnTo>
                    <a:pt x="3698" y="3795"/>
                  </a:lnTo>
                  <a:lnTo>
                    <a:pt x="3122" y="2786"/>
                  </a:lnTo>
                  <a:lnTo>
                    <a:pt x="2498" y="1778"/>
                  </a:lnTo>
                  <a:lnTo>
                    <a:pt x="1969" y="913"/>
                  </a:lnTo>
                  <a:lnTo>
                    <a:pt x="1537" y="289"/>
                  </a:lnTo>
                  <a:lnTo>
                    <a:pt x="1345" y="49"/>
                  </a:lnTo>
                  <a:lnTo>
                    <a:pt x="120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41"/>
            <p:cNvSpPr/>
            <p:nvPr/>
          </p:nvSpPr>
          <p:spPr>
            <a:xfrm>
              <a:off x="2630975" y="1632825"/>
              <a:ext cx="109275" cy="148900"/>
            </a:xfrm>
            <a:custGeom>
              <a:avLst/>
              <a:gdLst/>
              <a:ahLst/>
              <a:cxnLst/>
              <a:rect l="l" t="t" r="r" b="b"/>
              <a:pathLst>
                <a:path w="4371" h="5956" fill="none" extrusionOk="0">
                  <a:moveTo>
                    <a:pt x="384" y="4563"/>
                  </a:moveTo>
                  <a:lnTo>
                    <a:pt x="384" y="4563"/>
                  </a:lnTo>
                  <a:lnTo>
                    <a:pt x="384" y="4179"/>
                  </a:lnTo>
                  <a:lnTo>
                    <a:pt x="480" y="3795"/>
                  </a:lnTo>
                  <a:lnTo>
                    <a:pt x="529" y="3603"/>
                  </a:lnTo>
                  <a:lnTo>
                    <a:pt x="625" y="3507"/>
                  </a:lnTo>
                  <a:lnTo>
                    <a:pt x="769" y="3411"/>
                  </a:lnTo>
                  <a:lnTo>
                    <a:pt x="913" y="3363"/>
                  </a:lnTo>
                  <a:lnTo>
                    <a:pt x="913" y="3363"/>
                  </a:lnTo>
                  <a:lnTo>
                    <a:pt x="1105" y="3363"/>
                  </a:lnTo>
                  <a:lnTo>
                    <a:pt x="1297" y="3411"/>
                  </a:lnTo>
                  <a:lnTo>
                    <a:pt x="1633" y="3603"/>
                  </a:lnTo>
                  <a:lnTo>
                    <a:pt x="1921" y="3795"/>
                  </a:lnTo>
                  <a:lnTo>
                    <a:pt x="2017" y="3891"/>
                  </a:lnTo>
                  <a:lnTo>
                    <a:pt x="2017" y="3891"/>
                  </a:lnTo>
                  <a:lnTo>
                    <a:pt x="961" y="2354"/>
                  </a:lnTo>
                  <a:lnTo>
                    <a:pt x="288" y="1297"/>
                  </a:lnTo>
                  <a:lnTo>
                    <a:pt x="48" y="913"/>
                  </a:lnTo>
                  <a:lnTo>
                    <a:pt x="0" y="817"/>
                  </a:lnTo>
                  <a:lnTo>
                    <a:pt x="48" y="721"/>
                  </a:lnTo>
                  <a:lnTo>
                    <a:pt x="48" y="721"/>
                  </a:lnTo>
                  <a:lnTo>
                    <a:pt x="288" y="529"/>
                  </a:lnTo>
                  <a:lnTo>
                    <a:pt x="673" y="289"/>
                  </a:lnTo>
                  <a:lnTo>
                    <a:pt x="1057" y="49"/>
                  </a:lnTo>
                  <a:lnTo>
                    <a:pt x="1201" y="1"/>
                  </a:lnTo>
                  <a:lnTo>
                    <a:pt x="1345" y="49"/>
                  </a:lnTo>
                  <a:lnTo>
                    <a:pt x="1345" y="49"/>
                  </a:lnTo>
                  <a:lnTo>
                    <a:pt x="1537" y="289"/>
                  </a:lnTo>
                  <a:lnTo>
                    <a:pt x="1969" y="913"/>
                  </a:lnTo>
                  <a:lnTo>
                    <a:pt x="2498" y="1778"/>
                  </a:lnTo>
                  <a:lnTo>
                    <a:pt x="3122" y="2786"/>
                  </a:lnTo>
                  <a:lnTo>
                    <a:pt x="3698" y="3795"/>
                  </a:lnTo>
                  <a:lnTo>
                    <a:pt x="4130" y="4707"/>
                  </a:lnTo>
                  <a:lnTo>
                    <a:pt x="4274" y="5140"/>
                  </a:lnTo>
                  <a:lnTo>
                    <a:pt x="4371" y="5428"/>
                  </a:lnTo>
                  <a:lnTo>
                    <a:pt x="4371" y="5716"/>
                  </a:lnTo>
                  <a:lnTo>
                    <a:pt x="4323" y="5764"/>
                  </a:lnTo>
                  <a:lnTo>
                    <a:pt x="4323" y="5860"/>
                  </a:lnTo>
                  <a:lnTo>
                    <a:pt x="4323" y="5860"/>
                  </a:lnTo>
                  <a:lnTo>
                    <a:pt x="4178" y="5908"/>
                  </a:lnTo>
                  <a:lnTo>
                    <a:pt x="4034" y="5956"/>
                  </a:lnTo>
                  <a:lnTo>
                    <a:pt x="3698" y="5956"/>
                  </a:lnTo>
                  <a:lnTo>
                    <a:pt x="3314" y="5812"/>
                  </a:lnTo>
                  <a:lnTo>
                    <a:pt x="2882" y="5668"/>
                  </a:lnTo>
                  <a:lnTo>
                    <a:pt x="2161" y="5284"/>
                  </a:lnTo>
                  <a:lnTo>
                    <a:pt x="1873" y="5091"/>
                  </a:lnTo>
                  <a:lnTo>
                    <a:pt x="1873" y="5091"/>
                  </a:lnTo>
                  <a:lnTo>
                    <a:pt x="1633" y="5043"/>
                  </a:lnTo>
                  <a:lnTo>
                    <a:pt x="1153" y="4995"/>
                  </a:lnTo>
                  <a:lnTo>
                    <a:pt x="865" y="4899"/>
                  </a:lnTo>
                  <a:lnTo>
                    <a:pt x="625" y="4851"/>
                  </a:lnTo>
                  <a:lnTo>
                    <a:pt x="432" y="4707"/>
                  </a:lnTo>
                  <a:lnTo>
                    <a:pt x="384" y="4659"/>
                  </a:lnTo>
                  <a:lnTo>
                    <a:pt x="384" y="4563"/>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41"/>
            <p:cNvSpPr/>
            <p:nvPr/>
          </p:nvSpPr>
          <p:spPr>
            <a:xfrm>
              <a:off x="2630975" y="1632825"/>
              <a:ext cx="109275" cy="148900"/>
            </a:xfrm>
            <a:custGeom>
              <a:avLst/>
              <a:gdLst/>
              <a:ahLst/>
              <a:cxnLst/>
              <a:rect l="l" t="t" r="r" b="b"/>
              <a:pathLst>
                <a:path w="4371" h="5956" extrusionOk="0">
                  <a:moveTo>
                    <a:pt x="1249" y="1"/>
                  </a:moveTo>
                  <a:lnTo>
                    <a:pt x="1105" y="49"/>
                  </a:lnTo>
                  <a:lnTo>
                    <a:pt x="961" y="97"/>
                  </a:lnTo>
                  <a:lnTo>
                    <a:pt x="577" y="337"/>
                  </a:lnTo>
                  <a:lnTo>
                    <a:pt x="240" y="577"/>
                  </a:lnTo>
                  <a:lnTo>
                    <a:pt x="48" y="721"/>
                  </a:lnTo>
                  <a:lnTo>
                    <a:pt x="0" y="769"/>
                  </a:lnTo>
                  <a:lnTo>
                    <a:pt x="96" y="1009"/>
                  </a:lnTo>
                  <a:lnTo>
                    <a:pt x="336" y="1394"/>
                  </a:lnTo>
                  <a:lnTo>
                    <a:pt x="1009" y="2450"/>
                  </a:lnTo>
                  <a:lnTo>
                    <a:pt x="2017" y="3891"/>
                  </a:lnTo>
                  <a:lnTo>
                    <a:pt x="1681" y="3603"/>
                  </a:lnTo>
                  <a:lnTo>
                    <a:pt x="1345" y="3411"/>
                  </a:lnTo>
                  <a:lnTo>
                    <a:pt x="1153" y="3363"/>
                  </a:lnTo>
                  <a:lnTo>
                    <a:pt x="865" y="3363"/>
                  </a:lnTo>
                  <a:lnTo>
                    <a:pt x="721" y="3411"/>
                  </a:lnTo>
                  <a:lnTo>
                    <a:pt x="625" y="3507"/>
                  </a:lnTo>
                  <a:lnTo>
                    <a:pt x="529" y="3651"/>
                  </a:lnTo>
                  <a:lnTo>
                    <a:pt x="480" y="3795"/>
                  </a:lnTo>
                  <a:lnTo>
                    <a:pt x="384" y="4131"/>
                  </a:lnTo>
                  <a:lnTo>
                    <a:pt x="384" y="4467"/>
                  </a:lnTo>
                  <a:lnTo>
                    <a:pt x="384" y="4563"/>
                  </a:lnTo>
                  <a:lnTo>
                    <a:pt x="384" y="4659"/>
                  </a:lnTo>
                  <a:lnTo>
                    <a:pt x="432" y="4707"/>
                  </a:lnTo>
                  <a:lnTo>
                    <a:pt x="625" y="4851"/>
                  </a:lnTo>
                  <a:lnTo>
                    <a:pt x="865" y="4899"/>
                  </a:lnTo>
                  <a:lnTo>
                    <a:pt x="1153" y="4995"/>
                  </a:lnTo>
                  <a:lnTo>
                    <a:pt x="1633" y="5043"/>
                  </a:lnTo>
                  <a:lnTo>
                    <a:pt x="1873" y="5091"/>
                  </a:lnTo>
                  <a:lnTo>
                    <a:pt x="2065" y="5188"/>
                  </a:lnTo>
                  <a:lnTo>
                    <a:pt x="2642" y="5524"/>
                  </a:lnTo>
                  <a:lnTo>
                    <a:pt x="3314" y="5812"/>
                  </a:lnTo>
                  <a:lnTo>
                    <a:pt x="3650" y="5908"/>
                  </a:lnTo>
                  <a:lnTo>
                    <a:pt x="3938" y="5956"/>
                  </a:lnTo>
                  <a:lnTo>
                    <a:pt x="4130" y="5956"/>
                  </a:lnTo>
                  <a:lnTo>
                    <a:pt x="4323" y="5860"/>
                  </a:lnTo>
                  <a:lnTo>
                    <a:pt x="4371" y="5764"/>
                  </a:lnTo>
                  <a:lnTo>
                    <a:pt x="4371" y="5620"/>
                  </a:lnTo>
                  <a:lnTo>
                    <a:pt x="4323" y="5380"/>
                  </a:lnTo>
                  <a:lnTo>
                    <a:pt x="4226" y="5091"/>
                  </a:lnTo>
                  <a:lnTo>
                    <a:pt x="3938" y="4275"/>
                  </a:lnTo>
                  <a:lnTo>
                    <a:pt x="3458" y="3411"/>
                  </a:lnTo>
                  <a:lnTo>
                    <a:pt x="2930" y="2450"/>
                  </a:lnTo>
                  <a:lnTo>
                    <a:pt x="1873" y="769"/>
                  </a:lnTo>
                  <a:lnTo>
                    <a:pt x="1489" y="241"/>
                  </a:lnTo>
                  <a:lnTo>
                    <a:pt x="1345" y="49"/>
                  </a:lnTo>
                  <a:lnTo>
                    <a:pt x="12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41"/>
            <p:cNvSpPr/>
            <p:nvPr/>
          </p:nvSpPr>
          <p:spPr>
            <a:xfrm>
              <a:off x="2630975" y="1632825"/>
              <a:ext cx="109275" cy="148900"/>
            </a:xfrm>
            <a:custGeom>
              <a:avLst/>
              <a:gdLst/>
              <a:ahLst/>
              <a:cxnLst/>
              <a:rect l="l" t="t" r="r" b="b"/>
              <a:pathLst>
                <a:path w="4371" h="5956" fill="none" extrusionOk="0">
                  <a:moveTo>
                    <a:pt x="1249" y="1"/>
                  </a:moveTo>
                  <a:lnTo>
                    <a:pt x="1249" y="1"/>
                  </a:lnTo>
                  <a:lnTo>
                    <a:pt x="1105" y="49"/>
                  </a:lnTo>
                  <a:lnTo>
                    <a:pt x="961" y="97"/>
                  </a:lnTo>
                  <a:lnTo>
                    <a:pt x="577" y="337"/>
                  </a:lnTo>
                  <a:lnTo>
                    <a:pt x="240" y="577"/>
                  </a:lnTo>
                  <a:lnTo>
                    <a:pt x="48" y="721"/>
                  </a:lnTo>
                  <a:lnTo>
                    <a:pt x="48" y="721"/>
                  </a:lnTo>
                  <a:lnTo>
                    <a:pt x="0" y="769"/>
                  </a:lnTo>
                  <a:lnTo>
                    <a:pt x="0" y="769"/>
                  </a:lnTo>
                  <a:lnTo>
                    <a:pt x="96" y="1009"/>
                  </a:lnTo>
                  <a:lnTo>
                    <a:pt x="336" y="1394"/>
                  </a:lnTo>
                  <a:lnTo>
                    <a:pt x="1009" y="2450"/>
                  </a:lnTo>
                  <a:lnTo>
                    <a:pt x="2017" y="3891"/>
                  </a:lnTo>
                  <a:lnTo>
                    <a:pt x="2017" y="3891"/>
                  </a:lnTo>
                  <a:lnTo>
                    <a:pt x="2017" y="3891"/>
                  </a:lnTo>
                  <a:lnTo>
                    <a:pt x="2017" y="3891"/>
                  </a:lnTo>
                  <a:lnTo>
                    <a:pt x="1681" y="3603"/>
                  </a:lnTo>
                  <a:lnTo>
                    <a:pt x="1345" y="3411"/>
                  </a:lnTo>
                  <a:lnTo>
                    <a:pt x="1153" y="3363"/>
                  </a:lnTo>
                  <a:lnTo>
                    <a:pt x="1009" y="3363"/>
                  </a:lnTo>
                  <a:lnTo>
                    <a:pt x="1009" y="3363"/>
                  </a:lnTo>
                  <a:lnTo>
                    <a:pt x="913" y="3363"/>
                  </a:lnTo>
                  <a:lnTo>
                    <a:pt x="913" y="3363"/>
                  </a:lnTo>
                  <a:lnTo>
                    <a:pt x="865" y="3363"/>
                  </a:lnTo>
                  <a:lnTo>
                    <a:pt x="865" y="3363"/>
                  </a:lnTo>
                  <a:lnTo>
                    <a:pt x="721" y="3411"/>
                  </a:lnTo>
                  <a:lnTo>
                    <a:pt x="625" y="3507"/>
                  </a:lnTo>
                  <a:lnTo>
                    <a:pt x="529" y="3651"/>
                  </a:lnTo>
                  <a:lnTo>
                    <a:pt x="480" y="3795"/>
                  </a:lnTo>
                  <a:lnTo>
                    <a:pt x="384" y="4131"/>
                  </a:lnTo>
                  <a:lnTo>
                    <a:pt x="384" y="4467"/>
                  </a:lnTo>
                  <a:lnTo>
                    <a:pt x="384" y="4467"/>
                  </a:lnTo>
                  <a:lnTo>
                    <a:pt x="384" y="4563"/>
                  </a:lnTo>
                  <a:lnTo>
                    <a:pt x="384" y="4563"/>
                  </a:lnTo>
                  <a:lnTo>
                    <a:pt x="384" y="4659"/>
                  </a:lnTo>
                  <a:lnTo>
                    <a:pt x="432" y="4707"/>
                  </a:lnTo>
                  <a:lnTo>
                    <a:pt x="625" y="4851"/>
                  </a:lnTo>
                  <a:lnTo>
                    <a:pt x="865" y="4899"/>
                  </a:lnTo>
                  <a:lnTo>
                    <a:pt x="1153" y="4995"/>
                  </a:lnTo>
                  <a:lnTo>
                    <a:pt x="1633" y="5043"/>
                  </a:lnTo>
                  <a:lnTo>
                    <a:pt x="1873" y="5091"/>
                  </a:lnTo>
                  <a:lnTo>
                    <a:pt x="1873" y="5091"/>
                  </a:lnTo>
                  <a:lnTo>
                    <a:pt x="2065" y="5188"/>
                  </a:lnTo>
                  <a:lnTo>
                    <a:pt x="2642" y="5524"/>
                  </a:lnTo>
                  <a:lnTo>
                    <a:pt x="3314" y="5812"/>
                  </a:lnTo>
                  <a:lnTo>
                    <a:pt x="3650" y="5908"/>
                  </a:lnTo>
                  <a:lnTo>
                    <a:pt x="3938" y="5956"/>
                  </a:lnTo>
                  <a:lnTo>
                    <a:pt x="3938" y="5956"/>
                  </a:lnTo>
                  <a:lnTo>
                    <a:pt x="4130" y="5956"/>
                  </a:lnTo>
                  <a:lnTo>
                    <a:pt x="4323" y="5860"/>
                  </a:lnTo>
                  <a:lnTo>
                    <a:pt x="4323" y="5860"/>
                  </a:lnTo>
                  <a:lnTo>
                    <a:pt x="4371" y="5764"/>
                  </a:lnTo>
                  <a:lnTo>
                    <a:pt x="4371" y="5620"/>
                  </a:lnTo>
                  <a:lnTo>
                    <a:pt x="4371" y="5620"/>
                  </a:lnTo>
                  <a:lnTo>
                    <a:pt x="4323" y="5380"/>
                  </a:lnTo>
                  <a:lnTo>
                    <a:pt x="4226" y="5091"/>
                  </a:lnTo>
                  <a:lnTo>
                    <a:pt x="3938" y="4275"/>
                  </a:lnTo>
                  <a:lnTo>
                    <a:pt x="3458" y="3411"/>
                  </a:lnTo>
                  <a:lnTo>
                    <a:pt x="2930" y="2450"/>
                  </a:lnTo>
                  <a:lnTo>
                    <a:pt x="1873" y="769"/>
                  </a:lnTo>
                  <a:lnTo>
                    <a:pt x="1489" y="241"/>
                  </a:lnTo>
                  <a:lnTo>
                    <a:pt x="1345" y="49"/>
                  </a:lnTo>
                  <a:lnTo>
                    <a:pt x="1345" y="49"/>
                  </a:lnTo>
                  <a:lnTo>
                    <a:pt x="1249"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41"/>
            <p:cNvSpPr/>
            <p:nvPr/>
          </p:nvSpPr>
          <p:spPr>
            <a:xfrm>
              <a:off x="2630975" y="1636425"/>
              <a:ext cx="99675" cy="145300"/>
            </a:xfrm>
            <a:custGeom>
              <a:avLst/>
              <a:gdLst/>
              <a:ahLst/>
              <a:cxnLst/>
              <a:rect l="l" t="t" r="r" b="b"/>
              <a:pathLst>
                <a:path w="3987" h="5812" extrusionOk="0">
                  <a:moveTo>
                    <a:pt x="865" y="1"/>
                  </a:moveTo>
                  <a:lnTo>
                    <a:pt x="336" y="337"/>
                  </a:lnTo>
                  <a:lnTo>
                    <a:pt x="48" y="577"/>
                  </a:lnTo>
                  <a:lnTo>
                    <a:pt x="0" y="673"/>
                  </a:lnTo>
                  <a:lnTo>
                    <a:pt x="48" y="769"/>
                  </a:lnTo>
                  <a:lnTo>
                    <a:pt x="288" y="1153"/>
                  </a:lnTo>
                  <a:lnTo>
                    <a:pt x="961" y="2210"/>
                  </a:lnTo>
                  <a:lnTo>
                    <a:pt x="2017" y="3747"/>
                  </a:lnTo>
                  <a:lnTo>
                    <a:pt x="1921" y="3651"/>
                  </a:lnTo>
                  <a:lnTo>
                    <a:pt x="1633" y="3459"/>
                  </a:lnTo>
                  <a:lnTo>
                    <a:pt x="1297" y="3267"/>
                  </a:lnTo>
                  <a:lnTo>
                    <a:pt x="1105" y="3219"/>
                  </a:lnTo>
                  <a:lnTo>
                    <a:pt x="913" y="3219"/>
                  </a:lnTo>
                  <a:lnTo>
                    <a:pt x="769" y="3267"/>
                  </a:lnTo>
                  <a:lnTo>
                    <a:pt x="625" y="3363"/>
                  </a:lnTo>
                  <a:lnTo>
                    <a:pt x="529" y="3459"/>
                  </a:lnTo>
                  <a:lnTo>
                    <a:pt x="480" y="3651"/>
                  </a:lnTo>
                  <a:lnTo>
                    <a:pt x="384" y="4035"/>
                  </a:lnTo>
                  <a:lnTo>
                    <a:pt x="384" y="4419"/>
                  </a:lnTo>
                  <a:lnTo>
                    <a:pt x="384" y="4515"/>
                  </a:lnTo>
                  <a:lnTo>
                    <a:pt x="432" y="4563"/>
                  </a:lnTo>
                  <a:lnTo>
                    <a:pt x="625" y="4707"/>
                  </a:lnTo>
                  <a:lnTo>
                    <a:pt x="865" y="4755"/>
                  </a:lnTo>
                  <a:lnTo>
                    <a:pt x="1153" y="4851"/>
                  </a:lnTo>
                  <a:lnTo>
                    <a:pt x="1633" y="4899"/>
                  </a:lnTo>
                  <a:lnTo>
                    <a:pt x="1873" y="4947"/>
                  </a:lnTo>
                  <a:lnTo>
                    <a:pt x="2113" y="5092"/>
                  </a:lnTo>
                  <a:lnTo>
                    <a:pt x="2642" y="5380"/>
                  </a:lnTo>
                  <a:lnTo>
                    <a:pt x="3026" y="5572"/>
                  </a:lnTo>
                  <a:lnTo>
                    <a:pt x="3362" y="5716"/>
                  </a:lnTo>
                  <a:lnTo>
                    <a:pt x="3698" y="5812"/>
                  </a:lnTo>
                  <a:lnTo>
                    <a:pt x="3986" y="5812"/>
                  </a:lnTo>
                  <a:lnTo>
                    <a:pt x="3938" y="5524"/>
                  </a:lnTo>
                  <a:lnTo>
                    <a:pt x="3842" y="5188"/>
                  </a:lnTo>
                  <a:lnTo>
                    <a:pt x="3506" y="4467"/>
                  </a:lnTo>
                  <a:lnTo>
                    <a:pt x="3074" y="3603"/>
                  </a:lnTo>
                  <a:lnTo>
                    <a:pt x="2594" y="2738"/>
                  </a:lnTo>
                  <a:lnTo>
                    <a:pt x="1585" y="1105"/>
                  </a:lnTo>
                  <a:lnTo>
                    <a:pt x="86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41"/>
            <p:cNvSpPr/>
            <p:nvPr/>
          </p:nvSpPr>
          <p:spPr>
            <a:xfrm>
              <a:off x="2686200" y="1737300"/>
              <a:ext cx="44450" cy="44425"/>
            </a:xfrm>
            <a:custGeom>
              <a:avLst/>
              <a:gdLst/>
              <a:ahLst/>
              <a:cxnLst/>
              <a:rect l="l" t="t" r="r" b="b"/>
              <a:pathLst>
                <a:path w="1778" h="1777" extrusionOk="0">
                  <a:moveTo>
                    <a:pt x="1105" y="0"/>
                  </a:moveTo>
                  <a:lnTo>
                    <a:pt x="769" y="240"/>
                  </a:lnTo>
                  <a:lnTo>
                    <a:pt x="481" y="528"/>
                  </a:lnTo>
                  <a:lnTo>
                    <a:pt x="193" y="816"/>
                  </a:lnTo>
                  <a:lnTo>
                    <a:pt x="0" y="1105"/>
                  </a:lnTo>
                  <a:lnTo>
                    <a:pt x="385" y="1345"/>
                  </a:lnTo>
                  <a:lnTo>
                    <a:pt x="865" y="1537"/>
                  </a:lnTo>
                  <a:lnTo>
                    <a:pt x="1345" y="1729"/>
                  </a:lnTo>
                  <a:lnTo>
                    <a:pt x="1585" y="1777"/>
                  </a:lnTo>
                  <a:lnTo>
                    <a:pt x="1777" y="1777"/>
                  </a:lnTo>
                  <a:lnTo>
                    <a:pt x="1681" y="1441"/>
                  </a:lnTo>
                  <a:lnTo>
                    <a:pt x="1537" y="1009"/>
                  </a:lnTo>
                  <a:lnTo>
                    <a:pt x="110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41"/>
            <p:cNvSpPr/>
            <p:nvPr/>
          </p:nvSpPr>
          <p:spPr>
            <a:xfrm>
              <a:off x="2238375" y="1228225"/>
              <a:ext cx="303775" cy="439450"/>
            </a:xfrm>
            <a:custGeom>
              <a:avLst/>
              <a:gdLst/>
              <a:ahLst/>
              <a:cxnLst/>
              <a:rect l="l" t="t" r="r" b="b"/>
              <a:pathLst>
                <a:path w="12151" h="17578" extrusionOk="0">
                  <a:moveTo>
                    <a:pt x="5427" y="0"/>
                  </a:moveTo>
                  <a:lnTo>
                    <a:pt x="5043" y="96"/>
                  </a:lnTo>
                  <a:lnTo>
                    <a:pt x="4754" y="192"/>
                  </a:lnTo>
                  <a:lnTo>
                    <a:pt x="4514" y="337"/>
                  </a:lnTo>
                  <a:lnTo>
                    <a:pt x="4226" y="577"/>
                  </a:lnTo>
                  <a:lnTo>
                    <a:pt x="3938" y="865"/>
                  </a:lnTo>
                  <a:lnTo>
                    <a:pt x="3698" y="1201"/>
                  </a:lnTo>
                  <a:lnTo>
                    <a:pt x="3410" y="1585"/>
                  </a:lnTo>
                  <a:lnTo>
                    <a:pt x="2882" y="2498"/>
                  </a:lnTo>
                  <a:lnTo>
                    <a:pt x="2401" y="3506"/>
                  </a:lnTo>
                  <a:lnTo>
                    <a:pt x="1921" y="4659"/>
                  </a:lnTo>
                  <a:lnTo>
                    <a:pt x="1489" y="5859"/>
                  </a:lnTo>
                  <a:lnTo>
                    <a:pt x="1105" y="7156"/>
                  </a:lnTo>
                  <a:lnTo>
                    <a:pt x="768" y="8405"/>
                  </a:lnTo>
                  <a:lnTo>
                    <a:pt x="480" y="9653"/>
                  </a:lnTo>
                  <a:lnTo>
                    <a:pt x="240" y="10806"/>
                  </a:lnTo>
                  <a:lnTo>
                    <a:pt x="96" y="11911"/>
                  </a:lnTo>
                  <a:lnTo>
                    <a:pt x="0" y="12871"/>
                  </a:lnTo>
                  <a:lnTo>
                    <a:pt x="0" y="13639"/>
                  </a:lnTo>
                  <a:lnTo>
                    <a:pt x="48" y="13976"/>
                  </a:lnTo>
                  <a:lnTo>
                    <a:pt x="96" y="14264"/>
                  </a:lnTo>
                  <a:lnTo>
                    <a:pt x="192" y="14456"/>
                  </a:lnTo>
                  <a:lnTo>
                    <a:pt x="336" y="14648"/>
                  </a:lnTo>
                  <a:lnTo>
                    <a:pt x="12006" y="17578"/>
                  </a:lnTo>
                  <a:lnTo>
                    <a:pt x="12006" y="17578"/>
                  </a:lnTo>
                  <a:lnTo>
                    <a:pt x="11862" y="17433"/>
                  </a:lnTo>
                  <a:lnTo>
                    <a:pt x="11814" y="17241"/>
                  </a:lnTo>
                  <a:lnTo>
                    <a:pt x="11718" y="16761"/>
                  </a:lnTo>
                  <a:lnTo>
                    <a:pt x="11670" y="16137"/>
                  </a:lnTo>
                  <a:lnTo>
                    <a:pt x="11670" y="15320"/>
                  </a:lnTo>
                  <a:lnTo>
                    <a:pt x="11814" y="13399"/>
                  </a:lnTo>
                  <a:lnTo>
                    <a:pt x="12006" y="11190"/>
                  </a:lnTo>
                  <a:lnTo>
                    <a:pt x="12102" y="9990"/>
                  </a:lnTo>
                  <a:lnTo>
                    <a:pt x="12150" y="8789"/>
                  </a:lnTo>
                  <a:lnTo>
                    <a:pt x="12150" y="7588"/>
                  </a:lnTo>
                  <a:lnTo>
                    <a:pt x="12150" y="6388"/>
                  </a:lnTo>
                  <a:lnTo>
                    <a:pt x="12054" y="5235"/>
                  </a:lnTo>
                  <a:lnTo>
                    <a:pt x="11862" y="4130"/>
                  </a:lnTo>
                  <a:lnTo>
                    <a:pt x="11766" y="3650"/>
                  </a:lnTo>
                  <a:lnTo>
                    <a:pt x="11622" y="3122"/>
                  </a:lnTo>
                  <a:lnTo>
                    <a:pt x="11430" y="2642"/>
                  </a:lnTo>
                  <a:lnTo>
                    <a:pt x="11238" y="2209"/>
                  </a:lnTo>
                  <a:lnTo>
                    <a:pt x="11094" y="1969"/>
                  </a:lnTo>
                  <a:lnTo>
                    <a:pt x="10902" y="1777"/>
                  </a:lnTo>
                  <a:lnTo>
                    <a:pt x="10614" y="1537"/>
                  </a:lnTo>
                  <a:lnTo>
                    <a:pt x="10325" y="1297"/>
                  </a:lnTo>
                  <a:lnTo>
                    <a:pt x="9509" y="913"/>
                  </a:lnTo>
                  <a:lnTo>
                    <a:pt x="8645" y="529"/>
                  </a:lnTo>
                  <a:lnTo>
                    <a:pt x="7684" y="240"/>
                  </a:lnTo>
                  <a:lnTo>
                    <a:pt x="6724" y="48"/>
                  </a:lnTo>
                  <a:lnTo>
                    <a:pt x="624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41"/>
            <p:cNvSpPr/>
            <p:nvPr/>
          </p:nvSpPr>
          <p:spPr>
            <a:xfrm>
              <a:off x="2238375" y="1228225"/>
              <a:ext cx="303775" cy="439450"/>
            </a:xfrm>
            <a:custGeom>
              <a:avLst/>
              <a:gdLst/>
              <a:ahLst/>
              <a:cxnLst/>
              <a:rect l="l" t="t" r="r" b="b"/>
              <a:pathLst>
                <a:path w="12151" h="17578" fill="none" extrusionOk="0">
                  <a:moveTo>
                    <a:pt x="12006" y="17578"/>
                  </a:moveTo>
                  <a:lnTo>
                    <a:pt x="12006" y="17578"/>
                  </a:lnTo>
                  <a:lnTo>
                    <a:pt x="11862" y="17433"/>
                  </a:lnTo>
                  <a:lnTo>
                    <a:pt x="11814" y="17241"/>
                  </a:lnTo>
                  <a:lnTo>
                    <a:pt x="11718" y="16761"/>
                  </a:lnTo>
                  <a:lnTo>
                    <a:pt x="11670" y="16137"/>
                  </a:lnTo>
                  <a:lnTo>
                    <a:pt x="11670" y="15320"/>
                  </a:lnTo>
                  <a:lnTo>
                    <a:pt x="11814" y="13399"/>
                  </a:lnTo>
                  <a:lnTo>
                    <a:pt x="12006" y="11190"/>
                  </a:lnTo>
                  <a:lnTo>
                    <a:pt x="12102" y="9990"/>
                  </a:lnTo>
                  <a:lnTo>
                    <a:pt x="12150" y="8789"/>
                  </a:lnTo>
                  <a:lnTo>
                    <a:pt x="12150" y="7588"/>
                  </a:lnTo>
                  <a:lnTo>
                    <a:pt x="12150" y="6388"/>
                  </a:lnTo>
                  <a:lnTo>
                    <a:pt x="12054" y="5235"/>
                  </a:lnTo>
                  <a:lnTo>
                    <a:pt x="11862" y="4130"/>
                  </a:lnTo>
                  <a:lnTo>
                    <a:pt x="11766" y="3650"/>
                  </a:lnTo>
                  <a:lnTo>
                    <a:pt x="11622" y="3122"/>
                  </a:lnTo>
                  <a:lnTo>
                    <a:pt x="11430" y="2642"/>
                  </a:lnTo>
                  <a:lnTo>
                    <a:pt x="11238" y="2209"/>
                  </a:lnTo>
                  <a:lnTo>
                    <a:pt x="11238" y="2209"/>
                  </a:lnTo>
                  <a:lnTo>
                    <a:pt x="11094" y="1969"/>
                  </a:lnTo>
                  <a:lnTo>
                    <a:pt x="10902" y="1777"/>
                  </a:lnTo>
                  <a:lnTo>
                    <a:pt x="10614" y="1537"/>
                  </a:lnTo>
                  <a:lnTo>
                    <a:pt x="10325" y="1297"/>
                  </a:lnTo>
                  <a:lnTo>
                    <a:pt x="9509" y="913"/>
                  </a:lnTo>
                  <a:lnTo>
                    <a:pt x="8645" y="529"/>
                  </a:lnTo>
                  <a:lnTo>
                    <a:pt x="7684" y="240"/>
                  </a:lnTo>
                  <a:lnTo>
                    <a:pt x="6724" y="48"/>
                  </a:lnTo>
                  <a:lnTo>
                    <a:pt x="6243" y="0"/>
                  </a:lnTo>
                  <a:lnTo>
                    <a:pt x="5811" y="0"/>
                  </a:lnTo>
                  <a:lnTo>
                    <a:pt x="5427" y="0"/>
                  </a:lnTo>
                  <a:lnTo>
                    <a:pt x="5043" y="96"/>
                  </a:lnTo>
                  <a:lnTo>
                    <a:pt x="5043" y="96"/>
                  </a:lnTo>
                  <a:lnTo>
                    <a:pt x="4754" y="192"/>
                  </a:lnTo>
                  <a:lnTo>
                    <a:pt x="4514" y="337"/>
                  </a:lnTo>
                  <a:lnTo>
                    <a:pt x="4226" y="577"/>
                  </a:lnTo>
                  <a:lnTo>
                    <a:pt x="3938" y="865"/>
                  </a:lnTo>
                  <a:lnTo>
                    <a:pt x="3698" y="1201"/>
                  </a:lnTo>
                  <a:lnTo>
                    <a:pt x="3410" y="1585"/>
                  </a:lnTo>
                  <a:lnTo>
                    <a:pt x="2882" y="2498"/>
                  </a:lnTo>
                  <a:lnTo>
                    <a:pt x="2401" y="3506"/>
                  </a:lnTo>
                  <a:lnTo>
                    <a:pt x="1921" y="4659"/>
                  </a:lnTo>
                  <a:lnTo>
                    <a:pt x="1489" y="5859"/>
                  </a:lnTo>
                  <a:lnTo>
                    <a:pt x="1105" y="7156"/>
                  </a:lnTo>
                  <a:lnTo>
                    <a:pt x="768" y="8405"/>
                  </a:lnTo>
                  <a:lnTo>
                    <a:pt x="480" y="9653"/>
                  </a:lnTo>
                  <a:lnTo>
                    <a:pt x="240" y="10806"/>
                  </a:lnTo>
                  <a:lnTo>
                    <a:pt x="96" y="11911"/>
                  </a:lnTo>
                  <a:lnTo>
                    <a:pt x="0" y="12871"/>
                  </a:lnTo>
                  <a:lnTo>
                    <a:pt x="0" y="13639"/>
                  </a:lnTo>
                  <a:lnTo>
                    <a:pt x="48" y="13976"/>
                  </a:lnTo>
                  <a:lnTo>
                    <a:pt x="96" y="14264"/>
                  </a:lnTo>
                  <a:lnTo>
                    <a:pt x="192" y="14456"/>
                  </a:lnTo>
                  <a:lnTo>
                    <a:pt x="336" y="14648"/>
                  </a:lnTo>
                  <a:lnTo>
                    <a:pt x="12006" y="1757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41"/>
            <p:cNvSpPr/>
            <p:nvPr/>
          </p:nvSpPr>
          <p:spPr>
            <a:xfrm>
              <a:off x="2238375" y="1228225"/>
              <a:ext cx="303775" cy="439450"/>
            </a:xfrm>
            <a:custGeom>
              <a:avLst/>
              <a:gdLst/>
              <a:ahLst/>
              <a:cxnLst/>
              <a:rect l="l" t="t" r="r" b="b"/>
              <a:pathLst>
                <a:path w="12151" h="17578" extrusionOk="0">
                  <a:moveTo>
                    <a:pt x="5427" y="0"/>
                  </a:moveTo>
                  <a:lnTo>
                    <a:pt x="5043" y="96"/>
                  </a:lnTo>
                  <a:lnTo>
                    <a:pt x="4803" y="192"/>
                  </a:lnTo>
                  <a:lnTo>
                    <a:pt x="4562" y="288"/>
                  </a:lnTo>
                  <a:lnTo>
                    <a:pt x="4370" y="481"/>
                  </a:lnTo>
                  <a:lnTo>
                    <a:pt x="4130" y="673"/>
                  </a:lnTo>
                  <a:lnTo>
                    <a:pt x="3650" y="1201"/>
                  </a:lnTo>
                  <a:lnTo>
                    <a:pt x="3218" y="1873"/>
                  </a:lnTo>
                  <a:lnTo>
                    <a:pt x="2785" y="2690"/>
                  </a:lnTo>
                  <a:lnTo>
                    <a:pt x="2401" y="3554"/>
                  </a:lnTo>
                  <a:lnTo>
                    <a:pt x="1969" y="4515"/>
                  </a:lnTo>
                  <a:lnTo>
                    <a:pt x="1633" y="5523"/>
                  </a:lnTo>
                  <a:lnTo>
                    <a:pt x="1249" y="6580"/>
                  </a:lnTo>
                  <a:lnTo>
                    <a:pt x="961" y="7636"/>
                  </a:lnTo>
                  <a:lnTo>
                    <a:pt x="672" y="8693"/>
                  </a:lnTo>
                  <a:lnTo>
                    <a:pt x="432" y="9701"/>
                  </a:lnTo>
                  <a:lnTo>
                    <a:pt x="240" y="10710"/>
                  </a:lnTo>
                  <a:lnTo>
                    <a:pt x="96" y="11622"/>
                  </a:lnTo>
                  <a:lnTo>
                    <a:pt x="48" y="12487"/>
                  </a:lnTo>
                  <a:lnTo>
                    <a:pt x="0" y="13207"/>
                  </a:lnTo>
                  <a:lnTo>
                    <a:pt x="0" y="13688"/>
                  </a:lnTo>
                  <a:lnTo>
                    <a:pt x="96" y="14120"/>
                  </a:lnTo>
                  <a:lnTo>
                    <a:pt x="192" y="14408"/>
                  </a:lnTo>
                  <a:lnTo>
                    <a:pt x="336" y="14648"/>
                  </a:lnTo>
                  <a:lnTo>
                    <a:pt x="12006" y="17578"/>
                  </a:lnTo>
                  <a:lnTo>
                    <a:pt x="11814" y="17337"/>
                  </a:lnTo>
                  <a:lnTo>
                    <a:pt x="11718" y="17001"/>
                  </a:lnTo>
                  <a:lnTo>
                    <a:pt x="11670" y="16521"/>
                  </a:lnTo>
                  <a:lnTo>
                    <a:pt x="11670" y="15945"/>
                  </a:lnTo>
                  <a:lnTo>
                    <a:pt x="11670" y="15176"/>
                  </a:lnTo>
                  <a:lnTo>
                    <a:pt x="11718" y="14312"/>
                  </a:lnTo>
                  <a:lnTo>
                    <a:pt x="11910" y="12247"/>
                  </a:lnTo>
                  <a:lnTo>
                    <a:pt x="12102" y="9990"/>
                  </a:lnTo>
                  <a:lnTo>
                    <a:pt x="12150" y="8837"/>
                  </a:lnTo>
                  <a:lnTo>
                    <a:pt x="12150" y="7636"/>
                  </a:lnTo>
                  <a:lnTo>
                    <a:pt x="12102" y="6148"/>
                  </a:lnTo>
                  <a:lnTo>
                    <a:pt x="12054" y="5427"/>
                  </a:lnTo>
                  <a:lnTo>
                    <a:pt x="11958" y="4707"/>
                  </a:lnTo>
                  <a:lnTo>
                    <a:pt x="11862" y="4034"/>
                  </a:lnTo>
                  <a:lnTo>
                    <a:pt x="11670" y="3410"/>
                  </a:lnTo>
                  <a:lnTo>
                    <a:pt x="11478" y="2786"/>
                  </a:lnTo>
                  <a:lnTo>
                    <a:pt x="11238" y="2209"/>
                  </a:lnTo>
                  <a:lnTo>
                    <a:pt x="11046" y="1873"/>
                  </a:lnTo>
                  <a:lnTo>
                    <a:pt x="10710" y="1585"/>
                  </a:lnTo>
                  <a:lnTo>
                    <a:pt x="9797" y="1393"/>
                  </a:lnTo>
                  <a:lnTo>
                    <a:pt x="9653" y="1633"/>
                  </a:lnTo>
                  <a:lnTo>
                    <a:pt x="9509" y="1873"/>
                  </a:lnTo>
                  <a:lnTo>
                    <a:pt x="9317" y="2065"/>
                  </a:lnTo>
                  <a:lnTo>
                    <a:pt x="9125" y="2258"/>
                  </a:lnTo>
                  <a:lnTo>
                    <a:pt x="8933" y="2402"/>
                  </a:lnTo>
                  <a:lnTo>
                    <a:pt x="8693" y="2498"/>
                  </a:lnTo>
                  <a:lnTo>
                    <a:pt x="8404" y="2594"/>
                  </a:lnTo>
                  <a:lnTo>
                    <a:pt x="7876" y="2594"/>
                  </a:lnTo>
                  <a:lnTo>
                    <a:pt x="7588" y="2498"/>
                  </a:lnTo>
                  <a:lnTo>
                    <a:pt x="7252" y="2354"/>
                  </a:lnTo>
                  <a:lnTo>
                    <a:pt x="7012" y="2113"/>
                  </a:lnTo>
                  <a:lnTo>
                    <a:pt x="6820" y="1873"/>
                  </a:lnTo>
                  <a:lnTo>
                    <a:pt x="6627" y="1537"/>
                  </a:lnTo>
                  <a:lnTo>
                    <a:pt x="6531" y="1201"/>
                  </a:lnTo>
                  <a:lnTo>
                    <a:pt x="6483" y="865"/>
                  </a:lnTo>
                  <a:lnTo>
                    <a:pt x="6531" y="481"/>
                  </a:lnTo>
                  <a:lnTo>
                    <a:pt x="6676" y="48"/>
                  </a:lnTo>
                  <a:lnTo>
                    <a:pt x="7012" y="96"/>
                  </a:lnTo>
                  <a:lnTo>
                    <a:pt x="6435" y="0"/>
                  </a:lnTo>
                  <a:close/>
                </a:path>
              </a:pathLst>
            </a:custGeom>
            <a:solidFill>
              <a:srgbClr val="FFE4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41"/>
            <p:cNvSpPr/>
            <p:nvPr/>
          </p:nvSpPr>
          <p:spPr>
            <a:xfrm>
              <a:off x="2238375" y="1228225"/>
              <a:ext cx="303775" cy="439450"/>
            </a:xfrm>
            <a:custGeom>
              <a:avLst/>
              <a:gdLst/>
              <a:ahLst/>
              <a:cxnLst/>
              <a:rect l="l" t="t" r="r" b="b"/>
              <a:pathLst>
                <a:path w="12151" h="17578" fill="none" extrusionOk="0">
                  <a:moveTo>
                    <a:pt x="5907" y="0"/>
                  </a:moveTo>
                  <a:lnTo>
                    <a:pt x="5907" y="0"/>
                  </a:lnTo>
                  <a:lnTo>
                    <a:pt x="5427" y="0"/>
                  </a:lnTo>
                  <a:lnTo>
                    <a:pt x="5043" y="96"/>
                  </a:lnTo>
                  <a:lnTo>
                    <a:pt x="5043" y="96"/>
                  </a:lnTo>
                  <a:lnTo>
                    <a:pt x="4803" y="192"/>
                  </a:lnTo>
                  <a:lnTo>
                    <a:pt x="4562" y="288"/>
                  </a:lnTo>
                  <a:lnTo>
                    <a:pt x="4370" y="481"/>
                  </a:lnTo>
                  <a:lnTo>
                    <a:pt x="4130" y="673"/>
                  </a:lnTo>
                  <a:lnTo>
                    <a:pt x="3650" y="1201"/>
                  </a:lnTo>
                  <a:lnTo>
                    <a:pt x="3218" y="1873"/>
                  </a:lnTo>
                  <a:lnTo>
                    <a:pt x="2785" y="2690"/>
                  </a:lnTo>
                  <a:lnTo>
                    <a:pt x="2401" y="3554"/>
                  </a:lnTo>
                  <a:lnTo>
                    <a:pt x="1969" y="4515"/>
                  </a:lnTo>
                  <a:lnTo>
                    <a:pt x="1633" y="5523"/>
                  </a:lnTo>
                  <a:lnTo>
                    <a:pt x="1249" y="6580"/>
                  </a:lnTo>
                  <a:lnTo>
                    <a:pt x="961" y="7636"/>
                  </a:lnTo>
                  <a:lnTo>
                    <a:pt x="672" y="8693"/>
                  </a:lnTo>
                  <a:lnTo>
                    <a:pt x="432" y="9701"/>
                  </a:lnTo>
                  <a:lnTo>
                    <a:pt x="240" y="10710"/>
                  </a:lnTo>
                  <a:lnTo>
                    <a:pt x="96" y="11622"/>
                  </a:lnTo>
                  <a:lnTo>
                    <a:pt x="48" y="12487"/>
                  </a:lnTo>
                  <a:lnTo>
                    <a:pt x="0" y="13207"/>
                  </a:lnTo>
                  <a:lnTo>
                    <a:pt x="0" y="13207"/>
                  </a:lnTo>
                  <a:lnTo>
                    <a:pt x="0" y="13688"/>
                  </a:lnTo>
                  <a:lnTo>
                    <a:pt x="96" y="14120"/>
                  </a:lnTo>
                  <a:lnTo>
                    <a:pt x="192" y="14408"/>
                  </a:lnTo>
                  <a:lnTo>
                    <a:pt x="336" y="14648"/>
                  </a:lnTo>
                  <a:lnTo>
                    <a:pt x="12006" y="17578"/>
                  </a:lnTo>
                  <a:lnTo>
                    <a:pt x="12006" y="17578"/>
                  </a:lnTo>
                  <a:lnTo>
                    <a:pt x="11814" y="17337"/>
                  </a:lnTo>
                  <a:lnTo>
                    <a:pt x="11718" y="17001"/>
                  </a:lnTo>
                  <a:lnTo>
                    <a:pt x="11670" y="16521"/>
                  </a:lnTo>
                  <a:lnTo>
                    <a:pt x="11670" y="15945"/>
                  </a:lnTo>
                  <a:lnTo>
                    <a:pt x="11670" y="15945"/>
                  </a:lnTo>
                  <a:lnTo>
                    <a:pt x="11670" y="15176"/>
                  </a:lnTo>
                  <a:lnTo>
                    <a:pt x="11718" y="14312"/>
                  </a:lnTo>
                  <a:lnTo>
                    <a:pt x="11910" y="12247"/>
                  </a:lnTo>
                  <a:lnTo>
                    <a:pt x="12102" y="9990"/>
                  </a:lnTo>
                  <a:lnTo>
                    <a:pt x="12150" y="8837"/>
                  </a:lnTo>
                  <a:lnTo>
                    <a:pt x="12150" y="7636"/>
                  </a:lnTo>
                  <a:lnTo>
                    <a:pt x="12150" y="7636"/>
                  </a:lnTo>
                  <a:lnTo>
                    <a:pt x="12102" y="6148"/>
                  </a:lnTo>
                  <a:lnTo>
                    <a:pt x="12054" y="5427"/>
                  </a:lnTo>
                  <a:lnTo>
                    <a:pt x="11958" y="4707"/>
                  </a:lnTo>
                  <a:lnTo>
                    <a:pt x="11862" y="4034"/>
                  </a:lnTo>
                  <a:lnTo>
                    <a:pt x="11670" y="3410"/>
                  </a:lnTo>
                  <a:lnTo>
                    <a:pt x="11478" y="2786"/>
                  </a:lnTo>
                  <a:lnTo>
                    <a:pt x="11238" y="2209"/>
                  </a:lnTo>
                  <a:lnTo>
                    <a:pt x="11238" y="2209"/>
                  </a:lnTo>
                  <a:lnTo>
                    <a:pt x="11046" y="1873"/>
                  </a:lnTo>
                  <a:lnTo>
                    <a:pt x="10710" y="1585"/>
                  </a:lnTo>
                  <a:lnTo>
                    <a:pt x="10710" y="1585"/>
                  </a:lnTo>
                  <a:lnTo>
                    <a:pt x="9797" y="1393"/>
                  </a:lnTo>
                  <a:lnTo>
                    <a:pt x="9797" y="1393"/>
                  </a:lnTo>
                  <a:lnTo>
                    <a:pt x="9653" y="1633"/>
                  </a:lnTo>
                  <a:lnTo>
                    <a:pt x="9509" y="1873"/>
                  </a:lnTo>
                  <a:lnTo>
                    <a:pt x="9317" y="2065"/>
                  </a:lnTo>
                  <a:lnTo>
                    <a:pt x="9125" y="2258"/>
                  </a:lnTo>
                  <a:lnTo>
                    <a:pt x="8933" y="2402"/>
                  </a:lnTo>
                  <a:lnTo>
                    <a:pt x="8693" y="2498"/>
                  </a:lnTo>
                  <a:lnTo>
                    <a:pt x="8404" y="2594"/>
                  </a:lnTo>
                  <a:lnTo>
                    <a:pt x="8164" y="2594"/>
                  </a:lnTo>
                  <a:lnTo>
                    <a:pt x="8164" y="2594"/>
                  </a:lnTo>
                  <a:lnTo>
                    <a:pt x="7876" y="2594"/>
                  </a:lnTo>
                  <a:lnTo>
                    <a:pt x="7876" y="2594"/>
                  </a:lnTo>
                  <a:lnTo>
                    <a:pt x="7588" y="2498"/>
                  </a:lnTo>
                  <a:lnTo>
                    <a:pt x="7252" y="2354"/>
                  </a:lnTo>
                  <a:lnTo>
                    <a:pt x="7012" y="2113"/>
                  </a:lnTo>
                  <a:lnTo>
                    <a:pt x="6820" y="1873"/>
                  </a:lnTo>
                  <a:lnTo>
                    <a:pt x="6627" y="1537"/>
                  </a:lnTo>
                  <a:lnTo>
                    <a:pt x="6531" y="1201"/>
                  </a:lnTo>
                  <a:lnTo>
                    <a:pt x="6483" y="865"/>
                  </a:lnTo>
                  <a:lnTo>
                    <a:pt x="6531" y="481"/>
                  </a:lnTo>
                  <a:lnTo>
                    <a:pt x="6531" y="481"/>
                  </a:lnTo>
                  <a:lnTo>
                    <a:pt x="6676" y="48"/>
                  </a:lnTo>
                  <a:lnTo>
                    <a:pt x="6676" y="48"/>
                  </a:lnTo>
                  <a:lnTo>
                    <a:pt x="7012" y="96"/>
                  </a:lnTo>
                  <a:lnTo>
                    <a:pt x="7012" y="96"/>
                  </a:lnTo>
                  <a:lnTo>
                    <a:pt x="7012" y="96"/>
                  </a:lnTo>
                  <a:lnTo>
                    <a:pt x="6435" y="0"/>
                  </a:lnTo>
                  <a:lnTo>
                    <a:pt x="5907"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41"/>
            <p:cNvSpPr/>
            <p:nvPr/>
          </p:nvSpPr>
          <p:spPr>
            <a:xfrm>
              <a:off x="2400450" y="1229425"/>
              <a:ext cx="84075" cy="63650"/>
            </a:xfrm>
            <a:custGeom>
              <a:avLst/>
              <a:gdLst/>
              <a:ahLst/>
              <a:cxnLst/>
              <a:rect l="l" t="t" r="r" b="b"/>
              <a:pathLst>
                <a:path w="3363" h="2546" extrusionOk="0">
                  <a:moveTo>
                    <a:pt x="193" y="0"/>
                  </a:moveTo>
                  <a:lnTo>
                    <a:pt x="48" y="433"/>
                  </a:lnTo>
                  <a:lnTo>
                    <a:pt x="0" y="817"/>
                  </a:lnTo>
                  <a:lnTo>
                    <a:pt x="48" y="1153"/>
                  </a:lnTo>
                  <a:lnTo>
                    <a:pt x="144" y="1489"/>
                  </a:lnTo>
                  <a:lnTo>
                    <a:pt x="337" y="1825"/>
                  </a:lnTo>
                  <a:lnTo>
                    <a:pt x="529" y="2065"/>
                  </a:lnTo>
                  <a:lnTo>
                    <a:pt x="769" y="2306"/>
                  </a:lnTo>
                  <a:lnTo>
                    <a:pt x="1105" y="2450"/>
                  </a:lnTo>
                  <a:lnTo>
                    <a:pt x="1393" y="2546"/>
                  </a:lnTo>
                  <a:lnTo>
                    <a:pt x="1729" y="2546"/>
                  </a:lnTo>
                  <a:lnTo>
                    <a:pt x="2065" y="2498"/>
                  </a:lnTo>
                  <a:lnTo>
                    <a:pt x="2402" y="2402"/>
                  </a:lnTo>
                  <a:lnTo>
                    <a:pt x="2690" y="2210"/>
                  </a:lnTo>
                  <a:lnTo>
                    <a:pt x="2930" y="1969"/>
                  </a:lnTo>
                  <a:lnTo>
                    <a:pt x="3122" y="1681"/>
                  </a:lnTo>
                  <a:lnTo>
                    <a:pt x="3266" y="1345"/>
                  </a:lnTo>
                  <a:lnTo>
                    <a:pt x="3362" y="1009"/>
                  </a:lnTo>
                  <a:lnTo>
                    <a:pt x="2642" y="673"/>
                  </a:lnTo>
                  <a:lnTo>
                    <a:pt x="1825" y="385"/>
                  </a:lnTo>
                  <a:lnTo>
                    <a:pt x="1009" y="144"/>
                  </a:lnTo>
                  <a:lnTo>
                    <a:pt x="1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41"/>
            <p:cNvSpPr/>
            <p:nvPr/>
          </p:nvSpPr>
          <p:spPr>
            <a:xfrm>
              <a:off x="2400450" y="1229425"/>
              <a:ext cx="84075" cy="63650"/>
            </a:xfrm>
            <a:custGeom>
              <a:avLst/>
              <a:gdLst/>
              <a:ahLst/>
              <a:cxnLst/>
              <a:rect l="l" t="t" r="r" b="b"/>
              <a:pathLst>
                <a:path w="3363" h="2546" fill="none" extrusionOk="0">
                  <a:moveTo>
                    <a:pt x="1393" y="2546"/>
                  </a:moveTo>
                  <a:lnTo>
                    <a:pt x="1393" y="2546"/>
                  </a:lnTo>
                  <a:lnTo>
                    <a:pt x="1729" y="2546"/>
                  </a:lnTo>
                  <a:lnTo>
                    <a:pt x="2065" y="2498"/>
                  </a:lnTo>
                  <a:lnTo>
                    <a:pt x="2402" y="2402"/>
                  </a:lnTo>
                  <a:lnTo>
                    <a:pt x="2690" y="2210"/>
                  </a:lnTo>
                  <a:lnTo>
                    <a:pt x="2930" y="1969"/>
                  </a:lnTo>
                  <a:lnTo>
                    <a:pt x="3122" y="1681"/>
                  </a:lnTo>
                  <a:lnTo>
                    <a:pt x="3266" y="1345"/>
                  </a:lnTo>
                  <a:lnTo>
                    <a:pt x="3362" y="1009"/>
                  </a:lnTo>
                  <a:lnTo>
                    <a:pt x="3362" y="1009"/>
                  </a:lnTo>
                  <a:lnTo>
                    <a:pt x="2642" y="673"/>
                  </a:lnTo>
                  <a:lnTo>
                    <a:pt x="1825" y="385"/>
                  </a:lnTo>
                  <a:lnTo>
                    <a:pt x="1009" y="144"/>
                  </a:lnTo>
                  <a:lnTo>
                    <a:pt x="193" y="0"/>
                  </a:lnTo>
                  <a:lnTo>
                    <a:pt x="193" y="0"/>
                  </a:lnTo>
                  <a:lnTo>
                    <a:pt x="48" y="433"/>
                  </a:lnTo>
                  <a:lnTo>
                    <a:pt x="48" y="433"/>
                  </a:lnTo>
                  <a:lnTo>
                    <a:pt x="0" y="817"/>
                  </a:lnTo>
                  <a:lnTo>
                    <a:pt x="48" y="1153"/>
                  </a:lnTo>
                  <a:lnTo>
                    <a:pt x="144" y="1489"/>
                  </a:lnTo>
                  <a:lnTo>
                    <a:pt x="337" y="1825"/>
                  </a:lnTo>
                  <a:lnTo>
                    <a:pt x="529" y="2065"/>
                  </a:lnTo>
                  <a:lnTo>
                    <a:pt x="769" y="2306"/>
                  </a:lnTo>
                  <a:lnTo>
                    <a:pt x="1105" y="2450"/>
                  </a:lnTo>
                  <a:lnTo>
                    <a:pt x="1393" y="254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41"/>
            <p:cNvSpPr/>
            <p:nvPr/>
          </p:nvSpPr>
          <p:spPr>
            <a:xfrm>
              <a:off x="2419650" y="1218625"/>
              <a:ext cx="46850" cy="51650"/>
            </a:xfrm>
            <a:custGeom>
              <a:avLst/>
              <a:gdLst/>
              <a:ahLst/>
              <a:cxnLst/>
              <a:rect l="l" t="t" r="r" b="b"/>
              <a:pathLst>
                <a:path w="1874" h="2066" extrusionOk="0">
                  <a:moveTo>
                    <a:pt x="481" y="0"/>
                  </a:moveTo>
                  <a:lnTo>
                    <a:pt x="1" y="1489"/>
                  </a:lnTo>
                  <a:lnTo>
                    <a:pt x="1490" y="2065"/>
                  </a:lnTo>
                  <a:lnTo>
                    <a:pt x="1874" y="384"/>
                  </a:lnTo>
                  <a:lnTo>
                    <a:pt x="481" y="0"/>
                  </a:lnTo>
                  <a:close/>
                </a:path>
              </a:pathLst>
            </a:custGeom>
            <a:solidFill>
              <a:srgbClr val="D364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41"/>
            <p:cNvSpPr/>
            <p:nvPr/>
          </p:nvSpPr>
          <p:spPr>
            <a:xfrm>
              <a:off x="2419650" y="1218625"/>
              <a:ext cx="46850" cy="51650"/>
            </a:xfrm>
            <a:custGeom>
              <a:avLst/>
              <a:gdLst/>
              <a:ahLst/>
              <a:cxnLst/>
              <a:rect l="l" t="t" r="r" b="b"/>
              <a:pathLst>
                <a:path w="1874" h="2066" fill="none" extrusionOk="0">
                  <a:moveTo>
                    <a:pt x="481" y="0"/>
                  </a:moveTo>
                  <a:lnTo>
                    <a:pt x="1" y="1489"/>
                  </a:lnTo>
                  <a:lnTo>
                    <a:pt x="1490" y="2065"/>
                  </a:lnTo>
                  <a:lnTo>
                    <a:pt x="1874" y="384"/>
                  </a:lnTo>
                  <a:lnTo>
                    <a:pt x="48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41"/>
            <p:cNvSpPr/>
            <p:nvPr/>
          </p:nvSpPr>
          <p:spPr>
            <a:xfrm>
              <a:off x="2419650" y="1237825"/>
              <a:ext cx="40850" cy="32450"/>
            </a:xfrm>
            <a:custGeom>
              <a:avLst/>
              <a:gdLst/>
              <a:ahLst/>
              <a:cxnLst/>
              <a:rect l="l" t="t" r="r" b="b"/>
              <a:pathLst>
                <a:path w="1634" h="1298" extrusionOk="0">
                  <a:moveTo>
                    <a:pt x="241" y="1"/>
                  </a:moveTo>
                  <a:lnTo>
                    <a:pt x="1" y="721"/>
                  </a:lnTo>
                  <a:lnTo>
                    <a:pt x="1490" y="1297"/>
                  </a:lnTo>
                  <a:lnTo>
                    <a:pt x="1634" y="673"/>
                  </a:lnTo>
                  <a:lnTo>
                    <a:pt x="961" y="385"/>
                  </a:lnTo>
                  <a:lnTo>
                    <a:pt x="289" y="1"/>
                  </a:lnTo>
                  <a:close/>
                </a:path>
              </a:pathLst>
            </a:custGeom>
            <a:solidFill>
              <a:srgbClr val="BF50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41"/>
            <p:cNvSpPr/>
            <p:nvPr/>
          </p:nvSpPr>
          <p:spPr>
            <a:xfrm>
              <a:off x="2419650" y="1237825"/>
              <a:ext cx="40850" cy="32450"/>
            </a:xfrm>
            <a:custGeom>
              <a:avLst/>
              <a:gdLst/>
              <a:ahLst/>
              <a:cxnLst/>
              <a:rect l="l" t="t" r="r" b="b"/>
              <a:pathLst>
                <a:path w="1634" h="1298" fill="none" extrusionOk="0">
                  <a:moveTo>
                    <a:pt x="241" y="1"/>
                  </a:moveTo>
                  <a:lnTo>
                    <a:pt x="1" y="721"/>
                  </a:lnTo>
                  <a:lnTo>
                    <a:pt x="1490" y="1297"/>
                  </a:lnTo>
                  <a:lnTo>
                    <a:pt x="1634" y="673"/>
                  </a:lnTo>
                  <a:lnTo>
                    <a:pt x="1634" y="673"/>
                  </a:lnTo>
                  <a:lnTo>
                    <a:pt x="961" y="385"/>
                  </a:lnTo>
                  <a:lnTo>
                    <a:pt x="289" y="1"/>
                  </a:lnTo>
                  <a:lnTo>
                    <a:pt x="24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41"/>
            <p:cNvSpPr/>
            <p:nvPr/>
          </p:nvSpPr>
          <p:spPr>
            <a:xfrm>
              <a:off x="2216750" y="852425"/>
              <a:ext cx="147700" cy="152500"/>
            </a:xfrm>
            <a:custGeom>
              <a:avLst/>
              <a:gdLst/>
              <a:ahLst/>
              <a:cxnLst/>
              <a:rect l="l" t="t" r="r" b="b"/>
              <a:pathLst>
                <a:path w="5908" h="6100" extrusionOk="0">
                  <a:moveTo>
                    <a:pt x="2930" y="0"/>
                  </a:moveTo>
                  <a:lnTo>
                    <a:pt x="2354" y="96"/>
                  </a:lnTo>
                  <a:lnTo>
                    <a:pt x="1826" y="337"/>
                  </a:lnTo>
                  <a:lnTo>
                    <a:pt x="1297" y="625"/>
                  </a:lnTo>
                  <a:lnTo>
                    <a:pt x="865" y="1057"/>
                  </a:lnTo>
                  <a:lnTo>
                    <a:pt x="673" y="1297"/>
                  </a:lnTo>
                  <a:lnTo>
                    <a:pt x="481" y="1537"/>
                  </a:lnTo>
                  <a:lnTo>
                    <a:pt x="337" y="1825"/>
                  </a:lnTo>
                  <a:lnTo>
                    <a:pt x="241" y="2114"/>
                  </a:lnTo>
                  <a:lnTo>
                    <a:pt x="49" y="2690"/>
                  </a:lnTo>
                  <a:lnTo>
                    <a:pt x="1" y="3314"/>
                  </a:lnTo>
                  <a:lnTo>
                    <a:pt x="49" y="3890"/>
                  </a:lnTo>
                  <a:lnTo>
                    <a:pt x="241" y="4419"/>
                  </a:lnTo>
                  <a:lnTo>
                    <a:pt x="337" y="4707"/>
                  </a:lnTo>
                  <a:lnTo>
                    <a:pt x="481" y="4947"/>
                  </a:lnTo>
                  <a:lnTo>
                    <a:pt x="673" y="5139"/>
                  </a:lnTo>
                  <a:lnTo>
                    <a:pt x="865" y="5379"/>
                  </a:lnTo>
                  <a:lnTo>
                    <a:pt x="1057" y="5571"/>
                  </a:lnTo>
                  <a:lnTo>
                    <a:pt x="1345" y="5715"/>
                  </a:lnTo>
                  <a:lnTo>
                    <a:pt x="1585" y="5860"/>
                  </a:lnTo>
                  <a:lnTo>
                    <a:pt x="1826" y="5956"/>
                  </a:lnTo>
                  <a:lnTo>
                    <a:pt x="2114" y="6052"/>
                  </a:lnTo>
                  <a:lnTo>
                    <a:pt x="2402" y="6100"/>
                  </a:lnTo>
                  <a:lnTo>
                    <a:pt x="2978" y="6100"/>
                  </a:lnTo>
                  <a:lnTo>
                    <a:pt x="3554" y="6004"/>
                  </a:lnTo>
                  <a:lnTo>
                    <a:pt x="4083" y="5763"/>
                  </a:lnTo>
                  <a:lnTo>
                    <a:pt x="4563" y="5475"/>
                  </a:lnTo>
                  <a:lnTo>
                    <a:pt x="5043" y="5043"/>
                  </a:lnTo>
                  <a:lnTo>
                    <a:pt x="5235" y="4803"/>
                  </a:lnTo>
                  <a:lnTo>
                    <a:pt x="5379" y="4515"/>
                  </a:lnTo>
                  <a:lnTo>
                    <a:pt x="5571" y="4275"/>
                  </a:lnTo>
                  <a:lnTo>
                    <a:pt x="5668" y="3987"/>
                  </a:lnTo>
                  <a:lnTo>
                    <a:pt x="5860" y="3362"/>
                  </a:lnTo>
                  <a:lnTo>
                    <a:pt x="5908" y="2786"/>
                  </a:lnTo>
                  <a:lnTo>
                    <a:pt x="5812" y="2210"/>
                  </a:lnTo>
                  <a:lnTo>
                    <a:pt x="5668" y="1681"/>
                  </a:lnTo>
                  <a:lnTo>
                    <a:pt x="5523" y="1393"/>
                  </a:lnTo>
                  <a:lnTo>
                    <a:pt x="5379" y="1153"/>
                  </a:lnTo>
                  <a:lnTo>
                    <a:pt x="5235" y="913"/>
                  </a:lnTo>
                  <a:lnTo>
                    <a:pt x="5043" y="721"/>
                  </a:lnTo>
                  <a:lnTo>
                    <a:pt x="4803" y="529"/>
                  </a:lnTo>
                  <a:lnTo>
                    <a:pt x="4563" y="385"/>
                  </a:lnTo>
                  <a:lnTo>
                    <a:pt x="4323" y="241"/>
                  </a:lnTo>
                  <a:lnTo>
                    <a:pt x="4035" y="145"/>
                  </a:lnTo>
                  <a:lnTo>
                    <a:pt x="3747" y="48"/>
                  </a:lnTo>
                  <a:lnTo>
                    <a:pt x="3506" y="0"/>
                  </a:lnTo>
                  <a:close/>
                </a:path>
              </a:pathLst>
            </a:custGeom>
            <a:solidFill>
              <a:srgbClr val="D364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41"/>
            <p:cNvSpPr/>
            <p:nvPr/>
          </p:nvSpPr>
          <p:spPr>
            <a:xfrm>
              <a:off x="2216750" y="852425"/>
              <a:ext cx="147700" cy="152500"/>
            </a:xfrm>
            <a:custGeom>
              <a:avLst/>
              <a:gdLst/>
              <a:ahLst/>
              <a:cxnLst/>
              <a:rect l="l" t="t" r="r" b="b"/>
              <a:pathLst>
                <a:path w="5908" h="6100" fill="none" extrusionOk="0">
                  <a:moveTo>
                    <a:pt x="481" y="1537"/>
                  </a:moveTo>
                  <a:lnTo>
                    <a:pt x="481" y="1537"/>
                  </a:lnTo>
                  <a:lnTo>
                    <a:pt x="337" y="1825"/>
                  </a:lnTo>
                  <a:lnTo>
                    <a:pt x="241" y="2114"/>
                  </a:lnTo>
                  <a:lnTo>
                    <a:pt x="49" y="2690"/>
                  </a:lnTo>
                  <a:lnTo>
                    <a:pt x="1" y="3314"/>
                  </a:lnTo>
                  <a:lnTo>
                    <a:pt x="49" y="3890"/>
                  </a:lnTo>
                  <a:lnTo>
                    <a:pt x="241" y="4419"/>
                  </a:lnTo>
                  <a:lnTo>
                    <a:pt x="337" y="4707"/>
                  </a:lnTo>
                  <a:lnTo>
                    <a:pt x="481" y="4947"/>
                  </a:lnTo>
                  <a:lnTo>
                    <a:pt x="673" y="5139"/>
                  </a:lnTo>
                  <a:lnTo>
                    <a:pt x="865" y="5379"/>
                  </a:lnTo>
                  <a:lnTo>
                    <a:pt x="1057" y="5571"/>
                  </a:lnTo>
                  <a:lnTo>
                    <a:pt x="1345" y="5715"/>
                  </a:lnTo>
                  <a:lnTo>
                    <a:pt x="1345" y="5715"/>
                  </a:lnTo>
                  <a:lnTo>
                    <a:pt x="1585" y="5860"/>
                  </a:lnTo>
                  <a:lnTo>
                    <a:pt x="1826" y="5956"/>
                  </a:lnTo>
                  <a:lnTo>
                    <a:pt x="2114" y="6052"/>
                  </a:lnTo>
                  <a:lnTo>
                    <a:pt x="2402" y="6100"/>
                  </a:lnTo>
                  <a:lnTo>
                    <a:pt x="2690" y="6100"/>
                  </a:lnTo>
                  <a:lnTo>
                    <a:pt x="2978" y="6100"/>
                  </a:lnTo>
                  <a:lnTo>
                    <a:pt x="3554" y="6004"/>
                  </a:lnTo>
                  <a:lnTo>
                    <a:pt x="4083" y="5763"/>
                  </a:lnTo>
                  <a:lnTo>
                    <a:pt x="4563" y="5475"/>
                  </a:lnTo>
                  <a:lnTo>
                    <a:pt x="5043" y="5043"/>
                  </a:lnTo>
                  <a:lnTo>
                    <a:pt x="5235" y="4803"/>
                  </a:lnTo>
                  <a:lnTo>
                    <a:pt x="5379" y="4515"/>
                  </a:lnTo>
                  <a:lnTo>
                    <a:pt x="5379" y="4515"/>
                  </a:lnTo>
                  <a:lnTo>
                    <a:pt x="5571" y="4275"/>
                  </a:lnTo>
                  <a:lnTo>
                    <a:pt x="5668" y="3987"/>
                  </a:lnTo>
                  <a:lnTo>
                    <a:pt x="5860" y="3362"/>
                  </a:lnTo>
                  <a:lnTo>
                    <a:pt x="5908" y="2786"/>
                  </a:lnTo>
                  <a:lnTo>
                    <a:pt x="5812" y="2210"/>
                  </a:lnTo>
                  <a:lnTo>
                    <a:pt x="5668" y="1681"/>
                  </a:lnTo>
                  <a:lnTo>
                    <a:pt x="5523" y="1393"/>
                  </a:lnTo>
                  <a:lnTo>
                    <a:pt x="5379" y="1153"/>
                  </a:lnTo>
                  <a:lnTo>
                    <a:pt x="5235" y="913"/>
                  </a:lnTo>
                  <a:lnTo>
                    <a:pt x="5043" y="721"/>
                  </a:lnTo>
                  <a:lnTo>
                    <a:pt x="4803" y="529"/>
                  </a:lnTo>
                  <a:lnTo>
                    <a:pt x="4563" y="385"/>
                  </a:lnTo>
                  <a:lnTo>
                    <a:pt x="4563" y="385"/>
                  </a:lnTo>
                  <a:lnTo>
                    <a:pt x="4323" y="241"/>
                  </a:lnTo>
                  <a:lnTo>
                    <a:pt x="4035" y="145"/>
                  </a:lnTo>
                  <a:lnTo>
                    <a:pt x="3747" y="48"/>
                  </a:lnTo>
                  <a:lnTo>
                    <a:pt x="3506" y="0"/>
                  </a:lnTo>
                  <a:lnTo>
                    <a:pt x="3218" y="0"/>
                  </a:lnTo>
                  <a:lnTo>
                    <a:pt x="2930" y="0"/>
                  </a:lnTo>
                  <a:lnTo>
                    <a:pt x="2354" y="96"/>
                  </a:lnTo>
                  <a:lnTo>
                    <a:pt x="1826" y="337"/>
                  </a:lnTo>
                  <a:lnTo>
                    <a:pt x="1297" y="625"/>
                  </a:lnTo>
                  <a:lnTo>
                    <a:pt x="865" y="1057"/>
                  </a:lnTo>
                  <a:lnTo>
                    <a:pt x="673" y="1297"/>
                  </a:lnTo>
                  <a:lnTo>
                    <a:pt x="481" y="1537"/>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41"/>
            <p:cNvSpPr/>
            <p:nvPr/>
          </p:nvSpPr>
          <p:spPr>
            <a:xfrm>
              <a:off x="2237150" y="877625"/>
              <a:ext cx="49275" cy="90075"/>
            </a:xfrm>
            <a:custGeom>
              <a:avLst/>
              <a:gdLst/>
              <a:ahLst/>
              <a:cxnLst/>
              <a:rect l="l" t="t" r="r" b="b"/>
              <a:pathLst>
                <a:path w="1971" h="3603" extrusionOk="0">
                  <a:moveTo>
                    <a:pt x="1634" y="1"/>
                  </a:moveTo>
                  <a:lnTo>
                    <a:pt x="1442" y="49"/>
                  </a:lnTo>
                  <a:lnTo>
                    <a:pt x="1202" y="145"/>
                  </a:lnTo>
                  <a:lnTo>
                    <a:pt x="1010" y="241"/>
                  </a:lnTo>
                  <a:lnTo>
                    <a:pt x="769" y="385"/>
                  </a:lnTo>
                  <a:lnTo>
                    <a:pt x="625" y="529"/>
                  </a:lnTo>
                  <a:lnTo>
                    <a:pt x="433" y="721"/>
                  </a:lnTo>
                  <a:lnTo>
                    <a:pt x="289" y="913"/>
                  </a:lnTo>
                  <a:lnTo>
                    <a:pt x="145" y="1250"/>
                  </a:lnTo>
                  <a:lnTo>
                    <a:pt x="49" y="1634"/>
                  </a:lnTo>
                  <a:lnTo>
                    <a:pt x="1" y="1970"/>
                  </a:lnTo>
                  <a:lnTo>
                    <a:pt x="49" y="2306"/>
                  </a:lnTo>
                  <a:lnTo>
                    <a:pt x="145" y="2642"/>
                  </a:lnTo>
                  <a:lnTo>
                    <a:pt x="289" y="2931"/>
                  </a:lnTo>
                  <a:lnTo>
                    <a:pt x="481" y="3171"/>
                  </a:lnTo>
                  <a:lnTo>
                    <a:pt x="769" y="3363"/>
                  </a:lnTo>
                  <a:lnTo>
                    <a:pt x="1154" y="3555"/>
                  </a:lnTo>
                  <a:lnTo>
                    <a:pt x="1538" y="3603"/>
                  </a:lnTo>
                  <a:lnTo>
                    <a:pt x="1730" y="3171"/>
                  </a:lnTo>
                  <a:lnTo>
                    <a:pt x="1730" y="2354"/>
                  </a:lnTo>
                  <a:lnTo>
                    <a:pt x="1778" y="1538"/>
                  </a:lnTo>
                  <a:lnTo>
                    <a:pt x="1826" y="769"/>
                  </a:lnTo>
                  <a:lnTo>
                    <a:pt x="1970" y="1"/>
                  </a:lnTo>
                  <a:close/>
                </a:path>
              </a:pathLst>
            </a:custGeom>
            <a:solidFill>
              <a:srgbClr val="BF50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41"/>
            <p:cNvSpPr/>
            <p:nvPr/>
          </p:nvSpPr>
          <p:spPr>
            <a:xfrm>
              <a:off x="2237150" y="877625"/>
              <a:ext cx="49275" cy="90075"/>
            </a:xfrm>
            <a:custGeom>
              <a:avLst/>
              <a:gdLst/>
              <a:ahLst/>
              <a:cxnLst/>
              <a:rect l="l" t="t" r="r" b="b"/>
              <a:pathLst>
                <a:path w="1971" h="3603" fill="none" extrusionOk="0">
                  <a:moveTo>
                    <a:pt x="1874" y="1"/>
                  </a:moveTo>
                  <a:lnTo>
                    <a:pt x="1874" y="1"/>
                  </a:lnTo>
                  <a:lnTo>
                    <a:pt x="1634" y="1"/>
                  </a:lnTo>
                  <a:lnTo>
                    <a:pt x="1442" y="49"/>
                  </a:lnTo>
                  <a:lnTo>
                    <a:pt x="1202" y="145"/>
                  </a:lnTo>
                  <a:lnTo>
                    <a:pt x="1010" y="241"/>
                  </a:lnTo>
                  <a:lnTo>
                    <a:pt x="769" y="385"/>
                  </a:lnTo>
                  <a:lnTo>
                    <a:pt x="625" y="529"/>
                  </a:lnTo>
                  <a:lnTo>
                    <a:pt x="433" y="721"/>
                  </a:lnTo>
                  <a:lnTo>
                    <a:pt x="289" y="913"/>
                  </a:lnTo>
                  <a:lnTo>
                    <a:pt x="289" y="913"/>
                  </a:lnTo>
                  <a:lnTo>
                    <a:pt x="145" y="1250"/>
                  </a:lnTo>
                  <a:lnTo>
                    <a:pt x="49" y="1634"/>
                  </a:lnTo>
                  <a:lnTo>
                    <a:pt x="1" y="1970"/>
                  </a:lnTo>
                  <a:lnTo>
                    <a:pt x="49" y="2306"/>
                  </a:lnTo>
                  <a:lnTo>
                    <a:pt x="145" y="2642"/>
                  </a:lnTo>
                  <a:lnTo>
                    <a:pt x="289" y="2931"/>
                  </a:lnTo>
                  <a:lnTo>
                    <a:pt x="481" y="3171"/>
                  </a:lnTo>
                  <a:lnTo>
                    <a:pt x="769" y="3363"/>
                  </a:lnTo>
                  <a:lnTo>
                    <a:pt x="769" y="3363"/>
                  </a:lnTo>
                  <a:lnTo>
                    <a:pt x="1154" y="3555"/>
                  </a:lnTo>
                  <a:lnTo>
                    <a:pt x="1538" y="3603"/>
                  </a:lnTo>
                  <a:lnTo>
                    <a:pt x="1538" y="3603"/>
                  </a:lnTo>
                  <a:lnTo>
                    <a:pt x="1730" y="3171"/>
                  </a:lnTo>
                  <a:lnTo>
                    <a:pt x="1730" y="3171"/>
                  </a:lnTo>
                  <a:lnTo>
                    <a:pt x="1730" y="2354"/>
                  </a:lnTo>
                  <a:lnTo>
                    <a:pt x="1778" y="1538"/>
                  </a:lnTo>
                  <a:lnTo>
                    <a:pt x="1826" y="769"/>
                  </a:lnTo>
                  <a:lnTo>
                    <a:pt x="1970" y="1"/>
                  </a:lnTo>
                  <a:lnTo>
                    <a:pt x="1970" y="1"/>
                  </a:lnTo>
                  <a:lnTo>
                    <a:pt x="1874"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41"/>
            <p:cNvSpPr/>
            <p:nvPr/>
          </p:nvSpPr>
          <p:spPr>
            <a:xfrm>
              <a:off x="2264775" y="800800"/>
              <a:ext cx="483875" cy="470675"/>
            </a:xfrm>
            <a:custGeom>
              <a:avLst/>
              <a:gdLst/>
              <a:ahLst/>
              <a:cxnLst/>
              <a:rect l="l" t="t" r="r" b="b"/>
              <a:pathLst>
                <a:path w="19355" h="18827" extrusionOk="0">
                  <a:moveTo>
                    <a:pt x="8933" y="0"/>
                  </a:moveTo>
                  <a:lnTo>
                    <a:pt x="8165" y="48"/>
                  </a:lnTo>
                  <a:lnTo>
                    <a:pt x="7444" y="192"/>
                  </a:lnTo>
                  <a:lnTo>
                    <a:pt x="6676" y="385"/>
                  </a:lnTo>
                  <a:lnTo>
                    <a:pt x="5908" y="673"/>
                  </a:lnTo>
                  <a:lnTo>
                    <a:pt x="5235" y="1009"/>
                  </a:lnTo>
                  <a:lnTo>
                    <a:pt x="4515" y="1441"/>
                  </a:lnTo>
                  <a:lnTo>
                    <a:pt x="3891" y="1873"/>
                  </a:lnTo>
                  <a:lnTo>
                    <a:pt x="3266" y="2402"/>
                  </a:lnTo>
                  <a:lnTo>
                    <a:pt x="2738" y="2930"/>
                  </a:lnTo>
                  <a:lnTo>
                    <a:pt x="2210" y="3554"/>
                  </a:lnTo>
                  <a:lnTo>
                    <a:pt x="1777" y="4227"/>
                  </a:lnTo>
                  <a:lnTo>
                    <a:pt x="1105" y="5283"/>
                  </a:lnTo>
                  <a:lnTo>
                    <a:pt x="721" y="6004"/>
                  </a:lnTo>
                  <a:lnTo>
                    <a:pt x="433" y="6676"/>
                  </a:lnTo>
                  <a:lnTo>
                    <a:pt x="241" y="7396"/>
                  </a:lnTo>
                  <a:lnTo>
                    <a:pt x="97" y="8165"/>
                  </a:lnTo>
                  <a:lnTo>
                    <a:pt x="1" y="8885"/>
                  </a:lnTo>
                  <a:lnTo>
                    <a:pt x="1" y="9605"/>
                  </a:lnTo>
                  <a:lnTo>
                    <a:pt x="97" y="10374"/>
                  </a:lnTo>
                  <a:lnTo>
                    <a:pt x="241" y="11094"/>
                  </a:lnTo>
                  <a:lnTo>
                    <a:pt x="433" y="11767"/>
                  </a:lnTo>
                  <a:lnTo>
                    <a:pt x="721" y="12487"/>
                  </a:lnTo>
                  <a:lnTo>
                    <a:pt x="1057" y="13111"/>
                  </a:lnTo>
                  <a:lnTo>
                    <a:pt x="1441" y="13736"/>
                  </a:lnTo>
                  <a:lnTo>
                    <a:pt x="1922" y="14312"/>
                  </a:lnTo>
                  <a:lnTo>
                    <a:pt x="2450" y="14888"/>
                  </a:lnTo>
                  <a:lnTo>
                    <a:pt x="3026" y="15368"/>
                  </a:lnTo>
                  <a:lnTo>
                    <a:pt x="3698" y="15801"/>
                  </a:lnTo>
                  <a:lnTo>
                    <a:pt x="6484" y="17482"/>
                  </a:lnTo>
                  <a:lnTo>
                    <a:pt x="7204" y="17866"/>
                  </a:lnTo>
                  <a:lnTo>
                    <a:pt x="7925" y="18202"/>
                  </a:lnTo>
                  <a:lnTo>
                    <a:pt x="8693" y="18442"/>
                  </a:lnTo>
                  <a:lnTo>
                    <a:pt x="9510" y="18634"/>
                  </a:lnTo>
                  <a:lnTo>
                    <a:pt x="10326" y="18778"/>
                  </a:lnTo>
                  <a:lnTo>
                    <a:pt x="11094" y="18826"/>
                  </a:lnTo>
                  <a:lnTo>
                    <a:pt x="11911" y="18826"/>
                  </a:lnTo>
                  <a:lnTo>
                    <a:pt x="12679" y="18730"/>
                  </a:lnTo>
                  <a:lnTo>
                    <a:pt x="13448" y="18538"/>
                  </a:lnTo>
                  <a:lnTo>
                    <a:pt x="14168" y="18298"/>
                  </a:lnTo>
                  <a:lnTo>
                    <a:pt x="14792" y="17962"/>
                  </a:lnTo>
                  <a:lnTo>
                    <a:pt x="15417" y="17530"/>
                  </a:lnTo>
                  <a:lnTo>
                    <a:pt x="15657" y="17289"/>
                  </a:lnTo>
                  <a:lnTo>
                    <a:pt x="15945" y="17001"/>
                  </a:lnTo>
                  <a:lnTo>
                    <a:pt x="16185" y="16713"/>
                  </a:lnTo>
                  <a:lnTo>
                    <a:pt x="16377" y="16425"/>
                  </a:lnTo>
                  <a:lnTo>
                    <a:pt x="16569" y="16089"/>
                  </a:lnTo>
                  <a:lnTo>
                    <a:pt x="16713" y="15705"/>
                  </a:lnTo>
                  <a:lnTo>
                    <a:pt x="16857" y="15368"/>
                  </a:lnTo>
                  <a:lnTo>
                    <a:pt x="17001" y="14936"/>
                  </a:lnTo>
                  <a:lnTo>
                    <a:pt x="17626" y="13880"/>
                  </a:lnTo>
                  <a:lnTo>
                    <a:pt x="18058" y="13159"/>
                  </a:lnTo>
                  <a:lnTo>
                    <a:pt x="18394" y="12439"/>
                  </a:lnTo>
                  <a:lnTo>
                    <a:pt x="18682" y="11719"/>
                  </a:lnTo>
                  <a:lnTo>
                    <a:pt x="18971" y="10998"/>
                  </a:lnTo>
                  <a:lnTo>
                    <a:pt x="19163" y="10230"/>
                  </a:lnTo>
                  <a:lnTo>
                    <a:pt x="19307" y="9509"/>
                  </a:lnTo>
                  <a:lnTo>
                    <a:pt x="19355" y="8789"/>
                  </a:lnTo>
                  <a:lnTo>
                    <a:pt x="19355" y="8021"/>
                  </a:lnTo>
                  <a:lnTo>
                    <a:pt x="19259" y="7348"/>
                  </a:lnTo>
                  <a:lnTo>
                    <a:pt x="19115" y="6628"/>
                  </a:lnTo>
                  <a:lnTo>
                    <a:pt x="18826" y="5955"/>
                  </a:lnTo>
                  <a:lnTo>
                    <a:pt x="18490" y="5331"/>
                  </a:lnTo>
                  <a:lnTo>
                    <a:pt x="18010" y="4755"/>
                  </a:lnTo>
                  <a:lnTo>
                    <a:pt x="17434" y="4227"/>
                  </a:lnTo>
                  <a:lnTo>
                    <a:pt x="16761" y="3698"/>
                  </a:lnTo>
                  <a:lnTo>
                    <a:pt x="15945" y="3266"/>
                  </a:lnTo>
                  <a:lnTo>
                    <a:pt x="12631" y="961"/>
                  </a:lnTo>
                  <a:lnTo>
                    <a:pt x="11911" y="577"/>
                  </a:lnTo>
                  <a:lnTo>
                    <a:pt x="11190" y="289"/>
                  </a:lnTo>
                  <a:lnTo>
                    <a:pt x="10470" y="144"/>
                  </a:lnTo>
                  <a:lnTo>
                    <a:pt x="9702" y="48"/>
                  </a:lnTo>
                  <a:lnTo>
                    <a:pt x="8933" y="0"/>
                  </a:lnTo>
                  <a:close/>
                </a:path>
              </a:pathLst>
            </a:custGeom>
            <a:solidFill>
              <a:srgbClr val="D364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41"/>
            <p:cNvSpPr/>
            <p:nvPr/>
          </p:nvSpPr>
          <p:spPr>
            <a:xfrm>
              <a:off x="2264775" y="800800"/>
              <a:ext cx="483875" cy="470675"/>
            </a:xfrm>
            <a:custGeom>
              <a:avLst/>
              <a:gdLst/>
              <a:ahLst/>
              <a:cxnLst/>
              <a:rect l="l" t="t" r="r" b="b"/>
              <a:pathLst>
                <a:path w="19355" h="18827" fill="none" extrusionOk="0">
                  <a:moveTo>
                    <a:pt x="12631" y="961"/>
                  </a:moveTo>
                  <a:lnTo>
                    <a:pt x="15945" y="3266"/>
                  </a:lnTo>
                  <a:lnTo>
                    <a:pt x="15945" y="3266"/>
                  </a:lnTo>
                  <a:lnTo>
                    <a:pt x="16761" y="3698"/>
                  </a:lnTo>
                  <a:lnTo>
                    <a:pt x="17434" y="4227"/>
                  </a:lnTo>
                  <a:lnTo>
                    <a:pt x="18010" y="4755"/>
                  </a:lnTo>
                  <a:lnTo>
                    <a:pt x="18490" y="5331"/>
                  </a:lnTo>
                  <a:lnTo>
                    <a:pt x="18826" y="5955"/>
                  </a:lnTo>
                  <a:lnTo>
                    <a:pt x="19115" y="6628"/>
                  </a:lnTo>
                  <a:lnTo>
                    <a:pt x="19259" y="7348"/>
                  </a:lnTo>
                  <a:lnTo>
                    <a:pt x="19355" y="8021"/>
                  </a:lnTo>
                  <a:lnTo>
                    <a:pt x="19355" y="8789"/>
                  </a:lnTo>
                  <a:lnTo>
                    <a:pt x="19307" y="9509"/>
                  </a:lnTo>
                  <a:lnTo>
                    <a:pt x="19163" y="10230"/>
                  </a:lnTo>
                  <a:lnTo>
                    <a:pt x="18971" y="10998"/>
                  </a:lnTo>
                  <a:lnTo>
                    <a:pt x="18682" y="11719"/>
                  </a:lnTo>
                  <a:lnTo>
                    <a:pt x="18394" y="12439"/>
                  </a:lnTo>
                  <a:lnTo>
                    <a:pt x="18058" y="13159"/>
                  </a:lnTo>
                  <a:lnTo>
                    <a:pt x="17626" y="13880"/>
                  </a:lnTo>
                  <a:lnTo>
                    <a:pt x="17001" y="14936"/>
                  </a:lnTo>
                  <a:lnTo>
                    <a:pt x="17001" y="14936"/>
                  </a:lnTo>
                  <a:lnTo>
                    <a:pt x="16857" y="15368"/>
                  </a:lnTo>
                  <a:lnTo>
                    <a:pt x="16713" y="15705"/>
                  </a:lnTo>
                  <a:lnTo>
                    <a:pt x="16569" y="16089"/>
                  </a:lnTo>
                  <a:lnTo>
                    <a:pt x="16377" y="16425"/>
                  </a:lnTo>
                  <a:lnTo>
                    <a:pt x="16185" y="16713"/>
                  </a:lnTo>
                  <a:lnTo>
                    <a:pt x="15945" y="17001"/>
                  </a:lnTo>
                  <a:lnTo>
                    <a:pt x="15657" y="17289"/>
                  </a:lnTo>
                  <a:lnTo>
                    <a:pt x="15417" y="17530"/>
                  </a:lnTo>
                  <a:lnTo>
                    <a:pt x="14792" y="17962"/>
                  </a:lnTo>
                  <a:lnTo>
                    <a:pt x="14168" y="18298"/>
                  </a:lnTo>
                  <a:lnTo>
                    <a:pt x="13448" y="18538"/>
                  </a:lnTo>
                  <a:lnTo>
                    <a:pt x="12679" y="18730"/>
                  </a:lnTo>
                  <a:lnTo>
                    <a:pt x="11911" y="18826"/>
                  </a:lnTo>
                  <a:lnTo>
                    <a:pt x="11094" y="18826"/>
                  </a:lnTo>
                  <a:lnTo>
                    <a:pt x="10326" y="18778"/>
                  </a:lnTo>
                  <a:lnTo>
                    <a:pt x="9510" y="18634"/>
                  </a:lnTo>
                  <a:lnTo>
                    <a:pt x="8693" y="18442"/>
                  </a:lnTo>
                  <a:lnTo>
                    <a:pt x="7925" y="18202"/>
                  </a:lnTo>
                  <a:lnTo>
                    <a:pt x="7204" y="17866"/>
                  </a:lnTo>
                  <a:lnTo>
                    <a:pt x="6484" y="17482"/>
                  </a:lnTo>
                  <a:lnTo>
                    <a:pt x="3698" y="15801"/>
                  </a:lnTo>
                  <a:lnTo>
                    <a:pt x="3698" y="15801"/>
                  </a:lnTo>
                  <a:lnTo>
                    <a:pt x="3026" y="15368"/>
                  </a:lnTo>
                  <a:lnTo>
                    <a:pt x="2450" y="14888"/>
                  </a:lnTo>
                  <a:lnTo>
                    <a:pt x="1922" y="14312"/>
                  </a:lnTo>
                  <a:lnTo>
                    <a:pt x="1441" y="13736"/>
                  </a:lnTo>
                  <a:lnTo>
                    <a:pt x="1057" y="13111"/>
                  </a:lnTo>
                  <a:lnTo>
                    <a:pt x="721" y="12487"/>
                  </a:lnTo>
                  <a:lnTo>
                    <a:pt x="433" y="11767"/>
                  </a:lnTo>
                  <a:lnTo>
                    <a:pt x="241" y="11094"/>
                  </a:lnTo>
                  <a:lnTo>
                    <a:pt x="97" y="10374"/>
                  </a:lnTo>
                  <a:lnTo>
                    <a:pt x="1" y="9605"/>
                  </a:lnTo>
                  <a:lnTo>
                    <a:pt x="1" y="8885"/>
                  </a:lnTo>
                  <a:lnTo>
                    <a:pt x="97" y="8165"/>
                  </a:lnTo>
                  <a:lnTo>
                    <a:pt x="241" y="7396"/>
                  </a:lnTo>
                  <a:lnTo>
                    <a:pt x="433" y="6676"/>
                  </a:lnTo>
                  <a:lnTo>
                    <a:pt x="721" y="6004"/>
                  </a:lnTo>
                  <a:lnTo>
                    <a:pt x="1105" y="5283"/>
                  </a:lnTo>
                  <a:lnTo>
                    <a:pt x="1777" y="4227"/>
                  </a:lnTo>
                  <a:lnTo>
                    <a:pt x="1777" y="4227"/>
                  </a:lnTo>
                  <a:lnTo>
                    <a:pt x="2210" y="3554"/>
                  </a:lnTo>
                  <a:lnTo>
                    <a:pt x="2738" y="2930"/>
                  </a:lnTo>
                  <a:lnTo>
                    <a:pt x="3266" y="2402"/>
                  </a:lnTo>
                  <a:lnTo>
                    <a:pt x="3891" y="1873"/>
                  </a:lnTo>
                  <a:lnTo>
                    <a:pt x="4515" y="1441"/>
                  </a:lnTo>
                  <a:lnTo>
                    <a:pt x="5235" y="1009"/>
                  </a:lnTo>
                  <a:lnTo>
                    <a:pt x="5908" y="673"/>
                  </a:lnTo>
                  <a:lnTo>
                    <a:pt x="6676" y="385"/>
                  </a:lnTo>
                  <a:lnTo>
                    <a:pt x="7444" y="192"/>
                  </a:lnTo>
                  <a:lnTo>
                    <a:pt x="8165" y="48"/>
                  </a:lnTo>
                  <a:lnTo>
                    <a:pt x="8933" y="0"/>
                  </a:lnTo>
                  <a:lnTo>
                    <a:pt x="9702" y="48"/>
                  </a:lnTo>
                  <a:lnTo>
                    <a:pt x="10470" y="144"/>
                  </a:lnTo>
                  <a:lnTo>
                    <a:pt x="11190" y="289"/>
                  </a:lnTo>
                  <a:lnTo>
                    <a:pt x="11911" y="577"/>
                  </a:lnTo>
                  <a:lnTo>
                    <a:pt x="12631" y="96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41"/>
            <p:cNvSpPr/>
            <p:nvPr/>
          </p:nvSpPr>
          <p:spPr>
            <a:xfrm>
              <a:off x="2632175" y="1082950"/>
              <a:ext cx="147700" cy="152500"/>
            </a:xfrm>
            <a:custGeom>
              <a:avLst/>
              <a:gdLst/>
              <a:ahLst/>
              <a:cxnLst/>
              <a:rect l="l" t="t" r="r" b="b"/>
              <a:pathLst>
                <a:path w="5908" h="6100" extrusionOk="0">
                  <a:moveTo>
                    <a:pt x="2930" y="0"/>
                  </a:moveTo>
                  <a:lnTo>
                    <a:pt x="2354" y="96"/>
                  </a:lnTo>
                  <a:lnTo>
                    <a:pt x="1825" y="336"/>
                  </a:lnTo>
                  <a:lnTo>
                    <a:pt x="1345" y="625"/>
                  </a:lnTo>
                  <a:lnTo>
                    <a:pt x="865" y="1057"/>
                  </a:lnTo>
                  <a:lnTo>
                    <a:pt x="673" y="1297"/>
                  </a:lnTo>
                  <a:lnTo>
                    <a:pt x="481" y="1585"/>
                  </a:lnTo>
                  <a:lnTo>
                    <a:pt x="336" y="1825"/>
                  </a:lnTo>
                  <a:lnTo>
                    <a:pt x="240" y="2113"/>
                  </a:lnTo>
                  <a:lnTo>
                    <a:pt x="48" y="2738"/>
                  </a:lnTo>
                  <a:lnTo>
                    <a:pt x="0" y="3314"/>
                  </a:lnTo>
                  <a:lnTo>
                    <a:pt x="48" y="3890"/>
                  </a:lnTo>
                  <a:lnTo>
                    <a:pt x="240" y="4419"/>
                  </a:lnTo>
                  <a:lnTo>
                    <a:pt x="336" y="4707"/>
                  </a:lnTo>
                  <a:lnTo>
                    <a:pt x="481" y="4947"/>
                  </a:lnTo>
                  <a:lnTo>
                    <a:pt x="673" y="5187"/>
                  </a:lnTo>
                  <a:lnTo>
                    <a:pt x="865" y="5379"/>
                  </a:lnTo>
                  <a:lnTo>
                    <a:pt x="1105" y="5571"/>
                  </a:lnTo>
                  <a:lnTo>
                    <a:pt x="1345" y="5715"/>
                  </a:lnTo>
                  <a:lnTo>
                    <a:pt x="1585" y="5859"/>
                  </a:lnTo>
                  <a:lnTo>
                    <a:pt x="1873" y="5955"/>
                  </a:lnTo>
                  <a:lnTo>
                    <a:pt x="2113" y="6051"/>
                  </a:lnTo>
                  <a:lnTo>
                    <a:pt x="2402" y="6099"/>
                  </a:lnTo>
                  <a:lnTo>
                    <a:pt x="2978" y="6099"/>
                  </a:lnTo>
                  <a:lnTo>
                    <a:pt x="3554" y="6003"/>
                  </a:lnTo>
                  <a:lnTo>
                    <a:pt x="4082" y="5763"/>
                  </a:lnTo>
                  <a:lnTo>
                    <a:pt x="4563" y="5475"/>
                  </a:lnTo>
                  <a:lnTo>
                    <a:pt x="5043" y="5043"/>
                  </a:lnTo>
                  <a:lnTo>
                    <a:pt x="5235" y="4803"/>
                  </a:lnTo>
                  <a:lnTo>
                    <a:pt x="5379" y="4563"/>
                  </a:lnTo>
                  <a:lnTo>
                    <a:pt x="5571" y="4275"/>
                  </a:lnTo>
                  <a:lnTo>
                    <a:pt x="5667" y="3986"/>
                  </a:lnTo>
                  <a:lnTo>
                    <a:pt x="5859" y="3362"/>
                  </a:lnTo>
                  <a:lnTo>
                    <a:pt x="5907" y="2786"/>
                  </a:lnTo>
                  <a:lnTo>
                    <a:pt x="5811" y="2209"/>
                  </a:lnTo>
                  <a:lnTo>
                    <a:pt x="5667" y="1681"/>
                  </a:lnTo>
                  <a:lnTo>
                    <a:pt x="5571" y="1393"/>
                  </a:lnTo>
                  <a:lnTo>
                    <a:pt x="5379" y="1153"/>
                  </a:lnTo>
                  <a:lnTo>
                    <a:pt x="5235" y="961"/>
                  </a:lnTo>
                  <a:lnTo>
                    <a:pt x="5043" y="721"/>
                  </a:lnTo>
                  <a:lnTo>
                    <a:pt x="4803" y="529"/>
                  </a:lnTo>
                  <a:lnTo>
                    <a:pt x="4563" y="384"/>
                  </a:lnTo>
                  <a:lnTo>
                    <a:pt x="4323" y="240"/>
                  </a:lnTo>
                  <a:lnTo>
                    <a:pt x="4034" y="144"/>
                  </a:lnTo>
                  <a:lnTo>
                    <a:pt x="3794" y="48"/>
                  </a:lnTo>
                  <a:lnTo>
                    <a:pt x="3506" y="0"/>
                  </a:lnTo>
                  <a:close/>
                </a:path>
              </a:pathLst>
            </a:custGeom>
            <a:solidFill>
              <a:srgbClr val="D364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41"/>
            <p:cNvSpPr/>
            <p:nvPr/>
          </p:nvSpPr>
          <p:spPr>
            <a:xfrm>
              <a:off x="2632175" y="1082950"/>
              <a:ext cx="147700" cy="152500"/>
            </a:xfrm>
            <a:custGeom>
              <a:avLst/>
              <a:gdLst/>
              <a:ahLst/>
              <a:cxnLst/>
              <a:rect l="l" t="t" r="r" b="b"/>
              <a:pathLst>
                <a:path w="5908" h="6100" fill="none" extrusionOk="0">
                  <a:moveTo>
                    <a:pt x="481" y="1585"/>
                  </a:moveTo>
                  <a:lnTo>
                    <a:pt x="481" y="1585"/>
                  </a:lnTo>
                  <a:lnTo>
                    <a:pt x="336" y="1825"/>
                  </a:lnTo>
                  <a:lnTo>
                    <a:pt x="240" y="2113"/>
                  </a:lnTo>
                  <a:lnTo>
                    <a:pt x="48" y="2738"/>
                  </a:lnTo>
                  <a:lnTo>
                    <a:pt x="0" y="3314"/>
                  </a:lnTo>
                  <a:lnTo>
                    <a:pt x="48" y="3890"/>
                  </a:lnTo>
                  <a:lnTo>
                    <a:pt x="240" y="4419"/>
                  </a:lnTo>
                  <a:lnTo>
                    <a:pt x="336" y="4707"/>
                  </a:lnTo>
                  <a:lnTo>
                    <a:pt x="481" y="4947"/>
                  </a:lnTo>
                  <a:lnTo>
                    <a:pt x="673" y="5187"/>
                  </a:lnTo>
                  <a:lnTo>
                    <a:pt x="865" y="5379"/>
                  </a:lnTo>
                  <a:lnTo>
                    <a:pt x="1105" y="5571"/>
                  </a:lnTo>
                  <a:lnTo>
                    <a:pt x="1345" y="5715"/>
                  </a:lnTo>
                  <a:lnTo>
                    <a:pt x="1345" y="5715"/>
                  </a:lnTo>
                  <a:lnTo>
                    <a:pt x="1585" y="5859"/>
                  </a:lnTo>
                  <a:lnTo>
                    <a:pt x="1873" y="5955"/>
                  </a:lnTo>
                  <a:lnTo>
                    <a:pt x="2113" y="6051"/>
                  </a:lnTo>
                  <a:lnTo>
                    <a:pt x="2402" y="6099"/>
                  </a:lnTo>
                  <a:lnTo>
                    <a:pt x="2690" y="6099"/>
                  </a:lnTo>
                  <a:lnTo>
                    <a:pt x="2978" y="6099"/>
                  </a:lnTo>
                  <a:lnTo>
                    <a:pt x="3554" y="6003"/>
                  </a:lnTo>
                  <a:lnTo>
                    <a:pt x="4082" y="5763"/>
                  </a:lnTo>
                  <a:lnTo>
                    <a:pt x="4563" y="5475"/>
                  </a:lnTo>
                  <a:lnTo>
                    <a:pt x="5043" y="5043"/>
                  </a:lnTo>
                  <a:lnTo>
                    <a:pt x="5235" y="4803"/>
                  </a:lnTo>
                  <a:lnTo>
                    <a:pt x="5379" y="4563"/>
                  </a:lnTo>
                  <a:lnTo>
                    <a:pt x="5379" y="4563"/>
                  </a:lnTo>
                  <a:lnTo>
                    <a:pt x="5571" y="4275"/>
                  </a:lnTo>
                  <a:lnTo>
                    <a:pt x="5667" y="3986"/>
                  </a:lnTo>
                  <a:lnTo>
                    <a:pt x="5859" y="3362"/>
                  </a:lnTo>
                  <a:lnTo>
                    <a:pt x="5907" y="2786"/>
                  </a:lnTo>
                  <a:lnTo>
                    <a:pt x="5811" y="2209"/>
                  </a:lnTo>
                  <a:lnTo>
                    <a:pt x="5667" y="1681"/>
                  </a:lnTo>
                  <a:lnTo>
                    <a:pt x="5571" y="1393"/>
                  </a:lnTo>
                  <a:lnTo>
                    <a:pt x="5379" y="1153"/>
                  </a:lnTo>
                  <a:lnTo>
                    <a:pt x="5235" y="961"/>
                  </a:lnTo>
                  <a:lnTo>
                    <a:pt x="5043" y="721"/>
                  </a:lnTo>
                  <a:lnTo>
                    <a:pt x="4803" y="529"/>
                  </a:lnTo>
                  <a:lnTo>
                    <a:pt x="4563" y="384"/>
                  </a:lnTo>
                  <a:lnTo>
                    <a:pt x="4563" y="384"/>
                  </a:lnTo>
                  <a:lnTo>
                    <a:pt x="4323" y="240"/>
                  </a:lnTo>
                  <a:lnTo>
                    <a:pt x="4034" y="144"/>
                  </a:lnTo>
                  <a:lnTo>
                    <a:pt x="3794" y="48"/>
                  </a:lnTo>
                  <a:lnTo>
                    <a:pt x="3506" y="0"/>
                  </a:lnTo>
                  <a:lnTo>
                    <a:pt x="3218" y="0"/>
                  </a:lnTo>
                  <a:lnTo>
                    <a:pt x="2930" y="0"/>
                  </a:lnTo>
                  <a:lnTo>
                    <a:pt x="2354" y="96"/>
                  </a:lnTo>
                  <a:lnTo>
                    <a:pt x="1825" y="336"/>
                  </a:lnTo>
                  <a:lnTo>
                    <a:pt x="1345" y="625"/>
                  </a:lnTo>
                  <a:lnTo>
                    <a:pt x="865" y="1057"/>
                  </a:lnTo>
                  <a:lnTo>
                    <a:pt x="673" y="1297"/>
                  </a:lnTo>
                  <a:lnTo>
                    <a:pt x="481" y="158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41"/>
            <p:cNvSpPr/>
            <p:nvPr/>
          </p:nvSpPr>
          <p:spPr>
            <a:xfrm>
              <a:off x="2665775" y="1115350"/>
              <a:ext cx="86475" cy="90075"/>
            </a:xfrm>
            <a:custGeom>
              <a:avLst/>
              <a:gdLst/>
              <a:ahLst/>
              <a:cxnLst/>
              <a:rect l="l" t="t" r="r" b="b"/>
              <a:pathLst>
                <a:path w="3459" h="3603" extrusionOk="0">
                  <a:moveTo>
                    <a:pt x="1634" y="1"/>
                  </a:moveTo>
                  <a:lnTo>
                    <a:pt x="1394" y="49"/>
                  </a:lnTo>
                  <a:lnTo>
                    <a:pt x="1202" y="145"/>
                  </a:lnTo>
                  <a:lnTo>
                    <a:pt x="1010" y="241"/>
                  </a:lnTo>
                  <a:lnTo>
                    <a:pt x="769" y="385"/>
                  </a:lnTo>
                  <a:lnTo>
                    <a:pt x="577" y="529"/>
                  </a:lnTo>
                  <a:lnTo>
                    <a:pt x="433" y="721"/>
                  </a:lnTo>
                  <a:lnTo>
                    <a:pt x="289" y="913"/>
                  </a:lnTo>
                  <a:lnTo>
                    <a:pt x="145" y="1250"/>
                  </a:lnTo>
                  <a:lnTo>
                    <a:pt x="49" y="1634"/>
                  </a:lnTo>
                  <a:lnTo>
                    <a:pt x="1" y="1970"/>
                  </a:lnTo>
                  <a:lnTo>
                    <a:pt x="49" y="2306"/>
                  </a:lnTo>
                  <a:lnTo>
                    <a:pt x="145" y="2642"/>
                  </a:lnTo>
                  <a:lnTo>
                    <a:pt x="289" y="2930"/>
                  </a:lnTo>
                  <a:lnTo>
                    <a:pt x="481" y="3171"/>
                  </a:lnTo>
                  <a:lnTo>
                    <a:pt x="769" y="3411"/>
                  </a:lnTo>
                  <a:lnTo>
                    <a:pt x="961" y="3507"/>
                  </a:lnTo>
                  <a:lnTo>
                    <a:pt x="1154" y="3555"/>
                  </a:lnTo>
                  <a:lnTo>
                    <a:pt x="1394" y="3603"/>
                  </a:lnTo>
                  <a:lnTo>
                    <a:pt x="1826" y="3603"/>
                  </a:lnTo>
                  <a:lnTo>
                    <a:pt x="2066" y="3555"/>
                  </a:lnTo>
                  <a:lnTo>
                    <a:pt x="2258" y="3459"/>
                  </a:lnTo>
                  <a:lnTo>
                    <a:pt x="2498" y="3363"/>
                  </a:lnTo>
                  <a:lnTo>
                    <a:pt x="2690" y="3219"/>
                  </a:lnTo>
                  <a:lnTo>
                    <a:pt x="2882" y="3075"/>
                  </a:lnTo>
                  <a:lnTo>
                    <a:pt x="3027" y="2882"/>
                  </a:lnTo>
                  <a:lnTo>
                    <a:pt x="3171" y="2690"/>
                  </a:lnTo>
                  <a:lnTo>
                    <a:pt x="3363" y="2354"/>
                  </a:lnTo>
                  <a:lnTo>
                    <a:pt x="3459" y="2018"/>
                  </a:lnTo>
                  <a:lnTo>
                    <a:pt x="3459" y="1634"/>
                  </a:lnTo>
                  <a:lnTo>
                    <a:pt x="3411" y="1298"/>
                  </a:lnTo>
                  <a:lnTo>
                    <a:pt x="3315" y="1009"/>
                  </a:lnTo>
                  <a:lnTo>
                    <a:pt x="3171" y="721"/>
                  </a:lnTo>
                  <a:lnTo>
                    <a:pt x="2979" y="433"/>
                  </a:lnTo>
                  <a:lnTo>
                    <a:pt x="2690" y="241"/>
                  </a:lnTo>
                  <a:lnTo>
                    <a:pt x="2498" y="145"/>
                  </a:lnTo>
                  <a:lnTo>
                    <a:pt x="2306" y="49"/>
                  </a:lnTo>
                  <a:lnTo>
                    <a:pt x="2066" y="1"/>
                  </a:lnTo>
                  <a:close/>
                </a:path>
              </a:pathLst>
            </a:custGeom>
            <a:solidFill>
              <a:srgbClr val="BF50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41"/>
            <p:cNvSpPr/>
            <p:nvPr/>
          </p:nvSpPr>
          <p:spPr>
            <a:xfrm>
              <a:off x="2665775" y="1115350"/>
              <a:ext cx="86475" cy="90075"/>
            </a:xfrm>
            <a:custGeom>
              <a:avLst/>
              <a:gdLst/>
              <a:ahLst/>
              <a:cxnLst/>
              <a:rect l="l" t="t" r="r" b="b"/>
              <a:pathLst>
                <a:path w="3459" h="3603" fill="none" extrusionOk="0">
                  <a:moveTo>
                    <a:pt x="1874" y="1"/>
                  </a:moveTo>
                  <a:lnTo>
                    <a:pt x="1874" y="1"/>
                  </a:lnTo>
                  <a:lnTo>
                    <a:pt x="1634" y="1"/>
                  </a:lnTo>
                  <a:lnTo>
                    <a:pt x="1394" y="49"/>
                  </a:lnTo>
                  <a:lnTo>
                    <a:pt x="1202" y="145"/>
                  </a:lnTo>
                  <a:lnTo>
                    <a:pt x="1010" y="241"/>
                  </a:lnTo>
                  <a:lnTo>
                    <a:pt x="769" y="385"/>
                  </a:lnTo>
                  <a:lnTo>
                    <a:pt x="577" y="529"/>
                  </a:lnTo>
                  <a:lnTo>
                    <a:pt x="433" y="721"/>
                  </a:lnTo>
                  <a:lnTo>
                    <a:pt x="289" y="913"/>
                  </a:lnTo>
                  <a:lnTo>
                    <a:pt x="289" y="913"/>
                  </a:lnTo>
                  <a:lnTo>
                    <a:pt x="145" y="1250"/>
                  </a:lnTo>
                  <a:lnTo>
                    <a:pt x="49" y="1634"/>
                  </a:lnTo>
                  <a:lnTo>
                    <a:pt x="1" y="1970"/>
                  </a:lnTo>
                  <a:lnTo>
                    <a:pt x="49" y="2306"/>
                  </a:lnTo>
                  <a:lnTo>
                    <a:pt x="145" y="2642"/>
                  </a:lnTo>
                  <a:lnTo>
                    <a:pt x="289" y="2930"/>
                  </a:lnTo>
                  <a:lnTo>
                    <a:pt x="481" y="3171"/>
                  </a:lnTo>
                  <a:lnTo>
                    <a:pt x="769" y="3411"/>
                  </a:lnTo>
                  <a:lnTo>
                    <a:pt x="769" y="3411"/>
                  </a:lnTo>
                  <a:lnTo>
                    <a:pt x="961" y="3507"/>
                  </a:lnTo>
                  <a:lnTo>
                    <a:pt x="1154" y="3555"/>
                  </a:lnTo>
                  <a:lnTo>
                    <a:pt x="1394" y="3603"/>
                  </a:lnTo>
                  <a:lnTo>
                    <a:pt x="1586" y="3603"/>
                  </a:lnTo>
                  <a:lnTo>
                    <a:pt x="1586" y="3603"/>
                  </a:lnTo>
                  <a:lnTo>
                    <a:pt x="1826" y="3603"/>
                  </a:lnTo>
                  <a:lnTo>
                    <a:pt x="2066" y="3555"/>
                  </a:lnTo>
                  <a:lnTo>
                    <a:pt x="2258" y="3459"/>
                  </a:lnTo>
                  <a:lnTo>
                    <a:pt x="2498" y="3363"/>
                  </a:lnTo>
                  <a:lnTo>
                    <a:pt x="2690" y="3219"/>
                  </a:lnTo>
                  <a:lnTo>
                    <a:pt x="2882" y="3075"/>
                  </a:lnTo>
                  <a:lnTo>
                    <a:pt x="3027" y="2882"/>
                  </a:lnTo>
                  <a:lnTo>
                    <a:pt x="3171" y="2690"/>
                  </a:lnTo>
                  <a:lnTo>
                    <a:pt x="3171" y="2690"/>
                  </a:lnTo>
                  <a:lnTo>
                    <a:pt x="3363" y="2354"/>
                  </a:lnTo>
                  <a:lnTo>
                    <a:pt x="3459" y="2018"/>
                  </a:lnTo>
                  <a:lnTo>
                    <a:pt x="3459" y="1634"/>
                  </a:lnTo>
                  <a:lnTo>
                    <a:pt x="3411" y="1298"/>
                  </a:lnTo>
                  <a:lnTo>
                    <a:pt x="3315" y="1009"/>
                  </a:lnTo>
                  <a:lnTo>
                    <a:pt x="3171" y="721"/>
                  </a:lnTo>
                  <a:lnTo>
                    <a:pt x="2979" y="433"/>
                  </a:lnTo>
                  <a:lnTo>
                    <a:pt x="2690" y="241"/>
                  </a:lnTo>
                  <a:lnTo>
                    <a:pt x="2690" y="241"/>
                  </a:lnTo>
                  <a:lnTo>
                    <a:pt x="2498" y="145"/>
                  </a:lnTo>
                  <a:lnTo>
                    <a:pt x="2306" y="49"/>
                  </a:lnTo>
                  <a:lnTo>
                    <a:pt x="2066" y="1"/>
                  </a:lnTo>
                  <a:lnTo>
                    <a:pt x="1874"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41"/>
            <p:cNvSpPr/>
            <p:nvPr/>
          </p:nvSpPr>
          <p:spPr>
            <a:xfrm>
              <a:off x="2770250" y="1151375"/>
              <a:ext cx="1225" cy="25"/>
            </a:xfrm>
            <a:custGeom>
              <a:avLst/>
              <a:gdLst/>
              <a:ahLst/>
              <a:cxnLst/>
              <a:rect l="l" t="t" r="r" b="b"/>
              <a:pathLst>
                <a:path w="49" h="1" extrusionOk="0">
                  <a:moveTo>
                    <a:pt x="0" y="1"/>
                  </a:moveTo>
                  <a:lnTo>
                    <a:pt x="48"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41"/>
            <p:cNvSpPr/>
            <p:nvPr/>
          </p:nvSpPr>
          <p:spPr>
            <a:xfrm>
              <a:off x="2782250" y="1145375"/>
              <a:ext cx="1225" cy="25"/>
            </a:xfrm>
            <a:custGeom>
              <a:avLst/>
              <a:gdLst/>
              <a:ahLst/>
              <a:cxnLst/>
              <a:rect l="l" t="t" r="r" b="b"/>
              <a:pathLst>
                <a:path w="49" h="1" extrusionOk="0">
                  <a:moveTo>
                    <a:pt x="0" y="1"/>
                  </a:moveTo>
                  <a:lnTo>
                    <a:pt x="48"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41"/>
            <p:cNvSpPr/>
            <p:nvPr/>
          </p:nvSpPr>
          <p:spPr>
            <a:xfrm>
              <a:off x="2561325" y="1118975"/>
              <a:ext cx="76875" cy="66050"/>
            </a:xfrm>
            <a:custGeom>
              <a:avLst/>
              <a:gdLst/>
              <a:ahLst/>
              <a:cxnLst/>
              <a:rect l="l" t="t" r="r" b="b"/>
              <a:pathLst>
                <a:path w="3075" h="2642" extrusionOk="0">
                  <a:moveTo>
                    <a:pt x="1201" y="0"/>
                  </a:moveTo>
                  <a:lnTo>
                    <a:pt x="961" y="48"/>
                  </a:lnTo>
                  <a:lnTo>
                    <a:pt x="721" y="144"/>
                  </a:lnTo>
                  <a:lnTo>
                    <a:pt x="529" y="240"/>
                  </a:lnTo>
                  <a:lnTo>
                    <a:pt x="337" y="384"/>
                  </a:lnTo>
                  <a:lnTo>
                    <a:pt x="193" y="528"/>
                  </a:lnTo>
                  <a:lnTo>
                    <a:pt x="97" y="720"/>
                  </a:lnTo>
                  <a:lnTo>
                    <a:pt x="1" y="961"/>
                  </a:lnTo>
                  <a:lnTo>
                    <a:pt x="1" y="1201"/>
                  </a:lnTo>
                  <a:lnTo>
                    <a:pt x="49" y="1489"/>
                  </a:lnTo>
                  <a:lnTo>
                    <a:pt x="145" y="1729"/>
                  </a:lnTo>
                  <a:lnTo>
                    <a:pt x="289" y="1969"/>
                  </a:lnTo>
                  <a:lnTo>
                    <a:pt x="529" y="2161"/>
                  </a:lnTo>
                  <a:lnTo>
                    <a:pt x="769" y="2353"/>
                  </a:lnTo>
                  <a:lnTo>
                    <a:pt x="1057" y="2497"/>
                  </a:lnTo>
                  <a:lnTo>
                    <a:pt x="1394" y="2593"/>
                  </a:lnTo>
                  <a:lnTo>
                    <a:pt x="1874" y="2641"/>
                  </a:lnTo>
                  <a:lnTo>
                    <a:pt x="2162" y="2641"/>
                  </a:lnTo>
                  <a:lnTo>
                    <a:pt x="2450" y="2593"/>
                  </a:lnTo>
                  <a:lnTo>
                    <a:pt x="2690" y="2497"/>
                  </a:lnTo>
                  <a:lnTo>
                    <a:pt x="2882" y="2353"/>
                  </a:lnTo>
                  <a:lnTo>
                    <a:pt x="2834" y="1969"/>
                  </a:lnTo>
                  <a:lnTo>
                    <a:pt x="2834" y="1537"/>
                  </a:lnTo>
                  <a:lnTo>
                    <a:pt x="2930" y="1105"/>
                  </a:lnTo>
                  <a:lnTo>
                    <a:pt x="3074" y="672"/>
                  </a:lnTo>
                  <a:lnTo>
                    <a:pt x="2834" y="432"/>
                  </a:lnTo>
                  <a:lnTo>
                    <a:pt x="2594" y="288"/>
                  </a:lnTo>
                  <a:lnTo>
                    <a:pt x="2306" y="144"/>
                  </a:lnTo>
                  <a:lnTo>
                    <a:pt x="1970" y="48"/>
                  </a:lnTo>
                  <a:lnTo>
                    <a:pt x="1490" y="0"/>
                  </a:lnTo>
                  <a:close/>
                </a:path>
              </a:pathLst>
            </a:custGeom>
            <a:solidFill>
              <a:srgbClr val="BF50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41"/>
            <p:cNvSpPr/>
            <p:nvPr/>
          </p:nvSpPr>
          <p:spPr>
            <a:xfrm>
              <a:off x="2561325" y="1118975"/>
              <a:ext cx="76875" cy="66050"/>
            </a:xfrm>
            <a:custGeom>
              <a:avLst/>
              <a:gdLst/>
              <a:ahLst/>
              <a:cxnLst/>
              <a:rect l="l" t="t" r="r" b="b"/>
              <a:pathLst>
                <a:path w="3075" h="2642" fill="none" extrusionOk="0">
                  <a:moveTo>
                    <a:pt x="1490" y="0"/>
                  </a:moveTo>
                  <a:lnTo>
                    <a:pt x="1490" y="0"/>
                  </a:lnTo>
                  <a:lnTo>
                    <a:pt x="1201" y="0"/>
                  </a:lnTo>
                  <a:lnTo>
                    <a:pt x="961" y="48"/>
                  </a:lnTo>
                  <a:lnTo>
                    <a:pt x="721" y="144"/>
                  </a:lnTo>
                  <a:lnTo>
                    <a:pt x="529" y="240"/>
                  </a:lnTo>
                  <a:lnTo>
                    <a:pt x="337" y="384"/>
                  </a:lnTo>
                  <a:lnTo>
                    <a:pt x="193" y="528"/>
                  </a:lnTo>
                  <a:lnTo>
                    <a:pt x="97" y="720"/>
                  </a:lnTo>
                  <a:lnTo>
                    <a:pt x="1" y="961"/>
                  </a:lnTo>
                  <a:lnTo>
                    <a:pt x="1" y="961"/>
                  </a:lnTo>
                  <a:lnTo>
                    <a:pt x="1" y="1201"/>
                  </a:lnTo>
                  <a:lnTo>
                    <a:pt x="49" y="1489"/>
                  </a:lnTo>
                  <a:lnTo>
                    <a:pt x="145" y="1729"/>
                  </a:lnTo>
                  <a:lnTo>
                    <a:pt x="289" y="1969"/>
                  </a:lnTo>
                  <a:lnTo>
                    <a:pt x="529" y="2161"/>
                  </a:lnTo>
                  <a:lnTo>
                    <a:pt x="769" y="2353"/>
                  </a:lnTo>
                  <a:lnTo>
                    <a:pt x="1057" y="2497"/>
                  </a:lnTo>
                  <a:lnTo>
                    <a:pt x="1394" y="2593"/>
                  </a:lnTo>
                  <a:lnTo>
                    <a:pt x="1394" y="2593"/>
                  </a:lnTo>
                  <a:lnTo>
                    <a:pt x="1874" y="2641"/>
                  </a:lnTo>
                  <a:lnTo>
                    <a:pt x="1874" y="2641"/>
                  </a:lnTo>
                  <a:lnTo>
                    <a:pt x="2162" y="2641"/>
                  </a:lnTo>
                  <a:lnTo>
                    <a:pt x="2450" y="2593"/>
                  </a:lnTo>
                  <a:lnTo>
                    <a:pt x="2690" y="2497"/>
                  </a:lnTo>
                  <a:lnTo>
                    <a:pt x="2882" y="2353"/>
                  </a:lnTo>
                  <a:lnTo>
                    <a:pt x="2882" y="2353"/>
                  </a:lnTo>
                  <a:lnTo>
                    <a:pt x="2834" y="1969"/>
                  </a:lnTo>
                  <a:lnTo>
                    <a:pt x="2834" y="1537"/>
                  </a:lnTo>
                  <a:lnTo>
                    <a:pt x="2930" y="1105"/>
                  </a:lnTo>
                  <a:lnTo>
                    <a:pt x="3074" y="672"/>
                  </a:lnTo>
                  <a:lnTo>
                    <a:pt x="3074" y="672"/>
                  </a:lnTo>
                  <a:lnTo>
                    <a:pt x="2834" y="432"/>
                  </a:lnTo>
                  <a:lnTo>
                    <a:pt x="2594" y="288"/>
                  </a:lnTo>
                  <a:lnTo>
                    <a:pt x="2306" y="144"/>
                  </a:lnTo>
                  <a:lnTo>
                    <a:pt x="1970" y="48"/>
                  </a:lnTo>
                  <a:lnTo>
                    <a:pt x="1970" y="48"/>
                  </a:lnTo>
                  <a:lnTo>
                    <a:pt x="149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41"/>
            <p:cNvSpPr/>
            <p:nvPr/>
          </p:nvSpPr>
          <p:spPr>
            <a:xfrm>
              <a:off x="2632175" y="1135775"/>
              <a:ext cx="14425" cy="42050"/>
            </a:xfrm>
            <a:custGeom>
              <a:avLst/>
              <a:gdLst/>
              <a:ahLst/>
              <a:cxnLst/>
              <a:rect l="l" t="t" r="r" b="b"/>
              <a:pathLst>
                <a:path w="577" h="1682" extrusionOk="0">
                  <a:moveTo>
                    <a:pt x="240" y="0"/>
                  </a:moveTo>
                  <a:lnTo>
                    <a:pt x="96" y="433"/>
                  </a:lnTo>
                  <a:lnTo>
                    <a:pt x="0" y="865"/>
                  </a:lnTo>
                  <a:lnTo>
                    <a:pt x="0" y="1297"/>
                  </a:lnTo>
                  <a:lnTo>
                    <a:pt x="48" y="1681"/>
                  </a:lnTo>
                  <a:lnTo>
                    <a:pt x="240" y="1585"/>
                  </a:lnTo>
                  <a:lnTo>
                    <a:pt x="384" y="1393"/>
                  </a:lnTo>
                  <a:lnTo>
                    <a:pt x="481" y="1201"/>
                  </a:lnTo>
                  <a:lnTo>
                    <a:pt x="529" y="1009"/>
                  </a:lnTo>
                  <a:lnTo>
                    <a:pt x="577" y="769"/>
                  </a:lnTo>
                  <a:lnTo>
                    <a:pt x="529" y="481"/>
                  </a:lnTo>
                  <a:lnTo>
                    <a:pt x="384" y="241"/>
                  </a:lnTo>
                  <a:lnTo>
                    <a:pt x="240" y="0"/>
                  </a:lnTo>
                  <a:close/>
                </a:path>
              </a:pathLst>
            </a:custGeom>
            <a:solidFill>
              <a:srgbClr val="BF50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41"/>
            <p:cNvSpPr/>
            <p:nvPr/>
          </p:nvSpPr>
          <p:spPr>
            <a:xfrm>
              <a:off x="2632175" y="1135775"/>
              <a:ext cx="14425" cy="42050"/>
            </a:xfrm>
            <a:custGeom>
              <a:avLst/>
              <a:gdLst/>
              <a:ahLst/>
              <a:cxnLst/>
              <a:rect l="l" t="t" r="r" b="b"/>
              <a:pathLst>
                <a:path w="577" h="1682" fill="none" extrusionOk="0">
                  <a:moveTo>
                    <a:pt x="240" y="0"/>
                  </a:moveTo>
                  <a:lnTo>
                    <a:pt x="240" y="0"/>
                  </a:lnTo>
                  <a:lnTo>
                    <a:pt x="96" y="433"/>
                  </a:lnTo>
                  <a:lnTo>
                    <a:pt x="0" y="865"/>
                  </a:lnTo>
                  <a:lnTo>
                    <a:pt x="0" y="1297"/>
                  </a:lnTo>
                  <a:lnTo>
                    <a:pt x="48" y="1681"/>
                  </a:lnTo>
                  <a:lnTo>
                    <a:pt x="48" y="1681"/>
                  </a:lnTo>
                  <a:lnTo>
                    <a:pt x="240" y="1585"/>
                  </a:lnTo>
                  <a:lnTo>
                    <a:pt x="384" y="1393"/>
                  </a:lnTo>
                  <a:lnTo>
                    <a:pt x="481" y="1201"/>
                  </a:lnTo>
                  <a:lnTo>
                    <a:pt x="529" y="1009"/>
                  </a:lnTo>
                  <a:lnTo>
                    <a:pt x="529" y="1009"/>
                  </a:lnTo>
                  <a:lnTo>
                    <a:pt x="577" y="769"/>
                  </a:lnTo>
                  <a:lnTo>
                    <a:pt x="529" y="481"/>
                  </a:lnTo>
                  <a:lnTo>
                    <a:pt x="384" y="241"/>
                  </a:lnTo>
                  <a:lnTo>
                    <a:pt x="24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41"/>
            <p:cNvSpPr/>
            <p:nvPr/>
          </p:nvSpPr>
          <p:spPr>
            <a:xfrm>
              <a:off x="2412450" y="860825"/>
              <a:ext cx="82875" cy="40850"/>
            </a:xfrm>
            <a:custGeom>
              <a:avLst/>
              <a:gdLst/>
              <a:ahLst/>
              <a:cxnLst/>
              <a:rect l="l" t="t" r="r" b="b"/>
              <a:pathLst>
                <a:path w="3315" h="1634" extrusionOk="0">
                  <a:moveTo>
                    <a:pt x="1537" y="1"/>
                  </a:moveTo>
                  <a:lnTo>
                    <a:pt x="1105" y="97"/>
                  </a:lnTo>
                  <a:lnTo>
                    <a:pt x="721" y="241"/>
                  </a:lnTo>
                  <a:lnTo>
                    <a:pt x="529" y="337"/>
                  </a:lnTo>
                  <a:lnTo>
                    <a:pt x="337" y="481"/>
                  </a:lnTo>
                  <a:lnTo>
                    <a:pt x="49" y="865"/>
                  </a:lnTo>
                  <a:lnTo>
                    <a:pt x="1" y="961"/>
                  </a:lnTo>
                  <a:lnTo>
                    <a:pt x="49" y="1057"/>
                  </a:lnTo>
                  <a:lnTo>
                    <a:pt x="145" y="1057"/>
                  </a:lnTo>
                  <a:lnTo>
                    <a:pt x="241" y="1009"/>
                  </a:lnTo>
                  <a:lnTo>
                    <a:pt x="385" y="865"/>
                  </a:lnTo>
                  <a:lnTo>
                    <a:pt x="577" y="721"/>
                  </a:lnTo>
                  <a:lnTo>
                    <a:pt x="961" y="529"/>
                  </a:lnTo>
                  <a:lnTo>
                    <a:pt x="1393" y="433"/>
                  </a:lnTo>
                  <a:lnTo>
                    <a:pt x="1826" y="433"/>
                  </a:lnTo>
                  <a:lnTo>
                    <a:pt x="2210" y="481"/>
                  </a:lnTo>
                  <a:lnTo>
                    <a:pt x="2402" y="577"/>
                  </a:lnTo>
                  <a:lnTo>
                    <a:pt x="2546" y="673"/>
                  </a:lnTo>
                  <a:lnTo>
                    <a:pt x="2738" y="865"/>
                  </a:lnTo>
                  <a:lnTo>
                    <a:pt x="2834" y="1057"/>
                  </a:lnTo>
                  <a:lnTo>
                    <a:pt x="2930" y="1297"/>
                  </a:lnTo>
                  <a:lnTo>
                    <a:pt x="3026" y="1537"/>
                  </a:lnTo>
                  <a:lnTo>
                    <a:pt x="3026" y="1585"/>
                  </a:lnTo>
                  <a:lnTo>
                    <a:pt x="3074" y="1633"/>
                  </a:lnTo>
                  <a:lnTo>
                    <a:pt x="3170" y="1633"/>
                  </a:lnTo>
                  <a:lnTo>
                    <a:pt x="3314" y="1585"/>
                  </a:lnTo>
                  <a:lnTo>
                    <a:pt x="3314" y="1537"/>
                  </a:lnTo>
                  <a:lnTo>
                    <a:pt x="3314" y="1441"/>
                  </a:lnTo>
                  <a:lnTo>
                    <a:pt x="3170" y="1057"/>
                  </a:lnTo>
                  <a:lnTo>
                    <a:pt x="2978" y="673"/>
                  </a:lnTo>
                  <a:lnTo>
                    <a:pt x="2690" y="385"/>
                  </a:lnTo>
                  <a:lnTo>
                    <a:pt x="2306" y="145"/>
                  </a:lnTo>
                  <a:lnTo>
                    <a:pt x="2114" y="97"/>
                  </a:lnTo>
                  <a:lnTo>
                    <a:pt x="1922" y="49"/>
                  </a:lnTo>
                  <a:lnTo>
                    <a:pt x="1537" y="1"/>
                  </a:lnTo>
                  <a:close/>
                </a:path>
              </a:pathLst>
            </a:custGeom>
            <a:solidFill>
              <a:srgbClr val="4D2A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41"/>
            <p:cNvSpPr/>
            <p:nvPr/>
          </p:nvSpPr>
          <p:spPr>
            <a:xfrm>
              <a:off x="2608150" y="934075"/>
              <a:ext cx="70875" cy="57650"/>
            </a:xfrm>
            <a:custGeom>
              <a:avLst/>
              <a:gdLst/>
              <a:ahLst/>
              <a:cxnLst/>
              <a:rect l="l" t="t" r="r" b="b"/>
              <a:pathLst>
                <a:path w="2835" h="2306" extrusionOk="0">
                  <a:moveTo>
                    <a:pt x="865" y="0"/>
                  </a:moveTo>
                  <a:lnTo>
                    <a:pt x="577" y="48"/>
                  </a:lnTo>
                  <a:lnTo>
                    <a:pt x="337" y="96"/>
                  </a:lnTo>
                  <a:lnTo>
                    <a:pt x="97" y="240"/>
                  </a:lnTo>
                  <a:lnTo>
                    <a:pt x="49" y="288"/>
                  </a:lnTo>
                  <a:lnTo>
                    <a:pt x="1" y="336"/>
                  </a:lnTo>
                  <a:lnTo>
                    <a:pt x="49" y="432"/>
                  </a:lnTo>
                  <a:lnTo>
                    <a:pt x="145" y="528"/>
                  </a:lnTo>
                  <a:lnTo>
                    <a:pt x="241" y="528"/>
                  </a:lnTo>
                  <a:lnTo>
                    <a:pt x="433" y="432"/>
                  </a:lnTo>
                  <a:lnTo>
                    <a:pt x="673" y="384"/>
                  </a:lnTo>
                  <a:lnTo>
                    <a:pt x="865" y="336"/>
                  </a:lnTo>
                  <a:lnTo>
                    <a:pt x="1057" y="336"/>
                  </a:lnTo>
                  <a:lnTo>
                    <a:pt x="1297" y="384"/>
                  </a:lnTo>
                  <a:lnTo>
                    <a:pt x="1490" y="480"/>
                  </a:lnTo>
                  <a:lnTo>
                    <a:pt x="1826" y="721"/>
                  </a:lnTo>
                  <a:lnTo>
                    <a:pt x="2114" y="1009"/>
                  </a:lnTo>
                  <a:lnTo>
                    <a:pt x="2306" y="1345"/>
                  </a:lnTo>
                  <a:lnTo>
                    <a:pt x="2498" y="1729"/>
                  </a:lnTo>
                  <a:lnTo>
                    <a:pt x="2498" y="1969"/>
                  </a:lnTo>
                  <a:lnTo>
                    <a:pt x="2498" y="2161"/>
                  </a:lnTo>
                  <a:lnTo>
                    <a:pt x="2546" y="2257"/>
                  </a:lnTo>
                  <a:lnTo>
                    <a:pt x="2642" y="2305"/>
                  </a:lnTo>
                  <a:lnTo>
                    <a:pt x="2738" y="2257"/>
                  </a:lnTo>
                  <a:lnTo>
                    <a:pt x="2786" y="2161"/>
                  </a:lnTo>
                  <a:lnTo>
                    <a:pt x="2834" y="1873"/>
                  </a:lnTo>
                  <a:lnTo>
                    <a:pt x="2786" y="1633"/>
                  </a:lnTo>
                  <a:lnTo>
                    <a:pt x="2738" y="1393"/>
                  </a:lnTo>
                  <a:lnTo>
                    <a:pt x="2642" y="1201"/>
                  </a:lnTo>
                  <a:lnTo>
                    <a:pt x="2546" y="961"/>
                  </a:lnTo>
                  <a:lnTo>
                    <a:pt x="2402" y="769"/>
                  </a:lnTo>
                  <a:lnTo>
                    <a:pt x="2018" y="432"/>
                  </a:lnTo>
                  <a:lnTo>
                    <a:pt x="1826" y="288"/>
                  </a:lnTo>
                  <a:lnTo>
                    <a:pt x="1586" y="192"/>
                  </a:lnTo>
                  <a:lnTo>
                    <a:pt x="1345" y="96"/>
                  </a:lnTo>
                  <a:lnTo>
                    <a:pt x="1105" y="48"/>
                  </a:lnTo>
                  <a:lnTo>
                    <a:pt x="865" y="0"/>
                  </a:lnTo>
                  <a:close/>
                </a:path>
              </a:pathLst>
            </a:custGeom>
            <a:solidFill>
              <a:srgbClr val="4D2A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41"/>
            <p:cNvSpPr/>
            <p:nvPr/>
          </p:nvSpPr>
          <p:spPr>
            <a:xfrm>
              <a:off x="2312800" y="986900"/>
              <a:ext cx="81675" cy="70850"/>
            </a:xfrm>
            <a:custGeom>
              <a:avLst/>
              <a:gdLst/>
              <a:ahLst/>
              <a:cxnLst/>
              <a:rect l="l" t="t" r="r" b="b"/>
              <a:pathLst>
                <a:path w="3267" h="2834" extrusionOk="0">
                  <a:moveTo>
                    <a:pt x="1249" y="0"/>
                  </a:moveTo>
                  <a:lnTo>
                    <a:pt x="913" y="48"/>
                  </a:lnTo>
                  <a:lnTo>
                    <a:pt x="577" y="144"/>
                  </a:lnTo>
                  <a:lnTo>
                    <a:pt x="337" y="336"/>
                  </a:lnTo>
                  <a:lnTo>
                    <a:pt x="145" y="577"/>
                  </a:lnTo>
                  <a:lnTo>
                    <a:pt x="49" y="817"/>
                  </a:lnTo>
                  <a:lnTo>
                    <a:pt x="1" y="1105"/>
                  </a:lnTo>
                  <a:lnTo>
                    <a:pt x="49" y="1345"/>
                  </a:lnTo>
                  <a:lnTo>
                    <a:pt x="97" y="1633"/>
                  </a:lnTo>
                  <a:lnTo>
                    <a:pt x="241" y="1921"/>
                  </a:lnTo>
                  <a:lnTo>
                    <a:pt x="433" y="2161"/>
                  </a:lnTo>
                  <a:lnTo>
                    <a:pt x="673" y="2353"/>
                  </a:lnTo>
                  <a:lnTo>
                    <a:pt x="961" y="2546"/>
                  </a:lnTo>
                  <a:lnTo>
                    <a:pt x="1249" y="2690"/>
                  </a:lnTo>
                  <a:lnTo>
                    <a:pt x="1489" y="2786"/>
                  </a:lnTo>
                  <a:lnTo>
                    <a:pt x="1777" y="2834"/>
                  </a:lnTo>
                  <a:lnTo>
                    <a:pt x="2354" y="2834"/>
                  </a:lnTo>
                  <a:lnTo>
                    <a:pt x="2690" y="2690"/>
                  </a:lnTo>
                  <a:lnTo>
                    <a:pt x="2930" y="2498"/>
                  </a:lnTo>
                  <a:lnTo>
                    <a:pt x="3122" y="2257"/>
                  </a:lnTo>
                  <a:lnTo>
                    <a:pt x="3218" y="2017"/>
                  </a:lnTo>
                  <a:lnTo>
                    <a:pt x="3266" y="1777"/>
                  </a:lnTo>
                  <a:lnTo>
                    <a:pt x="3218" y="1489"/>
                  </a:lnTo>
                  <a:lnTo>
                    <a:pt x="3170" y="1201"/>
                  </a:lnTo>
                  <a:lnTo>
                    <a:pt x="3026" y="961"/>
                  </a:lnTo>
                  <a:lnTo>
                    <a:pt x="2786" y="721"/>
                  </a:lnTo>
                  <a:lnTo>
                    <a:pt x="2546" y="481"/>
                  </a:lnTo>
                  <a:lnTo>
                    <a:pt x="2258" y="288"/>
                  </a:lnTo>
                  <a:lnTo>
                    <a:pt x="2018" y="144"/>
                  </a:lnTo>
                  <a:lnTo>
                    <a:pt x="1777" y="48"/>
                  </a:lnTo>
                  <a:lnTo>
                    <a:pt x="1489" y="0"/>
                  </a:lnTo>
                  <a:close/>
                </a:path>
              </a:pathLst>
            </a:custGeom>
            <a:solidFill>
              <a:srgbClr val="BF50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41"/>
            <p:cNvSpPr/>
            <p:nvPr/>
          </p:nvSpPr>
          <p:spPr>
            <a:xfrm>
              <a:off x="2312800" y="986900"/>
              <a:ext cx="81675" cy="70850"/>
            </a:xfrm>
            <a:custGeom>
              <a:avLst/>
              <a:gdLst/>
              <a:ahLst/>
              <a:cxnLst/>
              <a:rect l="l" t="t" r="r" b="b"/>
              <a:pathLst>
                <a:path w="3267" h="2834" fill="none" extrusionOk="0">
                  <a:moveTo>
                    <a:pt x="1249" y="0"/>
                  </a:moveTo>
                  <a:lnTo>
                    <a:pt x="1249" y="0"/>
                  </a:lnTo>
                  <a:lnTo>
                    <a:pt x="913" y="48"/>
                  </a:lnTo>
                  <a:lnTo>
                    <a:pt x="577" y="144"/>
                  </a:lnTo>
                  <a:lnTo>
                    <a:pt x="337" y="336"/>
                  </a:lnTo>
                  <a:lnTo>
                    <a:pt x="145" y="577"/>
                  </a:lnTo>
                  <a:lnTo>
                    <a:pt x="145" y="577"/>
                  </a:lnTo>
                  <a:lnTo>
                    <a:pt x="49" y="817"/>
                  </a:lnTo>
                  <a:lnTo>
                    <a:pt x="1" y="1105"/>
                  </a:lnTo>
                  <a:lnTo>
                    <a:pt x="49" y="1345"/>
                  </a:lnTo>
                  <a:lnTo>
                    <a:pt x="97" y="1633"/>
                  </a:lnTo>
                  <a:lnTo>
                    <a:pt x="241" y="1921"/>
                  </a:lnTo>
                  <a:lnTo>
                    <a:pt x="433" y="2161"/>
                  </a:lnTo>
                  <a:lnTo>
                    <a:pt x="673" y="2353"/>
                  </a:lnTo>
                  <a:lnTo>
                    <a:pt x="961" y="2546"/>
                  </a:lnTo>
                  <a:lnTo>
                    <a:pt x="961" y="2546"/>
                  </a:lnTo>
                  <a:lnTo>
                    <a:pt x="1249" y="2690"/>
                  </a:lnTo>
                  <a:lnTo>
                    <a:pt x="1489" y="2786"/>
                  </a:lnTo>
                  <a:lnTo>
                    <a:pt x="1777" y="2834"/>
                  </a:lnTo>
                  <a:lnTo>
                    <a:pt x="2018" y="2834"/>
                  </a:lnTo>
                  <a:lnTo>
                    <a:pt x="2018" y="2834"/>
                  </a:lnTo>
                  <a:lnTo>
                    <a:pt x="2354" y="2834"/>
                  </a:lnTo>
                  <a:lnTo>
                    <a:pt x="2690" y="2690"/>
                  </a:lnTo>
                  <a:lnTo>
                    <a:pt x="2930" y="2498"/>
                  </a:lnTo>
                  <a:lnTo>
                    <a:pt x="3122" y="2257"/>
                  </a:lnTo>
                  <a:lnTo>
                    <a:pt x="3122" y="2257"/>
                  </a:lnTo>
                  <a:lnTo>
                    <a:pt x="3218" y="2017"/>
                  </a:lnTo>
                  <a:lnTo>
                    <a:pt x="3266" y="1777"/>
                  </a:lnTo>
                  <a:lnTo>
                    <a:pt x="3218" y="1489"/>
                  </a:lnTo>
                  <a:lnTo>
                    <a:pt x="3170" y="1201"/>
                  </a:lnTo>
                  <a:lnTo>
                    <a:pt x="3026" y="961"/>
                  </a:lnTo>
                  <a:lnTo>
                    <a:pt x="2786" y="721"/>
                  </a:lnTo>
                  <a:lnTo>
                    <a:pt x="2546" y="481"/>
                  </a:lnTo>
                  <a:lnTo>
                    <a:pt x="2258" y="288"/>
                  </a:lnTo>
                  <a:lnTo>
                    <a:pt x="2258" y="288"/>
                  </a:lnTo>
                  <a:lnTo>
                    <a:pt x="2018" y="144"/>
                  </a:lnTo>
                  <a:lnTo>
                    <a:pt x="1777" y="48"/>
                  </a:lnTo>
                  <a:lnTo>
                    <a:pt x="1489" y="0"/>
                  </a:lnTo>
                  <a:lnTo>
                    <a:pt x="124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41"/>
            <p:cNvSpPr/>
            <p:nvPr/>
          </p:nvSpPr>
          <p:spPr>
            <a:xfrm>
              <a:off x="2551725" y="985700"/>
              <a:ext cx="106875" cy="120075"/>
            </a:xfrm>
            <a:custGeom>
              <a:avLst/>
              <a:gdLst/>
              <a:ahLst/>
              <a:cxnLst/>
              <a:rect l="l" t="t" r="r" b="b"/>
              <a:pathLst>
                <a:path w="4275" h="4803" extrusionOk="0">
                  <a:moveTo>
                    <a:pt x="2354" y="0"/>
                  </a:moveTo>
                  <a:lnTo>
                    <a:pt x="1970" y="48"/>
                  </a:lnTo>
                  <a:lnTo>
                    <a:pt x="1633" y="144"/>
                  </a:lnTo>
                  <a:lnTo>
                    <a:pt x="1297" y="288"/>
                  </a:lnTo>
                  <a:lnTo>
                    <a:pt x="1009" y="529"/>
                  </a:lnTo>
                  <a:lnTo>
                    <a:pt x="769" y="817"/>
                  </a:lnTo>
                  <a:lnTo>
                    <a:pt x="577" y="1153"/>
                  </a:lnTo>
                  <a:lnTo>
                    <a:pt x="145" y="2065"/>
                  </a:lnTo>
                  <a:lnTo>
                    <a:pt x="49" y="2450"/>
                  </a:lnTo>
                  <a:lnTo>
                    <a:pt x="1" y="2834"/>
                  </a:lnTo>
                  <a:lnTo>
                    <a:pt x="49" y="3218"/>
                  </a:lnTo>
                  <a:lnTo>
                    <a:pt x="145" y="3554"/>
                  </a:lnTo>
                  <a:lnTo>
                    <a:pt x="289" y="3890"/>
                  </a:lnTo>
                  <a:lnTo>
                    <a:pt x="529" y="4178"/>
                  </a:lnTo>
                  <a:lnTo>
                    <a:pt x="817" y="4419"/>
                  </a:lnTo>
                  <a:lnTo>
                    <a:pt x="1153" y="4611"/>
                  </a:lnTo>
                  <a:lnTo>
                    <a:pt x="1537" y="4755"/>
                  </a:lnTo>
                  <a:lnTo>
                    <a:pt x="1874" y="4803"/>
                  </a:lnTo>
                  <a:lnTo>
                    <a:pt x="2258" y="4755"/>
                  </a:lnTo>
                  <a:lnTo>
                    <a:pt x="2642" y="4659"/>
                  </a:lnTo>
                  <a:lnTo>
                    <a:pt x="2930" y="4467"/>
                  </a:lnTo>
                  <a:lnTo>
                    <a:pt x="3266" y="4274"/>
                  </a:lnTo>
                  <a:lnTo>
                    <a:pt x="3506" y="3986"/>
                  </a:lnTo>
                  <a:lnTo>
                    <a:pt x="3699" y="3650"/>
                  </a:lnTo>
                  <a:lnTo>
                    <a:pt x="4083" y="2690"/>
                  </a:lnTo>
                  <a:lnTo>
                    <a:pt x="4227" y="2305"/>
                  </a:lnTo>
                  <a:lnTo>
                    <a:pt x="4275" y="1969"/>
                  </a:lnTo>
                  <a:lnTo>
                    <a:pt x="4227" y="1585"/>
                  </a:lnTo>
                  <a:lnTo>
                    <a:pt x="4131" y="1249"/>
                  </a:lnTo>
                  <a:lnTo>
                    <a:pt x="3939" y="913"/>
                  </a:lnTo>
                  <a:lnTo>
                    <a:pt x="3747" y="625"/>
                  </a:lnTo>
                  <a:lnTo>
                    <a:pt x="3458" y="336"/>
                  </a:lnTo>
                  <a:lnTo>
                    <a:pt x="3122" y="144"/>
                  </a:lnTo>
                  <a:lnTo>
                    <a:pt x="2738" y="48"/>
                  </a:lnTo>
                  <a:lnTo>
                    <a:pt x="235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41"/>
            <p:cNvSpPr/>
            <p:nvPr/>
          </p:nvSpPr>
          <p:spPr>
            <a:xfrm>
              <a:off x="2551725" y="988100"/>
              <a:ext cx="78075" cy="102075"/>
            </a:xfrm>
            <a:custGeom>
              <a:avLst/>
              <a:gdLst/>
              <a:ahLst/>
              <a:cxnLst/>
              <a:rect l="l" t="t" r="r" b="b"/>
              <a:pathLst>
                <a:path w="3123" h="4083" extrusionOk="0">
                  <a:moveTo>
                    <a:pt x="1729" y="0"/>
                  </a:moveTo>
                  <a:lnTo>
                    <a:pt x="1393" y="144"/>
                  </a:lnTo>
                  <a:lnTo>
                    <a:pt x="1057" y="384"/>
                  </a:lnTo>
                  <a:lnTo>
                    <a:pt x="769" y="673"/>
                  </a:lnTo>
                  <a:lnTo>
                    <a:pt x="577" y="1057"/>
                  </a:lnTo>
                  <a:lnTo>
                    <a:pt x="145" y="1969"/>
                  </a:lnTo>
                  <a:lnTo>
                    <a:pt x="97" y="2209"/>
                  </a:lnTo>
                  <a:lnTo>
                    <a:pt x="1" y="2450"/>
                  </a:lnTo>
                  <a:lnTo>
                    <a:pt x="1" y="2690"/>
                  </a:lnTo>
                  <a:lnTo>
                    <a:pt x="1" y="2930"/>
                  </a:lnTo>
                  <a:lnTo>
                    <a:pt x="49" y="3170"/>
                  </a:lnTo>
                  <a:lnTo>
                    <a:pt x="97" y="3410"/>
                  </a:lnTo>
                  <a:lnTo>
                    <a:pt x="337" y="3842"/>
                  </a:lnTo>
                  <a:lnTo>
                    <a:pt x="529" y="3938"/>
                  </a:lnTo>
                  <a:lnTo>
                    <a:pt x="865" y="4034"/>
                  </a:lnTo>
                  <a:lnTo>
                    <a:pt x="1201" y="4082"/>
                  </a:lnTo>
                  <a:lnTo>
                    <a:pt x="1537" y="3986"/>
                  </a:lnTo>
                  <a:lnTo>
                    <a:pt x="1874" y="3890"/>
                  </a:lnTo>
                  <a:lnTo>
                    <a:pt x="2210" y="3650"/>
                  </a:lnTo>
                  <a:lnTo>
                    <a:pt x="2498" y="3410"/>
                  </a:lnTo>
                  <a:lnTo>
                    <a:pt x="2738" y="3074"/>
                  </a:lnTo>
                  <a:lnTo>
                    <a:pt x="2930" y="2690"/>
                  </a:lnTo>
                  <a:lnTo>
                    <a:pt x="3074" y="2305"/>
                  </a:lnTo>
                  <a:lnTo>
                    <a:pt x="3122" y="1921"/>
                  </a:lnTo>
                  <a:lnTo>
                    <a:pt x="3122" y="1537"/>
                  </a:lnTo>
                  <a:lnTo>
                    <a:pt x="3074" y="1153"/>
                  </a:lnTo>
                  <a:lnTo>
                    <a:pt x="2930" y="817"/>
                  </a:lnTo>
                  <a:lnTo>
                    <a:pt x="2738" y="529"/>
                  </a:lnTo>
                  <a:lnTo>
                    <a:pt x="2498" y="288"/>
                  </a:lnTo>
                  <a:lnTo>
                    <a:pt x="2210" y="96"/>
                  </a:lnTo>
                  <a:lnTo>
                    <a:pt x="1970" y="48"/>
                  </a:lnTo>
                  <a:lnTo>
                    <a:pt x="172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41"/>
            <p:cNvSpPr/>
            <p:nvPr/>
          </p:nvSpPr>
          <p:spPr>
            <a:xfrm>
              <a:off x="2402850" y="1046925"/>
              <a:ext cx="147700" cy="110475"/>
            </a:xfrm>
            <a:custGeom>
              <a:avLst/>
              <a:gdLst/>
              <a:ahLst/>
              <a:cxnLst/>
              <a:rect l="l" t="t" r="r" b="b"/>
              <a:pathLst>
                <a:path w="5908" h="4419" extrusionOk="0">
                  <a:moveTo>
                    <a:pt x="1057" y="1"/>
                  </a:moveTo>
                  <a:lnTo>
                    <a:pt x="817" y="49"/>
                  </a:lnTo>
                  <a:lnTo>
                    <a:pt x="577" y="193"/>
                  </a:lnTo>
                  <a:lnTo>
                    <a:pt x="385" y="385"/>
                  </a:lnTo>
                  <a:lnTo>
                    <a:pt x="241" y="673"/>
                  </a:lnTo>
                  <a:lnTo>
                    <a:pt x="97" y="913"/>
                  </a:lnTo>
                  <a:lnTo>
                    <a:pt x="48" y="1249"/>
                  </a:lnTo>
                  <a:lnTo>
                    <a:pt x="0" y="1585"/>
                  </a:lnTo>
                  <a:lnTo>
                    <a:pt x="0" y="1922"/>
                  </a:lnTo>
                  <a:lnTo>
                    <a:pt x="97" y="2306"/>
                  </a:lnTo>
                  <a:lnTo>
                    <a:pt x="193" y="2642"/>
                  </a:lnTo>
                  <a:lnTo>
                    <a:pt x="385" y="2978"/>
                  </a:lnTo>
                  <a:lnTo>
                    <a:pt x="673" y="3314"/>
                  </a:lnTo>
                  <a:lnTo>
                    <a:pt x="1009" y="3602"/>
                  </a:lnTo>
                  <a:lnTo>
                    <a:pt x="1441" y="3891"/>
                  </a:lnTo>
                  <a:lnTo>
                    <a:pt x="2114" y="4131"/>
                  </a:lnTo>
                  <a:lnTo>
                    <a:pt x="2738" y="4323"/>
                  </a:lnTo>
                  <a:lnTo>
                    <a:pt x="3266" y="4419"/>
                  </a:lnTo>
                  <a:lnTo>
                    <a:pt x="3746" y="4371"/>
                  </a:lnTo>
                  <a:lnTo>
                    <a:pt x="4179" y="4323"/>
                  </a:lnTo>
                  <a:lnTo>
                    <a:pt x="4611" y="4179"/>
                  </a:lnTo>
                  <a:lnTo>
                    <a:pt x="4947" y="3987"/>
                  </a:lnTo>
                  <a:lnTo>
                    <a:pt x="5235" y="3746"/>
                  </a:lnTo>
                  <a:lnTo>
                    <a:pt x="5427" y="3458"/>
                  </a:lnTo>
                  <a:lnTo>
                    <a:pt x="5619" y="3170"/>
                  </a:lnTo>
                  <a:lnTo>
                    <a:pt x="5763" y="2882"/>
                  </a:lnTo>
                  <a:lnTo>
                    <a:pt x="5860" y="2594"/>
                  </a:lnTo>
                  <a:lnTo>
                    <a:pt x="5908" y="2306"/>
                  </a:lnTo>
                  <a:lnTo>
                    <a:pt x="5908" y="2018"/>
                  </a:lnTo>
                  <a:lnTo>
                    <a:pt x="5860" y="1777"/>
                  </a:lnTo>
                  <a:lnTo>
                    <a:pt x="5763" y="1633"/>
                  </a:lnTo>
                  <a:lnTo>
                    <a:pt x="5523" y="1393"/>
                  </a:lnTo>
                  <a:lnTo>
                    <a:pt x="5283" y="1249"/>
                  </a:lnTo>
                  <a:lnTo>
                    <a:pt x="5043" y="1201"/>
                  </a:lnTo>
                  <a:lnTo>
                    <a:pt x="4707" y="1153"/>
                  </a:lnTo>
                  <a:lnTo>
                    <a:pt x="4227" y="1105"/>
                  </a:lnTo>
                  <a:lnTo>
                    <a:pt x="3554" y="913"/>
                  </a:lnTo>
                  <a:lnTo>
                    <a:pt x="2690" y="625"/>
                  </a:lnTo>
                  <a:lnTo>
                    <a:pt x="1537" y="97"/>
                  </a:lnTo>
                  <a:lnTo>
                    <a:pt x="129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41"/>
            <p:cNvSpPr/>
            <p:nvPr/>
          </p:nvSpPr>
          <p:spPr>
            <a:xfrm>
              <a:off x="2489300" y="1000100"/>
              <a:ext cx="25225" cy="20425"/>
            </a:xfrm>
            <a:custGeom>
              <a:avLst/>
              <a:gdLst/>
              <a:ahLst/>
              <a:cxnLst/>
              <a:rect l="l" t="t" r="r" b="b"/>
              <a:pathLst>
                <a:path w="1009" h="817" extrusionOk="0">
                  <a:moveTo>
                    <a:pt x="288" y="1"/>
                  </a:moveTo>
                  <a:lnTo>
                    <a:pt x="288" y="49"/>
                  </a:lnTo>
                  <a:lnTo>
                    <a:pt x="96" y="385"/>
                  </a:lnTo>
                  <a:lnTo>
                    <a:pt x="48" y="577"/>
                  </a:lnTo>
                  <a:lnTo>
                    <a:pt x="0" y="673"/>
                  </a:lnTo>
                  <a:lnTo>
                    <a:pt x="0" y="769"/>
                  </a:lnTo>
                  <a:lnTo>
                    <a:pt x="48" y="817"/>
                  </a:lnTo>
                  <a:lnTo>
                    <a:pt x="144" y="817"/>
                  </a:lnTo>
                  <a:lnTo>
                    <a:pt x="192" y="721"/>
                  </a:lnTo>
                  <a:lnTo>
                    <a:pt x="192" y="625"/>
                  </a:lnTo>
                  <a:lnTo>
                    <a:pt x="240" y="433"/>
                  </a:lnTo>
                  <a:lnTo>
                    <a:pt x="330" y="223"/>
                  </a:lnTo>
                  <a:lnTo>
                    <a:pt x="330" y="223"/>
                  </a:lnTo>
                  <a:lnTo>
                    <a:pt x="336" y="241"/>
                  </a:lnTo>
                  <a:lnTo>
                    <a:pt x="384" y="433"/>
                  </a:lnTo>
                  <a:lnTo>
                    <a:pt x="481" y="721"/>
                  </a:lnTo>
                  <a:lnTo>
                    <a:pt x="481" y="769"/>
                  </a:lnTo>
                  <a:lnTo>
                    <a:pt x="625" y="769"/>
                  </a:lnTo>
                  <a:lnTo>
                    <a:pt x="1009" y="433"/>
                  </a:lnTo>
                  <a:lnTo>
                    <a:pt x="1009" y="337"/>
                  </a:lnTo>
                  <a:lnTo>
                    <a:pt x="1009" y="289"/>
                  </a:lnTo>
                  <a:lnTo>
                    <a:pt x="961" y="241"/>
                  </a:lnTo>
                  <a:lnTo>
                    <a:pt x="865" y="289"/>
                  </a:lnTo>
                  <a:lnTo>
                    <a:pt x="605" y="516"/>
                  </a:lnTo>
                  <a:lnTo>
                    <a:pt x="605" y="516"/>
                  </a:lnTo>
                  <a:lnTo>
                    <a:pt x="529" y="337"/>
                  </a:lnTo>
                  <a:lnTo>
                    <a:pt x="481" y="241"/>
                  </a:lnTo>
                  <a:lnTo>
                    <a:pt x="384" y="49"/>
                  </a:lnTo>
                  <a:lnTo>
                    <a:pt x="384" y="1"/>
                  </a:lnTo>
                  <a:close/>
                </a:path>
              </a:pathLst>
            </a:custGeom>
            <a:solidFill>
              <a:srgbClr val="4D2A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41"/>
            <p:cNvSpPr/>
            <p:nvPr/>
          </p:nvSpPr>
          <p:spPr>
            <a:xfrm>
              <a:off x="2383650" y="904050"/>
              <a:ext cx="108075" cy="118900"/>
            </a:xfrm>
            <a:custGeom>
              <a:avLst/>
              <a:gdLst/>
              <a:ahLst/>
              <a:cxnLst/>
              <a:rect l="l" t="t" r="r" b="b"/>
              <a:pathLst>
                <a:path w="4323" h="4756" extrusionOk="0">
                  <a:moveTo>
                    <a:pt x="2161" y="1"/>
                  </a:moveTo>
                  <a:lnTo>
                    <a:pt x="1777" y="97"/>
                  </a:lnTo>
                  <a:lnTo>
                    <a:pt x="1441" y="241"/>
                  </a:lnTo>
                  <a:lnTo>
                    <a:pt x="1153" y="433"/>
                  </a:lnTo>
                  <a:lnTo>
                    <a:pt x="865" y="721"/>
                  </a:lnTo>
                  <a:lnTo>
                    <a:pt x="672" y="1057"/>
                  </a:lnTo>
                  <a:lnTo>
                    <a:pt x="192" y="1970"/>
                  </a:lnTo>
                  <a:lnTo>
                    <a:pt x="48" y="2306"/>
                  </a:lnTo>
                  <a:lnTo>
                    <a:pt x="0" y="2690"/>
                  </a:lnTo>
                  <a:lnTo>
                    <a:pt x="0" y="3074"/>
                  </a:lnTo>
                  <a:lnTo>
                    <a:pt x="96" y="3410"/>
                  </a:lnTo>
                  <a:lnTo>
                    <a:pt x="240" y="3746"/>
                  </a:lnTo>
                  <a:lnTo>
                    <a:pt x="480" y="4083"/>
                  </a:lnTo>
                  <a:lnTo>
                    <a:pt x="720" y="4323"/>
                  </a:lnTo>
                  <a:lnTo>
                    <a:pt x="1057" y="4563"/>
                  </a:lnTo>
                  <a:lnTo>
                    <a:pt x="1441" y="4659"/>
                  </a:lnTo>
                  <a:lnTo>
                    <a:pt x="1825" y="4755"/>
                  </a:lnTo>
                  <a:lnTo>
                    <a:pt x="2161" y="4755"/>
                  </a:lnTo>
                  <a:lnTo>
                    <a:pt x="2545" y="4659"/>
                  </a:lnTo>
                  <a:lnTo>
                    <a:pt x="2882" y="4515"/>
                  </a:lnTo>
                  <a:lnTo>
                    <a:pt x="3170" y="4275"/>
                  </a:lnTo>
                  <a:lnTo>
                    <a:pt x="3458" y="4035"/>
                  </a:lnTo>
                  <a:lnTo>
                    <a:pt x="3650" y="3698"/>
                  </a:lnTo>
                  <a:lnTo>
                    <a:pt x="4082" y="2786"/>
                  </a:lnTo>
                  <a:lnTo>
                    <a:pt x="4226" y="2402"/>
                  </a:lnTo>
                  <a:lnTo>
                    <a:pt x="4322" y="2018"/>
                  </a:lnTo>
                  <a:lnTo>
                    <a:pt x="4274" y="1681"/>
                  </a:lnTo>
                  <a:lnTo>
                    <a:pt x="4226" y="1297"/>
                  </a:lnTo>
                  <a:lnTo>
                    <a:pt x="4082" y="961"/>
                  </a:lnTo>
                  <a:lnTo>
                    <a:pt x="3842" y="673"/>
                  </a:lnTo>
                  <a:lnTo>
                    <a:pt x="3554" y="385"/>
                  </a:lnTo>
                  <a:lnTo>
                    <a:pt x="3266" y="193"/>
                  </a:lnTo>
                  <a:lnTo>
                    <a:pt x="2882" y="49"/>
                  </a:lnTo>
                  <a:lnTo>
                    <a:pt x="249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41"/>
            <p:cNvSpPr/>
            <p:nvPr/>
          </p:nvSpPr>
          <p:spPr>
            <a:xfrm>
              <a:off x="2383650" y="904050"/>
              <a:ext cx="108075" cy="118900"/>
            </a:xfrm>
            <a:custGeom>
              <a:avLst/>
              <a:gdLst/>
              <a:ahLst/>
              <a:cxnLst/>
              <a:rect l="l" t="t" r="r" b="b"/>
              <a:pathLst>
                <a:path w="4323" h="4756" fill="none" extrusionOk="0">
                  <a:moveTo>
                    <a:pt x="1057" y="4563"/>
                  </a:moveTo>
                  <a:lnTo>
                    <a:pt x="1057" y="4563"/>
                  </a:lnTo>
                  <a:lnTo>
                    <a:pt x="1057" y="4563"/>
                  </a:lnTo>
                  <a:lnTo>
                    <a:pt x="720" y="4323"/>
                  </a:lnTo>
                  <a:lnTo>
                    <a:pt x="480" y="4083"/>
                  </a:lnTo>
                  <a:lnTo>
                    <a:pt x="240" y="3746"/>
                  </a:lnTo>
                  <a:lnTo>
                    <a:pt x="96" y="3410"/>
                  </a:lnTo>
                  <a:lnTo>
                    <a:pt x="0" y="3074"/>
                  </a:lnTo>
                  <a:lnTo>
                    <a:pt x="0" y="2690"/>
                  </a:lnTo>
                  <a:lnTo>
                    <a:pt x="48" y="2306"/>
                  </a:lnTo>
                  <a:lnTo>
                    <a:pt x="192" y="1970"/>
                  </a:lnTo>
                  <a:lnTo>
                    <a:pt x="672" y="1057"/>
                  </a:lnTo>
                  <a:lnTo>
                    <a:pt x="672" y="1057"/>
                  </a:lnTo>
                  <a:lnTo>
                    <a:pt x="865" y="721"/>
                  </a:lnTo>
                  <a:lnTo>
                    <a:pt x="1153" y="433"/>
                  </a:lnTo>
                  <a:lnTo>
                    <a:pt x="1441" y="241"/>
                  </a:lnTo>
                  <a:lnTo>
                    <a:pt x="1777" y="97"/>
                  </a:lnTo>
                  <a:lnTo>
                    <a:pt x="2161" y="1"/>
                  </a:lnTo>
                  <a:lnTo>
                    <a:pt x="2497" y="1"/>
                  </a:lnTo>
                  <a:lnTo>
                    <a:pt x="2882" y="49"/>
                  </a:lnTo>
                  <a:lnTo>
                    <a:pt x="3266" y="193"/>
                  </a:lnTo>
                  <a:lnTo>
                    <a:pt x="3266" y="193"/>
                  </a:lnTo>
                  <a:lnTo>
                    <a:pt x="3554" y="385"/>
                  </a:lnTo>
                  <a:lnTo>
                    <a:pt x="3842" y="673"/>
                  </a:lnTo>
                  <a:lnTo>
                    <a:pt x="4082" y="961"/>
                  </a:lnTo>
                  <a:lnTo>
                    <a:pt x="4226" y="1297"/>
                  </a:lnTo>
                  <a:lnTo>
                    <a:pt x="4274" y="1681"/>
                  </a:lnTo>
                  <a:lnTo>
                    <a:pt x="4322" y="2018"/>
                  </a:lnTo>
                  <a:lnTo>
                    <a:pt x="4226" y="2402"/>
                  </a:lnTo>
                  <a:lnTo>
                    <a:pt x="4082" y="2786"/>
                  </a:lnTo>
                  <a:lnTo>
                    <a:pt x="3650" y="3698"/>
                  </a:lnTo>
                  <a:lnTo>
                    <a:pt x="3650" y="3698"/>
                  </a:lnTo>
                  <a:lnTo>
                    <a:pt x="3458" y="4035"/>
                  </a:lnTo>
                  <a:lnTo>
                    <a:pt x="3170" y="4275"/>
                  </a:lnTo>
                  <a:lnTo>
                    <a:pt x="2882" y="4515"/>
                  </a:lnTo>
                  <a:lnTo>
                    <a:pt x="2545" y="4659"/>
                  </a:lnTo>
                  <a:lnTo>
                    <a:pt x="2161" y="4755"/>
                  </a:lnTo>
                  <a:lnTo>
                    <a:pt x="1825" y="4755"/>
                  </a:lnTo>
                  <a:lnTo>
                    <a:pt x="1441" y="4659"/>
                  </a:lnTo>
                  <a:lnTo>
                    <a:pt x="1057" y="4563"/>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41"/>
            <p:cNvSpPr/>
            <p:nvPr/>
          </p:nvSpPr>
          <p:spPr>
            <a:xfrm>
              <a:off x="2410050" y="923250"/>
              <a:ext cx="81675" cy="99700"/>
            </a:xfrm>
            <a:custGeom>
              <a:avLst/>
              <a:gdLst/>
              <a:ahLst/>
              <a:cxnLst/>
              <a:rect l="l" t="t" r="r" b="b"/>
              <a:pathLst>
                <a:path w="3267" h="3988" extrusionOk="0">
                  <a:moveTo>
                    <a:pt x="2066" y="1"/>
                  </a:moveTo>
                  <a:lnTo>
                    <a:pt x="1730" y="49"/>
                  </a:lnTo>
                  <a:lnTo>
                    <a:pt x="1393" y="145"/>
                  </a:lnTo>
                  <a:lnTo>
                    <a:pt x="1057" y="337"/>
                  </a:lnTo>
                  <a:lnTo>
                    <a:pt x="769" y="577"/>
                  </a:lnTo>
                  <a:lnTo>
                    <a:pt x="481" y="865"/>
                  </a:lnTo>
                  <a:lnTo>
                    <a:pt x="289" y="1250"/>
                  </a:lnTo>
                  <a:lnTo>
                    <a:pt x="97" y="1634"/>
                  </a:lnTo>
                  <a:lnTo>
                    <a:pt x="1" y="2018"/>
                  </a:lnTo>
                  <a:lnTo>
                    <a:pt x="1" y="2402"/>
                  </a:lnTo>
                  <a:lnTo>
                    <a:pt x="49" y="2786"/>
                  </a:lnTo>
                  <a:lnTo>
                    <a:pt x="145" y="3123"/>
                  </a:lnTo>
                  <a:lnTo>
                    <a:pt x="337" y="3459"/>
                  </a:lnTo>
                  <a:lnTo>
                    <a:pt x="577" y="3699"/>
                  </a:lnTo>
                  <a:lnTo>
                    <a:pt x="865" y="3891"/>
                  </a:lnTo>
                  <a:lnTo>
                    <a:pt x="1057" y="3987"/>
                  </a:lnTo>
                  <a:lnTo>
                    <a:pt x="1537" y="3843"/>
                  </a:lnTo>
                  <a:lnTo>
                    <a:pt x="1778" y="3747"/>
                  </a:lnTo>
                  <a:lnTo>
                    <a:pt x="1970" y="3651"/>
                  </a:lnTo>
                  <a:lnTo>
                    <a:pt x="2162" y="3507"/>
                  </a:lnTo>
                  <a:lnTo>
                    <a:pt x="2306" y="3315"/>
                  </a:lnTo>
                  <a:lnTo>
                    <a:pt x="2450" y="3123"/>
                  </a:lnTo>
                  <a:lnTo>
                    <a:pt x="2594" y="2930"/>
                  </a:lnTo>
                  <a:lnTo>
                    <a:pt x="3026" y="2018"/>
                  </a:lnTo>
                  <a:lnTo>
                    <a:pt x="3170" y="1634"/>
                  </a:lnTo>
                  <a:lnTo>
                    <a:pt x="3266" y="1202"/>
                  </a:lnTo>
                  <a:lnTo>
                    <a:pt x="3218" y="817"/>
                  </a:lnTo>
                  <a:lnTo>
                    <a:pt x="3122" y="433"/>
                  </a:lnTo>
                  <a:lnTo>
                    <a:pt x="2930" y="289"/>
                  </a:lnTo>
                  <a:lnTo>
                    <a:pt x="2738" y="145"/>
                  </a:lnTo>
                  <a:lnTo>
                    <a:pt x="240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41"/>
            <p:cNvSpPr/>
            <p:nvPr/>
          </p:nvSpPr>
          <p:spPr>
            <a:xfrm>
              <a:off x="2269575" y="593100"/>
              <a:ext cx="609950" cy="678375"/>
            </a:xfrm>
            <a:custGeom>
              <a:avLst/>
              <a:gdLst/>
              <a:ahLst/>
              <a:cxnLst/>
              <a:rect l="l" t="t" r="r" b="b"/>
              <a:pathLst>
                <a:path w="24398" h="27135" extrusionOk="0">
                  <a:moveTo>
                    <a:pt x="7733" y="0"/>
                  </a:moveTo>
                  <a:lnTo>
                    <a:pt x="7493" y="48"/>
                  </a:lnTo>
                  <a:lnTo>
                    <a:pt x="7300" y="144"/>
                  </a:lnTo>
                  <a:lnTo>
                    <a:pt x="7156" y="288"/>
                  </a:lnTo>
                  <a:lnTo>
                    <a:pt x="7060" y="480"/>
                  </a:lnTo>
                  <a:lnTo>
                    <a:pt x="7012" y="672"/>
                  </a:lnTo>
                  <a:lnTo>
                    <a:pt x="7012" y="864"/>
                  </a:lnTo>
                  <a:lnTo>
                    <a:pt x="7060" y="1105"/>
                  </a:lnTo>
                  <a:lnTo>
                    <a:pt x="7156" y="1297"/>
                  </a:lnTo>
                  <a:lnTo>
                    <a:pt x="7445" y="1729"/>
                  </a:lnTo>
                  <a:lnTo>
                    <a:pt x="7733" y="2113"/>
                  </a:lnTo>
                  <a:lnTo>
                    <a:pt x="8069" y="2449"/>
                  </a:lnTo>
                  <a:lnTo>
                    <a:pt x="8405" y="2737"/>
                  </a:lnTo>
                  <a:lnTo>
                    <a:pt x="7349" y="2545"/>
                  </a:lnTo>
                  <a:lnTo>
                    <a:pt x="6244" y="2353"/>
                  </a:lnTo>
                  <a:lnTo>
                    <a:pt x="4995" y="2161"/>
                  </a:lnTo>
                  <a:lnTo>
                    <a:pt x="3651" y="2017"/>
                  </a:lnTo>
                  <a:lnTo>
                    <a:pt x="2498" y="1969"/>
                  </a:lnTo>
                  <a:lnTo>
                    <a:pt x="1970" y="1969"/>
                  </a:lnTo>
                  <a:lnTo>
                    <a:pt x="1585" y="2065"/>
                  </a:lnTo>
                  <a:lnTo>
                    <a:pt x="1249" y="2161"/>
                  </a:lnTo>
                  <a:lnTo>
                    <a:pt x="1153" y="2209"/>
                  </a:lnTo>
                  <a:lnTo>
                    <a:pt x="1057" y="2305"/>
                  </a:lnTo>
                  <a:lnTo>
                    <a:pt x="1009" y="2497"/>
                  </a:lnTo>
                  <a:lnTo>
                    <a:pt x="1009" y="2689"/>
                  </a:lnTo>
                  <a:lnTo>
                    <a:pt x="1105" y="2833"/>
                  </a:lnTo>
                  <a:lnTo>
                    <a:pt x="1249" y="2978"/>
                  </a:lnTo>
                  <a:lnTo>
                    <a:pt x="1441" y="3122"/>
                  </a:lnTo>
                  <a:lnTo>
                    <a:pt x="1730" y="3266"/>
                  </a:lnTo>
                  <a:lnTo>
                    <a:pt x="2306" y="3506"/>
                  </a:lnTo>
                  <a:lnTo>
                    <a:pt x="2882" y="3698"/>
                  </a:lnTo>
                  <a:lnTo>
                    <a:pt x="3458" y="3842"/>
                  </a:lnTo>
                  <a:lnTo>
                    <a:pt x="3987" y="3986"/>
                  </a:lnTo>
                  <a:lnTo>
                    <a:pt x="3410" y="4226"/>
                  </a:lnTo>
                  <a:lnTo>
                    <a:pt x="2210" y="4754"/>
                  </a:lnTo>
                  <a:lnTo>
                    <a:pt x="1489" y="5139"/>
                  </a:lnTo>
                  <a:lnTo>
                    <a:pt x="865" y="5523"/>
                  </a:lnTo>
                  <a:lnTo>
                    <a:pt x="337" y="5907"/>
                  </a:lnTo>
                  <a:lnTo>
                    <a:pt x="145" y="6099"/>
                  </a:lnTo>
                  <a:lnTo>
                    <a:pt x="49" y="6243"/>
                  </a:lnTo>
                  <a:lnTo>
                    <a:pt x="1" y="6435"/>
                  </a:lnTo>
                  <a:lnTo>
                    <a:pt x="1" y="6579"/>
                  </a:lnTo>
                  <a:lnTo>
                    <a:pt x="49" y="6676"/>
                  </a:lnTo>
                  <a:lnTo>
                    <a:pt x="145" y="6820"/>
                  </a:lnTo>
                  <a:lnTo>
                    <a:pt x="433" y="7012"/>
                  </a:lnTo>
                  <a:lnTo>
                    <a:pt x="817" y="7108"/>
                  </a:lnTo>
                  <a:lnTo>
                    <a:pt x="1201" y="7204"/>
                  </a:lnTo>
                  <a:lnTo>
                    <a:pt x="1585" y="7252"/>
                  </a:lnTo>
                  <a:lnTo>
                    <a:pt x="1970" y="7300"/>
                  </a:lnTo>
                  <a:lnTo>
                    <a:pt x="1778" y="7684"/>
                  </a:lnTo>
                  <a:lnTo>
                    <a:pt x="1634" y="8116"/>
                  </a:lnTo>
                  <a:lnTo>
                    <a:pt x="1345" y="8981"/>
                  </a:lnTo>
                  <a:lnTo>
                    <a:pt x="1105" y="9605"/>
                  </a:lnTo>
                  <a:lnTo>
                    <a:pt x="913" y="10229"/>
                  </a:lnTo>
                  <a:lnTo>
                    <a:pt x="769" y="10902"/>
                  </a:lnTo>
                  <a:lnTo>
                    <a:pt x="625" y="11574"/>
                  </a:lnTo>
                  <a:lnTo>
                    <a:pt x="529" y="12294"/>
                  </a:lnTo>
                  <a:lnTo>
                    <a:pt x="433" y="13015"/>
                  </a:lnTo>
                  <a:lnTo>
                    <a:pt x="433" y="13783"/>
                  </a:lnTo>
                  <a:lnTo>
                    <a:pt x="433" y="14552"/>
                  </a:lnTo>
                  <a:lnTo>
                    <a:pt x="529" y="14360"/>
                  </a:lnTo>
                  <a:lnTo>
                    <a:pt x="865" y="13831"/>
                  </a:lnTo>
                  <a:lnTo>
                    <a:pt x="1393" y="13063"/>
                  </a:lnTo>
                  <a:lnTo>
                    <a:pt x="2114" y="12102"/>
                  </a:lnTo>
                  <a:lnTo>
                    <a:pt x="2546" y="11622"/>
                  </a:lnTo>
                  <a:lnTo>
                    <a:pt x="3026" y="11094"/>
                  </a:lnTo>
                  <a:lnTo>
                    <a:pt x="3603" y="10614"/>
                  </a:lnTo>
                  <a:lnTo>
                    <a:pt x="4179" y="10133"/>
                  </a:lnTo>
                  <a:lnTo>
                    <a:pt x="4803" y="9701"/>
                  </a:lnTo>
                  <a:lnTo>
                    <a:pt x="5524" y="9317"/>
                  </a:lnTo>
                  <a:lnTo>
                    <a:pt x="6244" y="8981"/>
                  </a:lnTo>
                  <a:lnTo>
                    <a:pt x="7012" y="8693"/>
                  </a:lnTo>
                  <a:lnTo>
                    <a:pt x="8453" y="8885"/>
                  </a:lnTo>
                  <a:lnTo>
                    <a:pt x="8885" y="9125"/>
                  </a:lnTo>
                  <a:lnTo>
                    <a:pt x="9318" y="9461"/>
                  </a:lnTo>
                  <a:lnTo>
                    <a:pt x="9510" y="9701"/>
                  </a:lnTo>
                  <a:lnTo>
                    <a:pt x="9702" y="9941"/>
                  </a:lnTo>
                  <a:lnTo>
                    <a:pt x="9894" y="10181"/>
                  </a:lnTo>
                  <a:lnTo>
                    <a:pt x="10038" y="10518"/>
                  </a:lnTo>
                  <a:lnTo>
                    <a:pt x="10038" y="10373"/>
                  </a:lnTo>
                  <a:lnTo>
                    <a:pt x="10038" y="10085"/>
                  </a:lnTo>
                  <a:lnTo>
                    <a:pt x="10038" y="9989"/>
                  </a:lnTo>
                  <a:lnTo>
                    <a:pt x="10134" y="9893"/>
                  </a:lnTo>
                  <a:lnTo>
                    <a:pt x="10230" y="9797"/>
                  </a:lnTo>
                  <a:lnTo>
                    <a:pt x="10374" y="9797"/>
                  </a:lnTo>
                  <a:lnTo>
                    <a:pt x="10518" y="9941"/>
                  </a:lnTo>
                  <a:lnTo>
                    <a:pt x="10710" y="10133"/>
                  </a:lnTo>
                  <a:lnTo>
                    <a:pt x="10854" y="10421"/>
                  </a:lnTo>
                  <a:lnTo>
                    <a:pt x="10950" y="10710"/>
                  </a:lnTo>
                  <a:lnTo>
                    <a:pt x="11143" y="11238"/>
                  </a:lnTo>
                  <a:lnTo>
                    <a:pt x="11239" y="11478"/>
                  </a:lnTo>
                  <a:lnTo>
                    <a:pt x="12247" y="11190"/>
                  </a:lnTo>
                  <a:lnTo>
                    <a:pt x="12967" y="11046"/>
                  </a:lnTo>
                  <a:lnTo>
                    <a:pt x="13256" y="10998"/>
                  </a:lnTo>
                  <a:lnTo>
                    <a:pt x="13448" y="10998"/>
                  </a:lnTo>
                  <a:lnTo>
                    <a:pt x="13544" y="11046"/>
                  </a:lnTo>
                  <a:lnTo>
                    <a:pt x="13592" y="11142"/>
                  </a:lnTo>
                  <a:lnTo>
                    <a:pt x="13544" y="11238"/>
                  </a:lnTo>
                  <a:lnTo>
                    <a:pt x="13496" y="11382"/>
                  </a:lnTo>
                  <a:lnTo>
                    <a:pt x="13352" y="11622"/>
                  </a:lnTo>
                  <a:lnTo>
                    <a:pt x="13256" y="11718"/>
                  </a:lnTo>
                  <a:lnTo>
                    <a:pt x="15705" y="11814"/>
                  </a:lnTo>
                  <a:lnTo>
                    <a:pt x="16281" y="12342"/>
                  </a:lnTo>
                  <a:lnTo>
                    <a:pt x="16761" y="13015"/>
                  </a:lnTo>
                  <a:lnTo>
                    <a:pt x="17194" y="13687"/>
                  </a:lnTo>
                  <a:lnTo>
                    <a:pt x="17338" y="14071"/>
                  </a:lnTo>
                  <a:lnTo>
                    <a:pt x="17482" y="14456"/>
                  </a:lnTo>
                  <a:lnTo>
                    <a:pt x="17626" y="14888"/>
                  </a:lnTo>
                  <a:lnTo>
                    <a:pt x="17674" y="15320"/>
                  </a:lnTo>
                  <a:lnTo>
                    <a:pt x="17770" y="15752"/>
                  </a:lnTo>
                  <a:lnTo>
                    <a:pt x="17770" y="16233"/>
                  </a:lnTo>
                  <a:lnTo>
                    <a:pt x="17770" y="16713"/>
                  </a:lnTo>
                  <a:lnTo>
                    <a:pt x="17770" y="17241"/>
                  </a:lnTo>
                  <a:lnTo>
                    <a:pt x="17674" y="17769"/>
                  </a:lnTo>
                  <a:lnTo>
                    <a:pt x="17578" y="18346"/>
                  </a:lnTo>
                  <a:lnTo>
                    <a:pt x="16954" y="19018"/>
                  </a:lnTo>
                  <a:lnTo>
                    <a:pt x="16665" y="19354"/>
                  </a:lnTo>
                  <a:lnTo>
                    <a:pt x="16425" y="19642"/>
                  </a:lnTo>
                  <a:lnTo>
                    <a:pt x="16185" y="19978"/>
                  </a:lnTo>
                  <a:lnTo>
                    <a:pt x="16041" y="20363"/>
                  </a:lnTo>
                  <a:lnTo>
                    <a:pt x="15945" y="20747"/>
                  </a:lnTo>
                  <a:lnTo>
                    <a:pt x="15945" y="21179"/>
                  </a:lnTo>
                  <a:lnTo>
                    <a:pt x="18875" y="19978"/>
                  </a:lnTo>
                  <a:lnTo>
                    <a:pt x="19211" y="20267"/>
                  </a:lnTo>
                  <a:lnTo>
                    <a:pt x="19595" y="20603"/>
                  </a:lnTo>
                  <a:lnTo>
                    <a:pt x="19931" y="21083"/>
                  </a:lnTo>
                  <a:lnTo>
                    <a:pt x="20075" y="21371"/>
                  </a:lnTo>
                  <a:lnTo>
                    <a:pt x="20219" y="21659"/>
                  </a:lnTo>
                  <a:lnTo>
                    <a:pt x="20315" y="21948"/>
                  </a:lnTo>
                  <a:lnTo>
                    <a:pt x="20363" y="22284"/>
                  </a:lnTo>
                  <a:lnTo>
                    <a:pt x="20363" y="22668"/>
                  </a:lnTo>
                  <a:lnTo>
                    <a:pt x="20315" y="23004"/>
                  </a:lnTo>
                  <a:lnTo>
                    <a:pt x="20171" y="23388"/>
                  </a:lnTo>
                  <a:lnTo>
                    <a:pt x="19979" y="23820"/>
                  </a:lnTo>
                  <a:lnTo>
                    <a:pt x="19739" y="24253"/>
                  </a:lnTo>
                  <a:lnTo>
                    <a:pt x="19403" y="24685"/>
                  </a:lnTo>
                  <a:lnTo>
                    <a:pt x="19115" y="24973"/>
                  </a:lnTo>
                  <a:lnTo>
                    <a:pt x="18779" y="25213"/>
                  </a:lnTo>
                  <a:lnTo>
                    <a:pt x="18490" y="25405"/>
                  </a:lnTo>
                  <a:lnTo>
                    <a:pt x="18154" y="25549"/>
                  </a:lnTo>
                  <a:lnTo>
                    <a:pt x="17866" y="25597"/>
                  </a:lnTo>
                  <a:lnTo>
                    <a:pt x="17578" y="25645"/>
                  </a:lnTo>
                  <a:lnTo>
                    <a:pt x="17290" y="25693"/>
                  </a:lnTo>
                  <a:lnTo>
                    <a:pt x="17002" y="25645"/>
                  </a:lnTo>
                  <a:lnTo>
                    <a:pt x="16521" y="25549"/>
                  </a:lnTo>
                  <a:lnTo>
                    <a:pt x="16137" y="25453"/>
                  </a:lnTo>
                  <a:lnTo>
                    <a:pt x="15753" y="25309"/>
                  </a:lnTo>
                  <a:lnTo>
                    <a:pt x="15417" y="25597"/>
                  </a:lnTo>
                  <a:lnTo>
                    <a:pt x="15033" y="25886"/>
                  </a:lnTo>
                  <a:lnTo>
                    <a:pt x="14504" y="26222"/>
                  </a:lnTo>
                  <a:lnTo>
                    <a:pt x="13880" y="26558"/>
                  </a:lnTo>
                  <a:lnTo>
                    <a:pt x="13208" y="26846"/>
                  </a:lnTo>
                  <a:lnTo>
                    <a:pt x="12823" y="26942"/>
                  </a:lnTo>
                  <a:lnTo>
                    <a:pt x="12487" y="27038"/>
                  </a:lnTo>
                  <a:lnTo>
                    <a:pt x="12103" y="27086"/>
                  </a:lnTo>
                  <a:lnTo>
                    <a:pt x="11671" y="27086"/>
                  </a:lnTo>
                  <a:lnTo>
                    <a:pt x="12247" y="27134"/>
                  </a:lnTo>
                  <a:lnTo>
                    <a:pt x="12919" y="27086"/>
                  </a:lnTo>
                  <a:lnTo>
                    <a:pt x="13784" y="27038"/>
                  </a:lnTo>
                  <a:lnTo>
                    <a:pt x="14792" y="26942"/>
                  </a:lnTo>
                  <a:lnTo>
                    <a:pt x="15897" y="26702"/>
                  </a:lnTo>
                  <a:lnTo>
                    <a:pt x="16473" y="26558"/>
                  </a:lnTo>
                  <a:lnTo>
                    <a:pt x="17098" y="26366"/>
                  </a:lnTo>
                  <a:lnTo>
                    <a:pt x="17722" y="26126"/>
                  </a:lnTo>
                  <a:lnTo>
                    <a:pt x="18298" y="25886"/>
                  </a:lnTo>
                  <a:lnTo>
                    <a:pt x="18923" y="25549"/>
                  </a:lnTo>
                  <a:lnTo>
                    <a:pt x="19547" y="25213"/>
                  </a:lnTo>
                  <a:lnTo>
                    <a:pt x="20123" y="24829"/>
                  </a:lnTo>
                  <a:lnTo>
                    <a:pt x="20700" y="24349"/>
                  </a:lnTo>
                  <a:lnTo>
                    <a:pt x="21228" y="23820"/>
                  </a:lnTo>
                  <a:lnTo>
                    <a:pt x="21756" y="23244"/>
                  </a:lnTo>
                  <a:lnTo>
                    <a:pt x="22236" y="22620"/>
                  </a:lnTo>
                  <a:lnTo>
                    <a:pt x="22717" y="21948"/>
                  </a:lnTo>
                  <a:lnTo>
                    <a:pt x="23101" y="21179"/>
                  </a:lnTo>
                  <a:lnTo>
                    <a:pt x="23485" y="20315"/>
                  </a:lnTo>
                  <a:lnTo>
                    <a:pt x="23773" y="19402"/>
                  </a:lnTo>
                  <a:lnTo>
                    <a:pt x="24061" y="18394"/>
                  </a:lnTo>
                  <a:lnTo>
                    <a:pt x="24253" y="17337"/>
                  </a:lnTo>
                  <a:lnTo>
                    <a:pt x="24349" y="16184"/>
                  </a:lnTo>
                  <a:lnTo>
                    <a:pt x="24397" y="14936"/>
                  </a:lnTo>
                  <a:lnTo>
                    <a:pt x="24349" y="13591"/>
                  </a:lnTo>
                  <a:lnTo>
                    <a:pt x="24301" y="12679"/>
                  </a:lnTo>
                  <a:lnTo>
                    <a:pt x="24157" y="11862"/>
                  </a:lnTo>
                  <a:lnTo>
                    <a:pt x="23965" y="11046"/>
                  </a:lnTo>
                  <a:lnTo>
                    <a:pt x="23677" y="10325"/>
                  </a:lnTo>
                  <a:lnTo>
                    <a:pt x="23389" y="9605"/>
                  </a:lnTo>
                  <a:lnTo>
                    <a:pt x="23005" y="8981"/>
                  </a:lnTo>
                  <a:lnTo>
                    <a:pt x="22621" y="8356"/>
                  </a:lnTo>
                  <a:lnTo>
                    <a:pt x="22140" y="7780"/>
                  </a:lnTo>
                  <a:lnTo>
                    <a:pt x="21660" y="7252"/>
                  </a:lnTo>
                  <a:lnTo>
                    <a:pt x="21084" y="6724"/>
                  </a:lnTo>
                  <a:lnTo>
                    <a:pt x="20507" y="6243"/>
                  </a:lnTo>
                  <a:lnTo>
                    <a:pt x="19883" y="5763"/>
                  </a:lnTo>
                  <a:lnTo>
                    <a:pt x="19259" y="5331"/>
                  </a:lnTo>
                  <a:lnTo>
                    <a:pt x="18586" y="4947"/>
                  </a:lnTo>
                  <a:lnTo>
                    <a:pt x="17098" y="4178"/>
                  </a:lnTo>
                  <a:lnTo>
                    <a:pt x="16425" y="3362"/>
                  </a:lnTo>
                  <a:lnTo>
                    <a:pt x="15753" y="2641"/>
                  </a:lnTo>
                  <a:lnTo>
                    <a:pt x="15081" y="1969"/>
                  </a:lnTo>
                  <a:lnTo>
                    <a:pt x="14456" y="1393"/>
                  </a:lnTo>
                  <a:lnTo>
                    <a:pt x="13880" y="912"/>
                  </a:lnTo>
                  <a:lnTo>
                    <a:pt x="13400" y="576"/>
                  </a:lnTo>
                  <a:lnTo>
                    <a:pt x="12967" y="384"/>
                  </a:lnTo>
                  <a:lnTo>
                    <a:pt x="12823" y="288"/>
                  </a:lnTo>
                  <a:lnTo>
                    <a:pt x="12583" y="288"/>
                  </a:lnTo>
                  <a:lnTo>
                    <a:pt x="12487" y="384"/>
                  </a:lnTo>
                  <a:lnTo>
                    <a:pt x="12391" y="432"/>
                  </a:lnTo>
                  <a:lnTo>
                    <a:pt x="12343" y="528"/>
                  </a:lnTo>
                  <a:lnTo>
                    <a:pt x="12295" y="816"/>
                  </a:lnTo>
                  <a:lnTo>
                    <a:pt x="12295" y="1153"/>
                  </a:lnTo>
                  <a:lnTo>
                    <a:pt x="12343" y="1537"/>
                  </a:lnTo>
                  <a:lnTo>
                    <a:pt x="12439" y="1969"/>
                  </a:lnTo>
                  <a:lnTo>
                    <a:pt x="12679" y="2785"/>
                  </a:lnTo>
                  <a:lnTo>
                    <a:pt x="12247" y="2737"/>
                  </a:lnTo>
                  <a:lnTo>
                    <a:pt x="11671" y="2209"/>
                  </a:lnTo>
                  <a:lnTo>
                    <a:pt x="10998" y="1633"/>
                  </a:lnTo>
                  <a:lnTo>
                    <a:pt x="10326" y="1153"/>
                  </a:lnTo>
                  <a:lnTo>
                    <a:pt x="9606" y="672"/>
                  </a:lnTo>
                  <a:lnTo>
                    <a:pt x="8885" y="288"/>
                  </a:lnTo>
                  <a:lnTo>
                    <a:pt x="8261" y="96"/>
                  </a:lnTo>
                  <a:lnTo>
                    <a:pt x="797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41"/>
            <p:cNvSpPr/>
            <p:nvPr/>
          </p:nvSpPr>
          <p:spPr>
            <a:xfrm>
              <a:off x="2269575" y="593100"/>
              <a:ext cx="609950" cy="678375"/>
            </a:xfrm>
            <a:custGeom>
              <a:avLst/>
              <a:gdLst/>
              <a:ahLst/>
              <a:cxnLst/>
              <a:rect l="l" t="t" r="r" b="b"/>
              <a:pathLst>
                <a:path w="24398" h="27135" fill="none" extrusionOk="0">
                  <a:moveTo>
                    <a:pt x="24349" y="13591"/>
                  </a:moveTo>
                  <a:lnTo>
                    <a:pt x="24349" y="13591"/>
                  </a:lnTo>
                  <a:lnTo>
                    <a:pt x="24301" y="12679"/>
                  </a:lnTo>
                  <a:lnTo>
                    <a:pt x="24157" y="11862"/>
                  </a:lnTo>
                  <a:lnTo>
                    <a:pt x="23965" y="11046"/>
                  </a:lnTo>
                  <a:lnTo>
                    <a:pt x="23677" y="10325"/>
                  </a:lnTo>
                  <a:lnTo>
                    <a:pt x="23389" y="9605"/>
                  </a:lnTo>
                  <a:lnTo>
                    <a:pt x="23005" y="8981"/>
                  </a:lnTo>
                  <a:lnTo>
                    <a:pt x="22621" y="8356"/>
                  </a:lnTo>
                  <a:lnTo>
                    <a:pt x="22140" y="7780"/>
                  </a:lnTo>
                  <a:lnTo>
                    <a:pt x="21660" y="7252"/>
                  </a:lnTo>
                  <a:lnTo>
                    <a:pt x="21084" y="6724"/>
                  </a:lnTo>
                  <a:lnTo>
                    <a:pt x="20507" y="6243"/>
                  </a:lnTo>
                  <a:lnTo>
                    <a:pt x="19883" y="5763"/>
                  </a:lnTo>
                  <a:lnTo>
                    <a:pt x="19259" y="5331"/>
                  </a:lnTo>
                  <a:lnTo>
                    <a:pt x="18586" y="4947"/>
                  </a:lnTo>
                  <a:lnTo>
                    <a:pt x="17098" y="4178"/>
                  </a:lnTo>
                  <a:lnTo>
                    <a:pt x="17098" y="4178"/>
                  </a:lnTo>
                  <a:lnTo>
                    <a:pt x="16425" y="3362"/>
                  </a:lnTo>
                  <a:lnTo>
                    <a:pt x="15753" y="2641"/>
                  </a:lnTo>
                  <a:lnTo>
                    <a:pt x="15081" y="1969"/>
                  </a:lnTo>
                  <a:lnTo>
                    <a:pt x="14456" y="1393"/>
                  </a:lnTo>
                  <a:lnTo>
                    <a:pt x="13880" y="912"/>
                  </a:lnTo>
                  <a:lnTo>
                    <a:pt x="13400" y="576"/>
                  </a:lnTo>
                  <a:lnTo>
                    <a:pt x="12967" y="384"/>
                  </a:lnTo>
                  <a:lnTo>
                    <a:pt x="12823" y="288"/>
                  </a:lnTo>
                  <a:lnTo>
                    <a:pt x="12679" y="288"/>
                  </a:lnTo>
                  <a:lnTo>
                    <a:pt x="12679" y="288"/>
                  </a:lnTo>
                  <a:lnTo>
                    <a:pt x="12583" y="288"/>
                  </a:lnTo>
                  <a:lnTo>
                    <a:pt x="12487" y="384"/>
                  </a:lnTo>
                  <a:lnTo>
                    <a:pt x="12391" y="432"/>
                  </a:lnTo>
                  <a:lnTo>
                    <a:pt x="12343" y="528"/>
                  </a:lnTo>
                  <a:lnTo>
                    <a:pt x="12295" y="816"/>
                  </a:lnTo>
                  <a:lnTo>
                    <a:pt x="12295" y="1153"/>
                  </a:lnTo>
                  <a:lnTo>
                    <a:pt x="12343" y="1537"/>
                  </a:lnTo>
                  <a:lnTo>
                    <a:pt x="12439" y="1969"/>
                  </a:lnTo>
                  <a:lnTo>
                    <a:pt x="12679" y="2785"/>
                  </a:lnTo>
                  <a:lnTo>
                    <a:pt x="12679" y="2785"/>
                  </a:lnTo>
                  <a:lnTo>
                    <a:pt x="12247" y="2737"/>
                  </a:lnTo>
                  <a:lnTo>
                    <a:pt x="12247" y="2737"/>
                  </a:lnTo>
                  <a:lnTo>
                    <a:pt x="11671" y="2209"/>
                  </a:lnTo>
                  <a:lnTo>
                    <a:pt x="10998" y="1633"/>
                  </a:lnTo>
                  <a:lnTo>
                    <a:pt x="10326" y="1153"/>
                  </a:lnTo>
                  <a:lnTo>
                    <a:pt x="9606" y="672"/>
                  </a:lnTo>
                  <a:lnTo>
                    <a:pt x="8885" y="288"/>
                  </a:lnTo>
                  <a:lnTo>
                    <a:pt x="8261" y="96"/>
                  </a:lnTo>
                  <a:lnTo>
                    <a:pt x="7973" y="0"/>
                  </a:lnTo>
                  <a:lnTo>
                    <a:pt x="7733" y="0"/>
                  </a:lnTo>
                  <a:lnTo>
                    <a:pt x="7493" y="48"/>
                  </a:lnTo>
                  <a:lnTo>
                    <a:pt x="7300" y="144"/>
                  </a:lnTo>
                  <a:lnTo>
                    <a:pt x="7300" y="144"/>
                  </a:lnTo>
                  <a:lnTo>
                    <a:pt x="7156" y="288"/>
                  </a:lnTo>
                  <a:lnTo>
                    <a:pt x="7060" y="480"/>
                  </a:lnTo>
                  <a:lnTo>
                    <a:pt x="7012" y="672"/>
                  </a:lnTo>
                  <a:lnTo>
                    <a:pt x="7012" y="864"/>
                  </a:lnTo>
                  <a:lnTo>
                    <a:pt x="7060" y="1105"/>
                  </a:lnTo>
                  <a:lnTo>
                    <a:pt x="7156" y="1297"/>
                  </a:lnTo>
                  <a:lnTo>
                    <a:pt x="7445" y="1729"/>
                  </a:lnTo>
                  <a:lnTo>
                    <a:pt x="7733" y="2113"/>
                  </a:lnTo>
                  <a:lnTo>
                    <a:pt x="8069" y="2449"/>
                  </a:lnTo>
                  <a:lnTo>
                    <a:pt x="8405" y="2737"/>
                  </a:lnTo>
                  <a:lnTo>
                    <a:pt x="8405" y="2737"/>
                  </a:lnTo>
                  <a:lnTo>
                    <a:pt x="7349" y="2545"/>
                  </a:lnTo>
                  <a:lnTo>
                    <a:pt x="6244" y="2353"/>
                  </a:lnTo>
                  <a:lnTo>
                    <a:pt x="4995" y="2161"/>
                  </a:lnTo>
                  <a:lnTo>
                    <a:pt x="3651" y="2017"/>
                  </a:lnTo>
                  <a:lnTo>
                    <a:pt x="2498" y="1969"/>
                  </a:lnTo>
                  <a:lnTo>
                    <a:pt x="1970" y="1969"/>
                  </a:lnTo>
                  <a:lnTo>
                    <a:pt x="1585" y="2065"/>
                  </a:lnTo>
                  <a:lnTo>
                    <a:pt x="1249" y="2161"/>
                  </a:lnTo>
                  <a:lnTo>
                    <a:pt x="1153" y="2209"/>
                  </a:lnTo>
                  <a:lnTo>
                    <a:pt x="1057" y="2305"/>
                  </a:lnTo>
                  <a:lnTo>
                    <a:pt x="1057" y="2305"/>
                  </a:lnTo>
                  <a:lnTo>
                    <a:pt x="1009" y="2497"/>
                  </a:lnTo>
                  <a:lnTo>
                    <a:pt x="1009" y="2689"/>
                  </a:lnTo>
                  <a:lnTo>
                    <a:pt x="1105" y="2833"/>
                  </a:lnTo>
                  <a:lnTo>
                    <a:pt x="1249" y="2978"/>
                  </a:lnTo>
                  <a:lnTo>
                    <a:pt x="1441" y="3122"/>
                  </a:lnTo>
                  <a:lnTo>
                    <a:pt x="1730" y="3266"/>
                  </a:lnTo>
                  <a:lnTo>
                    <a:pt x="2306" y="3506"/>
                  </a:lnTo>
                  <a:lnTo>
                    <a:pt x="2882" y="3698"/>
                  </a:lnTo>
                  <a:lnTo>
                    <a:pt x="3458" y="3842"/>
                  </a:lnTo>
                  <a:lnTo>
                    <a:pt x="3987" y="3986"/>
                  </a:lnTo>
                  <a:lnTo>
                    <a:pt x="3987" y="3986"/>
                  </a:lnTo>
                  <a:lnTo>
                    <a:pt x="3410" y="4226"/>
                  </a:lnTo>
                  <a:lnTo>
                    <a:pt x="2210" y="4754"/>
                  </a:lnTo>
                  <a:lnTo>
                    <a:pt x="1489" y="5139"/>
                  </a:lnTo>
                  <a:lnTo>
                    <a:pt x="865" y="5523"/>
                  </a:lnTo>
                  <a:lnTo>
                    <a:pt x="337" y="5907"/>
                  </a:lnTo>
                  <a:lnTo>
                    <a:pt x="145" y="6099"/>
                  </a:lnTo>
                  <a:lnTo>
                    <a:pt x="49" y="6243"/>
                  </a:lnTo>
                  <a:lnTo>
                    <a:pt x="49" y="6243"/>
                  </a:lnTo>
                  <a:lnTo>
                    <a:pt x="1" y="6435"/>
                  </a:lnTo>
                  <a:lnTo>
                    <a:pt x="1" y="6579"/>
                  </a:lnTo>
                  <a:lnTo>
                    <a:pt x="49" y="6676"/>
                  </a:lnTo>
                  <a:lnTo>
                    <a:pt x="145" y="6820"/>
                  </a:lnTo>
                  <a:lnTo>
                    <a:pt x="433" y="7012"/>
                  </a:lnTo>
                  <a:lnTo>
                    <a:pt x="817" y="7108"/>
                  </a:lnTo>
                  <a:lnTo>
                    <a:pt x="1201" y="7204"/>
                  </a:lnTo>
                  <a:lnTo>
                    <a:pt x="1585" y="7252"/>
                  </a:lnTo>
                  <a:lnTo>
                    <a:pt x="1970" y="7300"/>
                  </a:lnTo>
                  <a:lnTo>
                    <a:pt x="1970" y="7300"/>
                  </a:lnTo>
                  <a:lnTo>
                    <a:pt x="1778" y="7684"/>
                  </a:lnTo>
                  <a:lnTo>
                    <a:pt x="1634" y="8116"/>
                  </a:lnTo>
                  <a:lnTo>
                    <a:pt x="1345" y="8981"/>
                  </a:lnTo>
                  <a:lnTo>
                    <a:pt x="1345" y="8981"/>
                  </a:lnTo>
                  <a:lnTo>
                    <a:pt x="1105" y="9605"/>
                  </a:lnTo>
                  <a:lnTo>
                    <a:pt x="913" y="10229"/>
                  </a:lnTo>
                  <a:lnTo>
                    <a:pt x="769" y="10902"/>
                  </a:lnTo>
                  <a:lnTo>
                    <a:pt x="625" y="11574"/>
                  </a:lnTo>
                  <a:lnTo>
                    <a:pt x="529" y="12294"/>
                  </a:lnTo>
                  <a:lnTo>
                    <a:pt x="433" y="13015"/>
                  </a:lnTo>
                  <a:lnTo>
                    <a:pt x="433" y="13783"/>
                  </a:lnTo>
                  <a:lnTo>
                    <a:pt x="433" y="14552"/>
                  </a:lnTo>
                  <a:lnTo>
                    <a:pt x="433" y="14552"/>
                  </a:lnTo>
                  <a:lnTo>
                    <a:pt x="529" y="14360"/>
                  </a:lnTo>
                  <a:lnTo>
                    <a:pt x="865" y="13831"/>
                  </a:lnTo>
                  <a:lnTo>
                    <a:pt x="1393" y="13063"/>
                  </a:lnTo>
                  <a:lnTo>
                    <a:pt x="2114" y="12102"/>
                  </a:lnTo>
                  <a:lnTo>
                    <a:pt x="2546" y="11622"/>
                  </a:lnTo>
                  <a:lnTo>
                    <a:pt x="3026" y="11094"/>
                  </a:lnTo>
                  <a:lnTo>
                    <a:pt x="3603" y="10614"/>
                  </a:lnTo>
                  <a:lnTo>
                    <a:pt x="4179" y="10133"/>
                  </a:lnTo>
                  <a:lnTo>
                    <a:pt x="4803" y="9701"/>
                  </a:lnTo>
                  <a:lnTo>
                    <a:pt x="5524" y="9317"/>
                  </a:lnTo>
                  <a:lnTo>
                    <a:pt x="6244" y="8981"/>
                  </a:lnTo>
                  <a:lnTo>
                    <a:pt x="7012" y="8693"/>
                  </a:lnTo>
                  <a:lnTo>
                    <a:pt x="7012" y="8693"/>
                  </a:lnTo>
                  <a:lnTo>
                    <a:pt x="8453" y="8885"/>
                  </a:lnTo>
                  <a:lnTo>
                    <a:pt x="8453" y="8885"/>
                  </a:lnTo>
                  <a:lnTo>
                    <a:pt x="8885" y="9125"/>
                  </a:lnTo>
                  <a:lnTo>
                    <a:pt x="9318" y="9461"/>
                  </a:lnTo>
                  <a:lnTo>
                    <a:pt x="9510" y="9701"/>
                  </a:lnTo>
                  <a:lnTo>
                    <a:pt x="9702" y="9941"/>
                  </a:lnTo>
                  <a:lnTo>
                    <a:pt x="9894" y="10181"/>
                  </a:lnTo>
                  <a:lnTo>
                    <a:pt x="10038" y="10518"/>
                  </a:lnTo>
                  <a:lnTo>
                    <a:pt x="10038" y="10518"/>
                  </a:lnTo>
                  <a:lnTo>
                    <a:pt x="10038" y="10373"/>
                  </a:lnTo>
                  <a:lnTo>
                    <a:pt x="10038" y="10085"/>
                  </a:lnTo>
                  <a:lnTo>
                    <a:pt x="10038" y="9989"/>
                  </a:lnTo>
                  <a:lnTo>
                    <a:pt x="10134" y="9893"/>
                  </a:lnTo>
                  <a:lnTo>
                    <a:pt x="10230" y="9797"/>
                  </a:lnTo>
                  <a:lnTo>
                    <a:pt x="10374" y="9797"/>
                  </a:lnTo>
                  <a:lnTo>
                    <a:pt x="10374" y="9797"/>
                  </a:lnTo>
                  <a:lnTo>
                    <a:pt x="10518" y="9941"/>
                  </a:lnTo>
                  <a:lnTo>
                    <a:pt x="10710" y="10133"/>
                  </a:lnTo>
                  <a:lnTo>
                    <a:pt x="10854" y="10421"/>
                  </a:lnTo>
                  <a:lnTo>
                    <a:pt x="10950" y="10710"/>
                  </a:lnTo>
                  <a:lnTo>
                    <a:pt x="11143" y="11238"/>
                  </a:lnTo>
                  <a:lnTo>
                    <a:pt x="11239" y="11478"/>
                  </a:lnTo>
                  <a:lnTo>
                    <a:pt x="11239" y="11478"/>
                  </a:lnTo>
                  <a:lnTo>
                    <a:pt x="12247" y="11190"/>
                  </a:lnTo>
                  <a:lnTo>
                    <a:pt x="12967" y="11046"/>
                  </a:lnTo>
                  <a:lnTo>
                    <a:pt x="13256" y="10998"/>
                  </a:lnTo>
                  <a:lnTo>
                    <a:pt x="13448" y="10998"/>
                  </a:lnTo>
                  <a:lnTo>
                    <a:pt x="13448" y="10998"/>
                  </a:lnTo>
                  <a:lnTo>
                    <a:pt x="13544" y="11046"/>
                  </a:lnTo>
                  <a:lnTo>
                    <a:pt x="13592" y="11142"/>
                  </a:lnTo>
                  <a:lnTo>
                    <a:pt x="13544" y="11238"/>
                  </a:lnTo>
                  <a:lnTo>
                    <a:pt x="13496" y="11382"/>
                  </a:lnTo>
                  <a:lnTo>
                    <a:pt x="13352" y="11622"/>
                  </a:lnTo>
                  <a:lnTo>
                    <a:pt x="13256" y="11718"/>
                  </a:lnTo>
                  <a:lnTo>
                    <a:pt x="15705" y="11814"/>
                  </a:lnTo>
                  <a:lnTo>
                    <a:pt x="15705" y="11814"/>
                  </a:lnTo>
                  <a:lnTo>
                    <a:pt x="16281" y="12342"/>
                  </a:lnTo>
                  <a:lnTo>
                    <a:pt x="16761" y="13015"/>
                  </a:lnTo>
                  <a:lnTo>
                    <a:pt x="17194" y="13687"/>
                  </a:lnTo>
                  <a:lnTo>
                    <a:pt x="17338" y="14071"/>
                  </a:lnTo>
                  <a:lnTo>
                    <a:pt x="17482" y="14456"/>
                  </a:lnTo>
                  <a:lnTo>
                    <a:pt x="17626" y="14888"/>
                  </a:lnTo>
                  <a:lnTo>
                    <a:pt x="17674" y="15320"/>
                  </a:lnTo>
                  <a:lnTo>
                    <a:pt x="17770" y="15752"/>
                  </a:lnTo>
                  <a:lnTo>
                    <a:pt x="17770" y="16233"/>
                  </a:lnTo>
                  <a:lnTo>
                    <a:pt x="17770" y="16713"/>
                  </a:lnTo>
                  <a:lnTo>
                    <a:pt x="17770" y="17241"/>
                  </a:lnTo>
                  <a:lnTo>
                    <a:pt x="17674" y="17769"/>
                  </a:lnTo>
                  <a:lnTo>
                    <a:pt x="17578" y="18346"/>
                  </a:lnTo>
                  <a:lnTo>
                    <a:pt x="17578" y="18346"/>
                  </a:lnTo>
                  <a:lnTo>
                    <a:pt x="16954" y="19018"/>
                  </a:lnTo>
                  <a:lnTo>
                    <a:pt x="16665" y="19354"/>
                  </a:lnTo>
                  <a:lnTo>
                    <a:pt x="16425" y="19642"/>
                  </a:lnTo>
                  <a:lnTo>
                    <a:pt x="16185" y="19978"/>
                  </a:lnTo>
                  <a:lnTo>
                    <a:pt x="16041" y="20363"/>
                  </a:lnTo>
                  <a:lnTo>
                    <a:pt x="15945" y="20747"/>
                  </a:lnTo>
                  <a:lnTo>
                    <a:pt x="15945" y="21179"/>
                  </a:lnTo>
                  <a:lnTo>
                    <a:pt x="18875" y="19978"/>
                  </a:lnTo>
                  <a:lnTo>
                    <a:pt x="18875" y="19978"/>
                  </a:lnTo>
                  <a:lnTo>
                    <a:pt x="19211" y="20267"/>
                  </a:lnTo>
                  <a:lnTo>
                    <a:pt x="19595" y="20603"/>
                  </a:lnTo>
                  <a:lnTo>
                    <a:pt x="19931" y="21083"/>
                  </a:lnTo>
                  <a:lnTo>
                    <a:pt x="20075" y="21371"/>
                  </a:lnTo>
                  <a:lnTo>
                    <a:pt x="20219" y="21659"/>
                  </a:lnTo>
                  <a:lnTo>
                    <a:pt x="20315" y="21948"/>
                  </a:lnTo>
                  <a:lnTo>
                    <a:pt x="20363" y="22284"/>
                  </a:lnTo>
                  <a:lnTo>
                    <a:pt x="20363" y="22668"/>
                  </a:lnTo>
                  <a:lnTo>
                    <a:pt x="20315" y="23004"/>
                  </a:lnTo>
                  <a:lnTo>
                    <a:pt x="20171" y="23388"/>
                  </a:lnTo>
                  <a:lnTo>
                    <a:pt x="19979" y="23820"/>
                  </a:lnTo>
                  <a:lnTo>
                    <a:pt x="19739" y="24253"/>
                  </a:lnTo>
                  <a:lnTo>
                    <a:pt x="19403" y="24685"/>
                  </a:lnTo>
                  <a:lnTo>
                    <a:pt x="19403" y="24685"/>
                  </a:lnTo>
                  <a:lnTo>
                    <a:pt x="19115" y="24973"/>
                  </a:lnTo>
                  <a:lnTo>
                    <a:pt x="18779" y="25213"/>
                  </a:lnTo>
                  <a:lnTo>
                    <a:pt x="18490" y="25405"/>
                  </a:lnTo>
                  <a:lnTo>
                    <a:pt x="18154" y="25549"/>
                  </a:lnTo>
                  <a:lnTo>
                    <a:pt x="17866" y="25597"/>
                  </a:lnTo>
                  <a:lnTo>
                    <a:pt x="17578" y="25645"/>
                  </a:lnTo>
                  <a:lnTo>
                    <a:pt x="17290" y="25693"/>
                  </a:lnTo>
                  <a:lnTo>
                    <a:pt x="17002" y="25645"/>
                  </a:lnTo>
                  <a:lnTo>
                    <a:pt x="16521" y="25549"/>
                  </a:lnTo>
                  <a:lnTo>
                    <a:pt x="16137" y="25453"/>
                  </a:lnTo>
                  <a:lnTo>
                    <a:pt x="15753" y="25309"/>
                  </a:lnTo>
                  <a:lnTo>
                    <a:pt x="15753" y="25309"/>
                  </a:lnTo>
                  <a:lnTo>
                    <a:pt x="15417" y="25597"/>
                  </a:lnTo>
                  <a:lnTo>
                    <a:pt x="15033" y="25886"/>
                  </a:lnTo>
                  <a:lnTo>
                    <a:pt x="14504" y="26222"/>
                  </a:lnTo>
                  <a:lnTo>
                    <a:pt x="13880" y="26558"/>
                  </a:lnTo>
                  <a:lnTo>
                    <a:pt x="13208" y="26846"/>
                  </a:lnTo>
                  <a:lnTo>
                    <a:pt x="12823" y="26942"/>
                  </a:lnTo>
                  <a:lnTo>
                    <a:pt x="12487" y="27038"/>
                  </a:lnTo>
                  <a:lnTo>
                    <a:pt x="12103" y="27086"/>
                  </a:lnTo>
                  <a:lnTo>
                    <a:pt x="11671" y="27086"/>
                  </a:lnTo>
                  <a:lnTo>
                    <a:pt x="11671" y="27086"/>
                  </a:lnTo>
                  <a:lnTo>
                    <a:pt x="12247" y="27134"/>
                  </a:lnTo>
                  <a:lnTo>
                    <a:pt x="12919" y="27086"/>
                  </a:lnTo>
                  <a:lnTo>
                    <a:pt x="13784" y="27038"/>
                  </a:lnTo>
                  <a:lnTo>
                    <a:pt x="14792" y="26942"/>
                  </a:lnTo>
                  <a:lnTo>
                    <a:pt x="15897" y="26702"/>
                  </a:lnTo>
                  <a:lnTo>
                    <a:pt x="16473" y="26558"/>
                  </a:lnTo>
                  <a:lnTo>
                    <a:pt x="17098" y="26366"/>
                  </a:lnTo>
                  <a:lnTo>
                    <a:pt x="17722" y="26126"/>
                  </a:lnTo>
                  <a:lnTo>
                    <a:pt x="18298" y="25886"/>
                  </a:lnTo>
                  <a:lnTo>
                    <a:pt x="18923" y="25549"/>
                  </a:lnTo>
                  <a:lnTo>
                    <a:pt x="19547" y="25213"/>
                  </a:lnTo>
                  <a:lnTo>
                    <a:pt x="20123" y="24829"/>
                  </a:lnTo>
                  <a:lnTo>
                    <a:pt x="20700" y="24349"/>
                  </a:lnTo>
                  <a:lnTo>
                    <a:pt x="21228" y="23820"/>
                  </a:lnTo>
                  <a:lnTo>
                    <a:pt x="21756" y="23244"/>
                  </a:lnTo>
                  <a:lnTo>
                    <a:pt x="22236" y="22620"/>
                  </a:lnTo>
                  <a:lnTo>
                    <a:pt x="22717" y="21948"/>
                  </a:lnTo>
                  <a:lnTo>
                    <a:pt x="23101" y="21179"/>
                  </a:lnTo>
                  <a:lnTo>
                    <a:pt x="23485" y="20315"/>
                  </a:lnTo>
                  <a:lnTo>
                    <a:pt x="23773" y="19402"/>
                  </a:lnTo>
                  <a:lnTo>
                    <a:pt x="24061" y="18394"/>
                  </a:lnTo>
                  <a:lnTo>
                    <a:pt x="24253" y="17337"/>
                  </a:lnTo>
                  <a:lnTo>
                    <a:pt x="24349" y="16184"/>
                  </a:lnTo>
                  <a:lnTo>
                    <a:pt x="24397" y="14936"/>
                  </a:lnTo>
                  <a:lnTo>
                    <a:pt x="24349" y="1359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41"/>
            <p:cNvSpPr/>
            <p:nvPr/>
          </p:nvSpPr>
          <p:spPr>
            <a:xfrm>
              <a:off x="2458075" y="675925"/>
              <a:ext cx="92475" cy="36050"/>
            </a:xfrm>
            <a:custGeom>
              <a:avLst/>
              <a:gdLst/>
              <a:ahLst/>
              <a:cxnLst/>
              <a:rect l="l" t="t" r="r" b="b"/>
              <a:pathLst>
                <a:path w="3699" h="1442" extrusionOk="0">
                  <a:moveTo>
                    <a:pt x="625" y="1"/>
                  </a:moveTo>
                  <a:lnTo>
                    <a:pt x="433" y="49"/>
                  </a:lnTo>
                  <a:lnTo>
                    <a:pt x="241" y="145"/>
                  </a:lnTo>
                  <a:lnTo>
                    <a:pt x="97" y="193"/>
                  </a:lnTo>
                  <a:lnTo>
                    <a:pt x="1" y="337"/>
                  </a:lnTo>
                  <a:lnTo>
                    <a:pt x="1" y="481"/>
                  </a:lnTo>
                  <a:lnTo>
                    <a:pt x="49" y="625"/>
                  </a:lnTo>
                  <a:lnTo>
                    <a:pt x="145" y="817"/>
                  </a:lnTo>
                  <a:lnTo>
                    <a:pt x="337" y="1009"/>
                  </a:lnTo>
                  <a:lnTo>
                    <a:pt x="577" y="1153"/>
                  </a:lnTo>
                  <a:lnTo>
                    <a:pt x="817" y="1249"/>
                  </a:lnTo>
                  <a:lnTo>
                    <a:pt x="1153" y="1345"/>
                  </a:lnTo>
                  <a:lnTo>
                    <a:pt x="1441" y="1393"/>
                  </a:lnTo>
                  <a:lnTo>
                    <a:pt x="2114" y="1441"/>
                  </a:lnTo>
                  <a:lnTo>
                    <a:pt x="2738" y="1393"/>
                  </a:lnTo>
                  <a:lnTo>
                    <a:pt x="3266" y="1249"/>
                  </a:lnTo>
                  <a:lnTo>
                    <a:pt x="3458" y="1201"/>
                  </a:lnTo>
                  <a:lnTo>
                    <a:pt x="3603" y="1057"/>
                  </a:lnTo>
                  <a:lnTo>
                    <a:pt x="3651" y="961"/>
                  </a:lnTo>
                  <a:lnTo>
                    <a:pt x="3699" y="817"/>
                  </a:lnTo>
                  <a:lnTo>
                    <a:pt x="3603" y="625"/>
                  </a:lnTo>
                  <a:lnTo>
                    <a:pt x="3410" y="481"/>
                  </a:lnTo>
                  <a:lnTo>
                    <a:pt x="3122" y="337"/>
                  </a:lnTo>
                  <a:lnTo>
                    <a:pt x="2786" y="241"/>
                  </a:lnTo>
                  <a:lnTo>
                    <a:pt x="2402" y="97"/>
                  </a:lnTo>
                  <a:lnTo>
                    <a:pt x="1970" y="49"/>
                  </a:lnTo>
                  <a:lnTo>
                    <a:pt x="1585" y="1"/>
                  </a:lnTo>
                  <a:close/>
                </a:path>
              </a:pathLst>
            </a:custGeom>
            <a:solidFill>
              <a:srgbClr val="422D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41"/>
            <p:cNvSpPr/>
            <p:nvPr/>
          </p:nvSpPr>
          <p:spPr>
            <a:xfrm>
              <a:off x="2458075" y="675925"/>
              <a:ext cx="92475" cy="36050"/>
            </a:xfrm>
            <a:custGeom>
              <a:avLst/>
              <a:gdLst/>
              <a:ahLst/>
              <a:cxnLst/>
              <a:rect l="l" t="t" r="r" b="b"/>
              <a:pathLst>
                <a:path w="3699" h="1442" fill="none" extrusionOk="0">
                  <a:moveTo>
                    <a:pt x="1153" y="1"/>
                  </a:moveTo>
                  <a:lnTo>
                    <a:pt x="1153" y="1"/>
                  </a:lnTo>
                  <a:lnTo>
                    <a:pt x="625" y="1"/>
                  </a:lnTo>
                  <a:lnTo>
                    <a:pt x="433" y="49"/>
                  </a:lnTo>
                  <a:lnTo>
                    <a:pt x="241" y="145"/>
                  </a:lnTo>
                  <a:lnTo>
                    <a:pt x="97" y="193"/>
                  </a:lnTo>
                  <a:lnTo>
                    <a:pt x="1" y="337"/>
                  </a:lnTo>
                  <a:lnTo>
                    <a:pt x="1" y="481"/>
                  </a:lnTo>
                  <a:lnTo>
                    <a:pt x="49" y="625"/>
                  </a:lnTo>
                  <a:lnTo>
                    <a:pt x="49" y="625"/>
                  </a:lnTo>
                  <a:lnTo>
                    <a:pt x="145" y="817"/>
                  </a:lnTo>
                  <a:lnTo>
                    <a:pt x="337" y="1009"/>
                  </a:lnTo>
                  <a:lnTo>
                    <a:pt x="577" y="1153"/>
                  </a:lnTo>
                  <a:lnTo>
                    <a:pt x="817" y="1249"/>
                  </a:lnTo>
                  <a:lnTo>
                    <a:pt x="1153" y="1345"/>
                  </a:lnTo>
                  <a:lnTo>
                    <a:pt x="1441" y="1393"/>
                  </a:lnTo>
                  <a:lnTo>
                    <a:pt x="2114" y="1441"/>
                  </a:lnTo>
                  <a:lnTo>
                    <a:pt x="2114" y="1441"/>
                  </a:lnTo>
                  <a:lnTo>
                    <a:pt x="2738" y="1393"/>
                  </a:lnTo>
                  <a:lnTo>
                    <a:pt x="3266" y="1249"/>
                  </a:lnTo>
                  <a:lnTo>
                    <a:pt x="3458" y="1201"/>
                  </a:lnTo>
                  <a:lnTo>
                    <a:pt x="3603" y="1057"/>
                  </a:lnTo>
                  <a:lnTo>
                    <a:pt x="3651" y="961"/>
                  </a:lnTo>
                  <a:lnTo>
                    <a:pt x="3699" y="817"/>
                  </a:lnTo>
                  <a:lnTo>
                    <a:pt x="3699" y="817"/>
                  </a:lnTo>
                  <a:lnTo>
                    <a:pt x="3603" y="625"/>
                  </a:lnTo>
                  <a:lnTo>
                    <a:pt x="3410" y="481"/>
                  </a:lnTo>
                  <a:lnTo>
                    <a:pt x="3122" y="337"/>
                  </a:lnTo>
                  <a:lnTo>
                    <a:pt x="2786" y="241"/>
                  </a:lnTo>
                  <a:lnTo>
                    <a:pt x="2402" y="97"/>
                  </a:lnTo>
                  <a:lnTo>
                    <a:pt x="1970" y="49"/>
                  </a:lnTo>
                  <a:lnTo>
                    <a:pt x="1585" y="1"/>
                  </a:lnTo>
                  <a:lnTo>
                    <a:pt x="1153"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41"/>
            <p:cNvSpPr/>
            <p:nvPr/>
          </p:nvSpPr>
          <p:spPr>
            <a:xfrm>
              <a:off x="2497700" y="721550"/>
              <a:ext cx="52850" cy="28850"/>
            </a:xfrm>
            <a:custGeom>
              <a:avLst/>
              <a:gdLst/>
              <a:ahLst/>
              <a:cxnLst/>
              <a:rect l="l" t="t" r="r" b="b"/>
              <a:pathLst>
                <a:path w="2114" h="1154" extrusionOk="0">
                  <a:moveTo>
                    <a:pt x="1393" y="1"/>
                  </a:moveTo>
                  <a:lnTo>
                    <a:pt x="1105" y="49"/>
                  </a:lnTo>
                  <a:lnTo>
                    <a:pt x="817" y="97"/>
                  </a:lnTo>
                  <a:lnTo>
                    <a:pt x="529" y="193"/>
                  </a:lnTo>
                  <a:lnTo>
                    <a:pt x="289" y="289"/>
                  </a:lnTo>
                  <a:lnTo>
                    <a:pt x="96" y="433"/>
                  </a:lnTo>
                  <a:lnTo>
                    <a:pt x="0" y="577"/>
                  </a:lnTo>
                  <a:lnTo>
                    <a:pt x="0" y="673"/>
                  </a:lnTo>
                  <a:lnTo>
                    <a:pt x="0" y="721"/>
                  </a:lnTo>
                  <a:lnTo>
                    <a:pt x="96" y="913"/>
                  </a:lnTo>
                  <a:lnTo>
                    <a:pt x="289" y="1009"/>
                  </a:lnTo>
                  <a:lnTo>
                    <a:pt x="481" y="1105"/>
                  </a:lnTo>
                  <a:lnTo>
                    <a:pt x="673" y="1153"/>
                  </a:lnTo>
                  <a:lnTo>
                    <a:pt x="913" y="1153"/>
                  </a:lnTo>
                  <a:lnTo>
                    <a:pt x="1153" y="1105"/>
                  </a:lnTo>
                  <a:lnTo>
                    <a:pt x="1441" y="1057"/>
                  </a:lnTo>
                  <a:lnTo>
                    <a:pt x="1633" y="1009"/>
                  </a:lnTo>
                  <a:lnTo>
                    <a:pt x="1825" y="865"/>
                  </a:lnTo>
                  <a:lnTo>
                    <a:pt x="2018" y="769"/>
                  </a:lnTo>
                  <a:lnTo>
                    <a:pt x="2114" y="625"/>
                  </a:lnTo>
                  <a:lnTo>
                    <a:pt x="2114" y="433"/>
                  </a:lnTo>
                  <a:lnTo>
                    <a:pt x="2066" y="289"/>
                  </a:lnTo>
                  <a:lnTo>
                    <a:pt x="1969" y="145"/>
                  </a:lnTo>
                  <a:lnTo>
                    <a:pt x="1825" y="49"/>
                  </a:lnTo>
                  <a:lnTo>
                    <a:pt x="1633" y="1"/>
                  </a:lnTo>
                  <a:close/>
                </a:path>
              </a:pathLst>
            </a:custGeom>
            <a:solidFill>
              <a:srgbClr val="422D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41"/>
            <p:cNvSpPr/>
            <p:nvPr/>
          </p:nvSpPr>
          <p:spPr>
            <a:xfrm>
              <a:off x="2497700" y="721550"/>
              <a:ext cx="52850" cy="28850"/>
            </a:xfrm>
            <a:custGeom>
              <a:avLst/>
              <a:gdLst/>
              <a:ahLst/>
              <a:cxnLst/>
              <a:rect l="l" t="t" r="r" b="b"/>
              <a:pathLst>
                <a:path w="2114" h="1154" fill="none" extrusionOk="0">
                  <a:moveTo>
                    <a:pt x="1393" y="1"/>
                  </a:moveTo>
                  <a:lnTo>
                    <a:pt x="1393" y="1"/>
                  </a:lnTo>
                  <a:lnTo>
                    <a:pt x="1105" y="49"/>
                  </a:lnTo>
                  <a:lnTo>
                    <a:pt x="817" y="97"/>
                  </a:lnTo>
                  <a:lnTo>
                    <a:pt x="529" y="193"/>
                  </a:lnTo>
                  <a:lnTo>
                    <a:pt x="289" y="289"/>
                  </a:lnTo>
                  <a:lnTo>
                    <a:pt x="96" y="433"/>
                  </a:lnTo>
                  <a:lnTo>
                    <a:pt x="0" y="577"/>
                  </a:lnTo>
                  <a:lnTo>
                    <a:pt x="0" y="673"/>
                  </a:lnTo>
                  <a:lnTo>
                    <a:pt x="0" y="721"/>
                  </a:lnTo>
                  <a:lnTo>
                    <a:pt x="96" y="913"/>
                  </a:lnTo>
                  <a:lnTo>
                    <a:pt x="96" y="913"/>
                  </a:lnTo>
                  <a:lnTo>
                    <a:pt x="289" y="1009"/>
                  </a:lnTo>
                  <a:lnTo>
                    <a:pt x="481" y="1105"/>
                  </a:lnTo>
                  <a:lnTo>
                    <a:pt x="673" y="1153"/>
                  </a:lnTo>
                  <a:lnTo>
                    <a:pt x="913" y="1153"/>
                  </a:lnTo>
                  <a:lnTo>
                    <a:pt x="913" y="1153"/>
                  </a:lnTo>
                  <a:lnTo>
                    <a:pt x="1153" y="1105"/>
                  </a:lnTo>
                  <a:lnTo>
                    <a:pt x="1441" y="1057"/>
                  </a:lnTo>
                  <a:lnTo>
                    <a:pt x="1633" y="1009"/>
                  </a:lnTo>
                  <a:lnTo>
                    <a:pt x="1825" y="865"/>
                  </a:lnTo>
                  <a:lnTo>
                    <a:pt x="2018" y="769"/>
                  </a:lnTo>
                  <a:lnTo>
                    <a:pt x="2114" y="625"/>
                  </a:lnTo>
                  <a:lnTo>
                    <a:pt x="2114" y="433"/>
                  </a:lnTo>
                  <a:lnTo>
                    <a:pt x="2066" y="289"/>
                  </a:lnTo>
                  <a:lnTo>
                    <a:pt x="2066" y="289"/>
                  </a:lnTo>
                  <a:lnTo>
                    <a:pt x="1969" y="145"/>
                  </a:lnTo>
                  <a:lnTo>
                    <a:pt x="1825" y="49"/>
                  </a:lnTo>
                  <a:lnTo>
                    <a:pt x="1633" y="1"/>
                  </a:lnTo>
                  <a:lnTo>
                    <a:pt x="1393"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41"/>
            <p:cNvSpPr/>
            <p:nvPr/>
          </p:nvSpPr>
          <p:spPr>
            <a:xfrm>
              <a:off x="2801450" y="934075"/>
              <a:ext cx="34850" cy="62450"/>
            </a:xfrm>
            <a:custGeom>
              <a:avLst/>
              <a:gdLst/>
              <a:ahLst/>
              <a:cxnLst/>
              <a:rect l="l" t="t" r="r" b="b"/>
              <a:pathLst>
                <a:path w="1394" h="2498" extrusionOk="0">
                  <a:moveTo>
                    <a:pt x="577" y="0"/>
                  </a:moveTo>
                  <a:lnTo>
                    <a:pt x="481" y="48"/>
                  </a:lnTo>
                  <a:lnTo>
                    <a:pt x="385" y="96"/>
                  </a:lnTo>
                  <a:lnTo>
                    <a:pt x="289" y="240"/>
                  </a:lnTo>
                  <a:lnTo>
                    <a:pt x="193" y="384"/>
                  </a:lnTo>
                  <a:lnTo>
                    <a:pt x="49" y="769"/>
                  </a:lnTo>
                  <a:lnTo>
                    <a:pt x="1" y="1201"/>
                  </a:lnTo>
                  <a:lnTo>
                    <a:pt x="1" y="1633"/>
                  </a:lnTo>
                  <a:lnTo>
                    <a:pt x="97" y="2017"/>
                  </a:lnTo>
                  <a:lnTo>
                    <a:pt x="193" y="2209"/>
                  </a:lnTo>
                  <a:lnTo>
                    <a:pt x="289" y="2353"/>
                  </a:lnTo>
                  <a:lnTo>
                    <a:pt x="433" y="2449"/>
                  </a:lnTo>
                  <a:lnTo>
                    <a:pt x="577" y="2497"/>
                  </a:lnTo>
                  <a:lnTo>
                    <a:pt x="865" y="2497"/>
                  </a:lnTo>
                  <a:lnTo>
                    <a:pt x="1009" y="2449"/>
                  </a:lnTo>
                  <a:lnTo>
                    <a:pt x="1153" y="2353"/>
                  </a:lnTo>
                  <a:lnTo>
                    <a:pt x="1201" y="2209"/>
                  </a:lnTo>
                  <a:lnTo>
                    <a:pt x="1346" y="1873"/>
                  </a:lnTo>
                  <a:lnTo>
                    <a:pt x="1394" y="1489"/>
                  </a:lnTo>
                  <a:lnTo>
                    <a:pt x="1346" y="1057"/>
                  </a:lnTo>
                  <a:lnTo>
                    <a:pt x="1201" y="673"/>
                  </a:lnTo>
                  <a:lnTo>
                    <a:pt x="1057" y="336"/>
                  </a:lnTo>
                  <a:lnTo>
                    <a:pt x="913" y="192"/>
                  </a:lnTo>
                  <a:lnTo>
                    <a:pt x="769" y="96"/>
                  </a:lnTo>
                  <a:lnTo>
                    <a:pt x="673" y="0"/>
                  </a:lnTo>
                  <a:close/>
                </a:path>
              </a:pathLst>
            </a:custGeom>
            <a:solidFill>
              <a:srgbClr val="422D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41"/>
            <p:cNvSpPr/>
            <p:nvPr/>
          </p:nvSpPr>
          <p:spPr>
            <a:xfrm>
              <a:off x="2801450" y="934075"/>
              <a:ext cx="34850" cy="62450"/>
            </a:xfrm>
            <a:custGeom>
              <a:avLst/>
              <a:gdLst/>
              <a:ahLst/>
              <a:cxnLst/>
              <a:rect l="l" t="t" r="r" b="b"/>
              <a:pathLst>
                <a:path w="1394" h="2498" fill="none" extrusionOk="0">
                  <a:moveTo>
                    <a:pt x="577" y="0"/>
                  </a:moveTo>
                  <a:lnTo>
                    <a:pt x="577" y="0"/>
                  </a:lnTo>
                  <a:lnTo>
                    <a:pt x="481" y="48"/>
                  </a:lnTo>
                  <a:lnTo>
                    <a:pt x="385" y="96"/>
                  </a:lnTo>
                  <a:lnTo>
                    <a:pt x="289" y="240"/>
                  </a:lnTo>
                  <a:lnTo>
                    <a:pt x="193" y="384"/>
                  </a:lnTo>
                  <a:lnTo>
                    <a:pt x="49" y="769"/>
                  </a:lnTo>
                  <a:lnTo>
                    <a:pt x="1" y="1201"/>
                  </a:lnTo>
                  <a:lnTo>
                    <a:pt x="1" y="1633"/>
                  </a:lnTo>
                  <a:lnTo>
                    <a:pt x="97" y="2017"/>
                  </a:lnTo>
                  <a:lnTo>
                    <a:pt x="193" y="2209"/>
                  </a:lnTo>
                  <a:lnTo>
                    <a:pt x="289" y="2353"/>
                  </a:lnTo>
                  <a:lnTo>
                    <a:pt x="433" y="2449"/>
                  </a:lnTo>
                  <a:lnTo>
                    <a:pt x="577" y="2497"/>
                  </a:lnTo>
                  <a:lnTo>
                    <a:pt x="577" y="2497"/>
                  </a:lnTo>
                  <a:lnTo>
                    <a:pt x="721" y="2497"/>
                  </a:lnTo>
                  <a:lnTo>
                    <a:pt x="721" y="2497"/>
                  </a:lnTo>
                  <a:lnTo>
                    <a:pt x="865" y="2497"/>
                  </a:lnTo>
                  <a:lnTo>
                    <a:pt x="1009" y="2449"/>
                  </a:lnTo>
                  <a:lnTo>
                    <a:pt x="1153" y="2353"/>
                  </a:lnTo>
                  <a:lnTo>
                    <a:pt x="1201" y="2209"/>
                  </a:lnTo>
                  <a:lnTo>
                    <a:pt x="1346" y="1873"/>
                  </a:lnTo>
                  <a:lnTo>
                    <a:pt x="1394" y="1489"/>
                  </a:lnTo>
                  <a:lnTo>
                    <a:pt x="1346" y="1057"/>
                  </a:lnTo>
                  <a:lnTo>
                    <a:pt x="1201" y="673"/>
                  </a:lnTo>
                  <a:lnTo>
                    <a:pt x="1057" y="336"/>
                  </a:lnTo>
                  <a:lnTo>
                    <a:pt x="913" y="192"/>
                  </a:lnTo>
                  <a:lnTo>
                    <a:pt x="769" y="96"/>
                  </a:lnTo>
                  <a:lnTo>
                    <a:pt x="769" y="96"/>
                  </a:lnTo>
                  <a:lnTo>
                    <a:pt x="673" y="0"/>
                  </a:lnTo>
                  <a:lnTo>
                    <a:pt x="577"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41"/>
            <p:cNvSpPr/>
            <p:nvPr/>
          </p:nvSpPr>
          <p:spPr>
            <a:xfrm>
              <a:off x="2763050" y="941275"/>
              <a:ext cx="24025" cy="43250"/>
            </a:xfrm>
            <a:custGeom>
              <a:avLst/>
              <a:gdLst/>
              <a:ahLst/>
              <a:cxnLst/>
              <a:rect l="l" t="t" r="r" b="b"/>
              <a:pathLst>
                <a:path w="961" h="1730" extrusionOk="0">
                  <a:moveTo>
                    <a:pt x="336" y="0"/>
                  </a:moveTo>
                  <a:lnTo>
                    <a:pt x="288" y="48"/>
                  </a:lnTo>
                  <a:lnTo>
                    <a:pt x="144" y="240"/>
                  </a:lnTo>
                  <a:lnTo>
                    <a:pt x="48" y="481"/>
                  </a:lnTo>
                  <a:lnTo>
                    <a:pt x="0" y="817"/>
                  </a:lnTo>
                  <a:lnTo>
                    <a:pt x="0" y="1105"/>
                  </a:lnTo>
                  <a:lnTo>
                    <a:pt x="96" y="1393"/>
                  </a:lnTo>
                  <a:lnTo>
                    <a:pt x="240" y="1633"/>
                  </a:lnTo>
                  <a:lnTo>
                    <a:pt x="336" y="1681"/>
                  </a:lnTo>
                  <a:lnTo>
                    <a:pt x="432" y="1729"/>
                  </a:lnTo>
                  <a:lnTo>
                    <a:pt x="624" y="1729"/>
                  </a:lnTo>
                  <a:lnTo>
                    <a:pt x="720" y="1681"/>
                  </a:lnTo>
                  <a:lnTo>
                    <a:pt x="864" y="1537"/>
                  </a:lnTo>
                  <a:lnTo>
                    <a:pt x="961" y="1297"/>
                  </a:lnTo>
                  <a:lnTo>
                    <a:pt x="961" y="1009"/>
                  </a:lnTo>
                  <a:lnTo>
                    <a:pt x="961" y="721"/>
                  </a:lnTo>
                  <a:lnTo>
                    <a:pt x="864" y="433"/>
                  </a:lnTo>
                  <a:lnTo>
                    <a:pt x="720" y="192"/>
                  </a:lnTo>
                  <a:lnTo>
                    <a:pt x="576" y="48"/>
                  </a:lnTo>
                  <a:lnTo>
                    <a:pt x="432" y="0"/>
                  </a:lnTo>
                  <a:close/>
                </a:path>
              </a:pathLst>
            </a:custGeom>
            <a:solidFill>
              <a:srgbClr val="422D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41"/>
            <p:cNvSpPr/>
            <p:nvPr/>
          </p:nvSpPr>
          <p:spPr>
            <a:xfrm>
              <a:off x="2763050" y="941275"/>
              <a:ext cx="24025" cy="43250"/>
            </a:xfrm>
            <a:custGeom>
              <a:avLst/>
              <a:gdLst/>
              <a:ahLst/>
              <a:cxnLst/>
              <a:rect l="l" t="t" r="r" b="b"/>
              <a:pathLst>
                <a:path w="961" h="1730" fill="none" extrusionOk="0">
                  <a:moveTo>
                    <a:pt x="432" y="0"/>
                  </a:moveTo>
                  <a:lnTo>
                    <a:pt x="432" y="0"/>
                  </a:lnTo>
                  <a:lnTo>
                    <a:pt x="336" y="0"/>
                  </a:lnTo>
                  <a:lnTo>
                    <a:pt x="288" y="48"/>
                  </a:lnTo>
                  <a:lnTo>
                    <a:pt x="144" y="240"/>
                  </a:lnTo>
                  <a:lnTo>
                    <a:pt x="48" y="481"/>
                  </a:lnTo>
                  <a:lnTo>
                    <a:pt x="0" y="817"/>
                  </a:lnTo>
                  <a:lnTo>
                    <a:pt x="0" y="1105"/>
                  </a:lnTo>
                  <a:lnTo>
                    <a:pt x="96" y="1393"/>
                  </a:lnTo>
                  <a:lnTo>
                    <a:pt x="240" y="1633"/>
                  </a:lnTo>
                  <a:lnTo>
                    <a:pt x="336" y="1681"/>
                  </a:lnTo>
                  <a:lnTo>
                    <a:pt x="432" y="1729"/>
                  </a:lnTo>
                  <a:lnTo>
                    <a:pt x="432" y="1729"/>
                  </a:lnTo>
                  <a:lnTo>
                    <a:pt x="528" y="1729"/>
                  </a:lnTo>
                  <a:lnTo>
                    <a:pt x="528" y="1729"/>
                  </a:lnTo>
                  <a:lnTo>
                    <a:pt x="624" y="1729"/>
                  </a:lnTo>
                  <a:lnTo>
                    <a:pt x="720" y="1681"/>
                  </a:lnTo>
                  <a:lnTo>
                    <a:pt x="864" y="1537"/>
                  </a:lnTo>
                  <a:lnTo>
                    <a:pt x="961" y="1297"/>
                  </a:lnTo>
                  <a:lnTo>
                    <a:pt x="961" y="1009"/>
                  </a:lnTo>
                  <a:lnTo>
                    <a:pt x="961" y="721"/>
                  </a:lnTo>
                  <a:lnTo>
                    <a:pt x="864" y="433"/>
                  </a:lnTo>
                  <a:lnTo>
                    <a:pt x="720" y="192"/>
                  </a:lnTo>
                  <a:lnTo>
                    <a:pt x="576" y="48"/>
                  </a:lnTo>
                  <a:lnTo>
                    <a:pt x="576" y="48"/>
                  </a:lnTo>
                  <a:lnTo>
                    <a:pt x="432"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TextBox 2">
            <a:extLst>
              <a:ext uri="{FF2B5EF4-FFF2-40B4-BE49-F238E27FC236}">
                <a16:creationId xmlns:a16="http://schemas.microsoft.com/office/drawing/2014/main" id="{1AD6E281-2E4F-8486-1B71-73F10E66DD34}"/>
              </a:ext>
            </a:extLst>
          </p:cNvPr>
          <p:cNvSpPr txBox="1"/>
          <p:nvPr/>
        </p:nvSpPr>
        <p:spPr>
          <a:xfrm>
            <a:off x="8362947" y="4881890"/>
            <a:ext cx="1901952" cy="261610"/>
          </a:xfrm>
          <a:prstGeom prst="rect">
            <a:avLst/>
          </a:prstGeom>
          <a:noFill/>
        </p:spPr>
        <p:txBody>
          <a:bodyPr wrap="square" rtlCol="0">
            <a:spAutoFit/>
          </a:bodyPr>
          <a:lstStyle/>
          <a:p>
            <a:r>
              <a:rPr lang="en-DE" sz="1100" dirty="0"/>
              <a:t>1</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368"/>
        <p:cNvGrpSpPr/>
        <p:nvPr/>
      </p:nvGrpSpPr>
      <p:grpSpPr>
        <a:xfrm>
          <a:off x="0" y="0"/>
          <a:ext cx="0" cy="0"/>
          <a:chOff x="0" y="0"/>
          <a:chExt cx="0" cy="0"/>
        </a:xfrm>
      </p:grpSpPr>
      <p:sp>
        <p:nvSpPr>
          <p:cNvPr id="3372" name="Google Shape;3372;p50"/>
          <p:cNvSpPr txBox="1">
            <a:spLocks noGrp="1"/>
          </p:cNvSpPr>
          <p:nvPr>
            <p:ph type="title"/>
          </p:nvPr>
        </p:nvSpPr>
        <p:spPr>
          <a:xfrm>
            <a:off x="720000" y="1251099"/>
            <a:ext cx="3568075"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Onboarding &amp; Login</a:t>
            </a:r>
            <a:endParaRPr dirty="0"/>
          </a:p>
        </p:txBody>
      </p:sp>
      <p:sp>
        <p:nvSpPr>
          <p:cNvPr id="3375" name="Google Shape;3375;p50"/>
          <p:cNvSpPr txBox="1">
            <a:spLocks noGrp="1"/>
          </p:cNvSpPr>
          <p:nvPr>
            <p:ph type="title" idx="6"/>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Prototype</a:t>
            </a:r>
            <a:endParaRPr dirty="0"/>
          </a:p>
        </p:txBody>
      </p:sp>
      <p:sp>
        <p:nvSpPr>
          <p:cNvPr id="3377" name="Google Shape;3377;p50"/>
          <p:cNvSpPr txBox="1">
            <a:spLocks noGrp="1"/>
          </p:cNvSpPr>
          <p:nvPr>
            <p:ph type="title" idx="4"/>
          </p:nvPr>
        </p:nvSpPr>
        <p:spPr>
          <a:xfrm>
            <a:off x="5514480" y="1251099"/>
            <a:ext cx="22908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Reading</a:t>
            </a:r>
            <a:endParaRPr dirty="0"/>
          </a:p>
        </p:txBody>
      </p:sp>
      <p:grpSp>
        <p:nvGrpSpPr>
          <p:cNvPr id="3379" name="Google Shape;3379;p50"/>
          <p:cNvGrpSpPr/>
          <p:nvPr/>
        </p:nvGrpSpPr>
        <p:grpSpPr>
          <a:xfrm>
            <a:off x="4388040" y="1916624"/>
            <a:ext cx="422609" cy="420992"/>
            <a:chOff x="2085450" y="842250"/>
            <a:chExt cx="483700" cy="481850"/>
          </a:xfrm>
        </p:grpSpPr>
        <p:sp>
          <p:nvSpPr>
            <p:cNvPr id="3380" name="Google Shape;3380;p50"/>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381" name="Google Shape;3381;p50"/>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382" name="Google Shape;3382;p50"/>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3383" name="Google Shape;3383;p50"/>
          <p:cNvGrpSpPr/>
          <p:nvPr/>
        </p:nvGrpSpPr>
        <p:grpSpPr>
          <a:xfrm>
            <a:off x="1859695" y="1904439"/>
            <a:ext cx="420971" cy="420971"/>
            <a:chOff x="4456875" y="1435075"/>
            <a:chExt cx="481825" cy="481825"/>
          </a:xfrm>
        </p:grpSpPr>
        <p:sp>
          <p:nvSpPr>
            <p:cNvPr id="3384" name="Google Shape;3384;p50"/>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385" name="Google Shape;3385;p50"/>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386" name="Google Shape;3386;p50"/>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387" name="Google Shape;3387;p50"/>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388" name="Google Shape;3388;p50"/>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389" name="Google Shape;3389;p50"/>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390" name="Google Shape;3390;p50"/>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391" name="Google Shape;3391;p50"/>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392" name="Google Shape;3392;p50"/>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393" name="Google Shape;3393;p50"/>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394" name="Google Shape;3394;p50"/>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395" name="Google Shape;3395;p50"/>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396" name="Google Shape;3396;p50"/>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397" name="Google Shape;3397;p50"/>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398" name="Google Shape;3398;p50"/>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399" name="Google Shape;3399;p50"/>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400" name="Google Shape;3400;p50"/>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401" name="Google Shape;3401;p50"/>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402" name="Google Shape;3402;p50"/>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3403" name="Google Shape;3403;p50"/>
          <p:cNvGrpSpPr/>
          <p:nvPr/>
        </p:nvGrpSpPr>
        <p:grpSpPr>
          <a:xfrm>
            <a:off x="6905347" y="1919955"/>
            <a:ext cx="376322" cy="390005"/>
            <a:chOff x="3357325" y="2093500"/>
            <a:chExt cx="311525" cy="322825"/>
          </a:xfrm>
        </p:grpSpPr>
        <p:sp>
          <p:nvSpPr>
            <p:cNvPr id="3404" name="Google Shape;3404;p50"/>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405" name="Google Shape;3405;p50"/>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406" name="Google Shape;3406;p50"/>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pic>
        <p:nvPicPr>
          <p:cNvPr id="2" name="Picture 1">
            <a:extLst>
              <a:ext uri="{FF2B5EF4-FFF2-40B4-BE49-F238E27FC236}">
                <a16:creationId xmlns:a16="http://schemas.microsoft.com/office/drawing/2014/main" id="{80350879-8E00-1968-1F8B-CF29BCF67ABD}"/>
              </a:ext>
            </a:extLst>
          </p:cNvPr>
          <p:cNvPicPr>
            <a:picLocks noChangeAspect="1"/>
          </p:cNvPicPr>
          <p:nvPr/>
        </p:nvPicPr>
        <p:blipFill>
          <a:blip r:embed="rId3"/>
          <a:stretch>
            <a:fillRect/>
          </a:stretch>
        </p:blipFill>
        <p:spPr>
          <a:xfrm rot="5400000">
            <a:off x="324898" y="2259715"/>
            <a:ext cx="2330564" cy="1747924"/>
          </a:xfrm>
          <a:prstGeom prst="rect">
            <a:avLst/>
          </a:prstGeom>
        </p:spPr>
      </p:pic>
      <p:pic>
        <p:nvPicPr>
          <p:cNvPr id="6" name="Picture 5">
            <a:extLst>
              <a:ext uri="{FF2B5EF4-FFF2-40B4-BE49-F238E27FC236}">
                <a16:creationId xmlns:a16="http://schemas.microsoft.com/office/drawing/2014/main" id="{D406A4F3-6839-92FD-443D-82B5DFCCF719}"/>
              </a:ext>
            </a:extLst>
          </p:cNvPr>
          <p:cNvPicPr>
            <a:picLocks noChangeAspect="1"/>
          </p:cNvPicPr>
          <p:nvPr/>
        </p:nvPicPr>
        <p:blipFill>
          <a:blip r:embed="rId4"/>
          <a:stretch>
            <a:fillRect/>
          </a:stretch>
        </p:blipFill>
        <p:spPr>
          <a:xfrm rot="5400000">
            <a:off x="2306938" y="2264646"/>
            <a:ext cx="2328404" cy="1746303"/>
          </a:xfrm>
          <a:prstGeom prst="rect">
            <a:avLst/>
          </a:prstGeom>
        </p:spPr>
      </p:pic>
      <p:pic>
        <p:nvPicPr>
          <p:cNvPr id="14" name="Picture 13">
            <a:extLst>
              <a:ext uri="{FF2B5EF4-FFF2-40B4-BE49-F238E27FC236}">
                <a16:creationId xmlns:a16="http://schemas.microsoft.com/office/drawing/2014/main" id="{18153242-1248-9C3E-3A7F-4DB8A45BA7A5}"/>
              </a:ext>
            </a:extLst>
          </p:cNvPr>
          <p:cNvPicPr>
            <a:picLocks noChangeAspect="1"/>
          </p:cNvPicPr>
          <p:nvPr/>
        </p:nvPicPr>
        <p:blipFill>
          <a:blip r:embed="rId5"/>
          <a:stretch>
            <a:fillRect/>
          </a:stretch>
        </p:blipFill>
        <p:spPr>
          <a:xfrm rot="5400000">
            <a:off x="4516478" y="2261269"/>
            <a:ext cx="2328404" cy="1746303"/>
          </a:xfrm>
          <a:prstGeom prst="rect">
            <a:avLst/>
          </a:prstGeom>
        </p:spPr>
      </p:pic>
      <p:pic>
        <p:nvPicPr>
          <p:cNvPr id="16" name="Picture 15">
            <a:extLst>
              <a:ext uri="{FF2B5EF4-FFF2-40B4-BE49-F238E27FC236}">
                <a16:creationId xmlns:a16="http://schemas.microsoft.com/office/drawing/2014/main" id="{9CFC2F8D-B16B-ED67-9233-4B1FD7F6BB67}"/>
              </a:ext>
            </a:extLst>
          </p:cNvPr>
          <p:cNvPicPr>
            <a:picLocks noChangeAspect="1"/>
          </p:cNvPicPr>
          <p:nvPr/>
        </p:nvPicPr>
        <p:blipFill>
          <a:blip r:embed="rId6"/>
          <a:stretch>
            <a:fillRect/>
          </a:stretch>
        </p:blipFill>
        <p:spPr>
          <a:xfrm rot="5400000">
            <a:off x="6464605" y="2261269"/>
            <a:ext cx="2328404" cy="1746303"/>
          </a:xfrm>
          <a:prstGeom prst="rect">
            <a:avLst/>
          </a:prstGeom>
        </p:spPr>
      </p:pic>
      <p:sp>
        <p:nvSpPr>
          <p:cNvPr id="17" name="TextBox 16">
            <a:extLst>
              <a:ext uri="{FF2B5EF4-FFF2-40B4-BE49-F238E27FC236}">
                <a16:creationId xmlns:a16="http://schemas.microsoft.com/office/drawing/2014/main" id="{7E3F4C57-FF1E-EB09-831E-250EDB4AC6ED}"/>
              </a:ext>
            </a:extLst>
          </p:cNvPr>
          <p:cNvSpPr txBox="1"/>
          <p:nvPr/>
        </p:nvSpPr>
        <p:spPr>
          <a:xfrm>
            <a:off x="8362947" y="4881890"/>
            <a:ext cx="1901952" cy="261610"/>
          </a:xfrm>
          <a:prstGeom prst="rect">
            <a:avLst/>
          </a:prstGeom>
          <a:noFill/>
        </p:spPr>
        <p:txBody>
          <a:bodyPr wrap="square" rtlCol="0">
            <a:spAutoFit/>
          </a:bodyPr>
          <a:lstStyle/>
          <a:p>
            <a:r>
              <a:rPr lang="en-DE" sz="1100" dirty="0"/>
              <a:t>10</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368"/>
        <p:cNvGrpSpPr/>
        <p:nvPr/>
      </p:nvGrpSpPr>
      <p:grpSpPr>
        <a:xfrm>
          <a:off x="0" y="0"/>
          <a:ext cx="0" cy="0"/>
          <a:chOff x="0" y="0"/>
          <a:chExt cx="0" cy="0"/>
        </a:xfrm>
      </p:grpSpPr>
      <p:sp>
        <p:nvSpPr>
          <p:cNvPr id="3375" name="Google Shape;3375;p50"/>
          <p:cNvSpPr txBox="1">
            <a:spLocks noGrp="1"/>
          </p:cNvSpPr>
          <p:nvPr>
            <p:ph type="title" idx="6"/>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Prototype</a:t>
            </a:r>
            <a:endParaRPr dirty="0"/>
          </a:p>
        </p:txBody>
      </p:sp>
      <p:sp>
        <p:nvSpPr>
          <p:cNvPr id="3377" name="Google Shape;3377;p50"/>
          <p:cNvSpPr txBox="1">
            <a:spLocks noGrp="1"/>
          </p:cNvSpPr>
          <p:nvPr>
            <p:ph type="title" idx="4"/>
          </p:nvPr>
        </p:nvSpPr>
        <p:spPr>
          <a:xfrm>
            <a:off x="2333134" y="1184635"/>
            <a:ext cx="4477731"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Friends and memories</a:t>
            </a:r>
            <a:endParaRPr dirty="0"/>
          </a:p>
        </p:txBody>
      </p:sp>
      <p:grpSp>
        <p:nvGrpSpPr>
          <p:cNvPr id="3379" name="Google Shape;3379;p50"/>
          <p:cNvGrpSpPr/>
          <p:nvPr/>
        </p:nvGrpSpPr>
        <p:grpSpPr>
          <a:xfrm>
            <a:off x="4388040" y="1916624"/>
            <a:ext cx="422609" cy="420992"/>
            <a:chOff x="2085450" y="842250"/>
            <a:chExt cx="483700" cy="481850"/>
          </a:xfrm>
        </p:grpSpPr>
        <p:sp>
          <p:nvSpPr>
            <p:cNvPr id="3380" name="Google Shape;3380;p50"/>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381" name="Google Shape;3381;p50"/>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382" name="Google Shape;3382;p50"/>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3383" name="Google Shape;3383;p50"/>
          <p:cNvGrpSpPr/>
          <p:nvPr/>
        </p:nvGrpSpPr>
        <p:grpSpPr>
          <a:xfrm>
            <a:off x="1859695" y="1904439"/>
            <a:ext cx="420971" cy="420971"/>
            <a:chOff x="4456875" y="1435075"/>
            <a:chExt cx="481825" cy="481825"/>
          </a:xfrm>
        </p:grpSpPr>
        <p:sp>
          <p:nvSpPr>
            <p:cNvPr id="3384" name="Google Shape;3384;p50"/>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385" name="Google Shape;3385;p50"/>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386" name="Google Shape;3386;p50"/>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387" name="Google Shape;3387;p50"/>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388" name="Google Shape;3388;p50"/>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389" name="Google Shape;3389;p50"/>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390" name="Google Shape;3390;p50"/>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391" name="Google Shape;3391;p50"/>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392" name="Google Shape;3392;p50"/>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393" name="Google Shape;3393;p50"/>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394" name="Google Shape;3394;p50"/>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395" name="Google Shape;3395;p50"/>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396" name="Google Shape;3396;p50"/>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397" name="Google Shape;3397;p50"/>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398" name="Google Shape;3398;p50"/>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399" name="Google Shape;3399;p50"/>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400" name="Google Shape;3400;p50"/>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401" name="Google Shape;3401;p50"/>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402" name="Google Shape;3402;p50"/>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3403" name="Google Shape;3403;p50"/>
          <p:cNvGrpSpPr/>
          <p:nvPr/>
        </p:nvGrpSpPr>
        <p:grpSpPr>
          <a:xfrm>
            <a:off x="6905347" y="1919955"/>
            <a:ext cx="376322" cy="390005"/>
            <a:chOff x="3357325" y="2093500"/>
            <a:chExt cx="311525" cy="322825"/>
          </a:xfrm>
        </p:grpSpPr>
        <p:sp>
          <p:nvSpPr>
            <p:cNvPr id="3404" name="Google Shape;3404;p50"/>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405" name="Google Shape;3405;p50"/>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406" name="Google Shape;3406;p50"/>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pic>
        <p:nvPicPr>
          <p:cNvPr id="14" name="Picture 13">
            <a:extLst>
              <a:ext uri="{FF2B5EF4-FFF2-40B4-BE49-F238E27FC236}">
                <a16:creationId xmlns:a16="http://schemas.microsoft.com/office/drawing/2014/main" id="{18153242-1248-9C3E-3A7F-4DB8A45BA7A5}"/>
              </a:ext>
            </a:extLst>
          </p:cNvPr>
          <p:cNvPicPr>
            <a:picLocks noChangeAspect="1"/>
          </p:cNvPicPr>
          <p:nvPr/>
        </p:nvPicPr>
        <p:blipFill>
          <a:blip r:embed="rId3"/>
          <a:srcRect/>
          <a:stretch/>
        </p:blipFill>
        <p:spPr>
          <a:xfrm rot="5400000">
            <a:off x="2436582" y="2261219"/>
            <a:ext cx="2327999" cy="1745999"/>
          </a:xfrm>
          <a:prstGeom prst="rect">
            <a:avLst/>
          </a:prstGeom>
        </p:spPr>
      </p:pic>
      <p:pic>
        <p:nvPicPr>
          <p:cNvPr id="16" name="Picture 15">
            <a:extLst>
              <a:ext uri="{FF2B5EF4-FFF2-40B4-BE49-F238E27FC236}">
                <a16:creationId xmlns:a16="http://schemas.microsoft.com/office/drawing/2014/main" id="{9CFC2F8D-B16B-ED67-9233-4B1FD7F6BB67}"/>
              </a:ext>
            </a:extLst>
          </p:cNvPr>
          <p:cNvPicPr>
            <a:picLocks noChangeAspect="1"/>
          </p:cNvPicPr>
          <p:nvPr/>
        </p:nvPicPr>
        <p:blipFill>
          <a:blip r:embed="rId4"/>
          <a:srcRect/>
          <a:stretch/>
        </p:blipFill>
        <p:spPr>
          <a:xfrm rot="5400000">
            <a:off x="4526111" y="2261219"/>
            <a:ext cx="2327999" cy="1745999"/>
          </a:xfrm>
          <a:prstGeom prst="rect">
            <a:avLst/>
          </a:prstGeom>
        </p:spPr>
      </p:pic>
      <p:sp>
        <p:nvSpPr>
          <p:cNvPr id="5" name="TextBox 4">
            <a:extLst>
              <a:ext uri="{FF2B5EF4-FFF2-40B4-BE49-F238E27FC236}">
                <a16:creationId xmlns:a16="http://schemas.microsoft.com/office/drawing/2014/main" id="{5EA246C9-B2EA-3BFB-F982-8916FDCE8DDD}"/>
              </a:ext>
            </a:extLst>
          </p:cNvPr>
          <p:cNvSpPr txBox="1"/>
          <p:nvPr/>
        </p:nvSpPr>
        <p:spPr>
          <a:xfrm>
            <a:off x="8362947" y="4881890"/>
            <a:ext cx="1901952" cy="261610"/>
          </a:xfrm>
          <a:prstGeom prst="rect">
            <a:avLst/>
          </a:prstGeom>
          <a:noFill/>
        </p:spPr>
        <p:txBody>
          <a:bodyPr wrap="square" rtlCol="0">
            <a:spAutoFit/>
          </a:bodyPr>
          <a:lstStyle/>
          <a:p>
            <a:r>
              <a:rPr lang="en-DE" sz="1100" dirty="0"/>
              <a:t>11</a:t>
            </a:r>
          </a:p>
        </p:txBody>
      </p:sp>
    </p:spTree>
    <p:extLst>
      <p:ext uri="{BB962C8B-B14F-4D97-AF65-F5344CB8AC3E}">
        <p14:creationId xmlns:p14="http://schemas.microsoft.com/office/powerpoint/2010/main" val="41711515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368"/>
        <p:cNvGrpSpPr/>
        <p:nvPr/>
      </p:nvGrpSpPr>
      <p:grpSpPr>
        <a:xfrm>
          <a:off x="0" y="0"/>
          <a:ext cx="0" cy="0"/>
          <a:chOff x="0" y="0"/>
          <a:chExt cx="0" cy="0"/>
        </a:xfrm>
      </p:grpSpPr>
      <p:sp>
        <p:nvSpPr>
          <p:cNvPr id="3372" name="Google Shape;3372;p50"/>
          <p:cNvSpPr txBox="1">
            <a:spLocks noGrp="1"/>
          </p:cNvSpPr>
          <p:nvPr>
            <p:ph type="title"/>
          </p:nvPr>
        </p:nvSpPr>
        <p:spPr>
          <a:xfrm>
            <a:off x="592356" y="1240476"/>
            <a:ext cx="3568075"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Playing games</a:t>
            </a:r>
            <a:endParaRPr dirty="0"/>
          </a:p>
        </p:txBody>
      </p:sp>
      <p:sp>
        <p:nvSpPr>
          <p:cNvPr id="3375" name="Google Shape;3375;p50"/>
          <p:cNvSpPr txBox="1">
            <a:spLocks noGrp="1"/>
          </p:cNvSpPr>
          <p:nvPr>
            <p:ph type="title" idx="6"/>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Prototype</a:t>
            </a:r>
            <a:endParaRPr dirty="0"/>
          </a:p>
        </p:txBody>
      </p:sp>
      <p:sp>
        <p:nvSpPr>
          <p:cNvPr id="3377" name="Google Shape;3377;p50"/>
          <p:cNvSpPr txBox="1">
            <a:spLocks noGrp="1"/>
          </p:cNvSpPr>
          <p:nvPr>
            <p:ph type="title" idx="4"/>
          </p:nvPr>
        </p:nvSpPr>
        <p:spPr>
          <a:xfrm>
            <a:off x="5297663" y="1240314"/>
            <a:ext cx="2517157"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Watching videos</a:t>
            </a:r>
            <a:endParaRPr dirty="0"/>
          </a:p>
        </p:txBody>
      </p:sp>
      <p:grpSp>
        <p:nvGrpSpPr>
          <p:cNvPr id="3379" name="Google Shape;3379;p50"/>
          <p:cNvGrpSpPr/>
          <p:nvPr/>
        </p:nvGrpSpPr>
        <p:grpSpPr>
          <a:xfrm>
            <a:off x="4388040" y="1916624"/>
            <a:ext cx="422609" cy="420992"/>
            <a:chOff x="2085450" y="842250"/>
            <a:chExt cx="483700" cy="481850"/>
          </a:xfrm>
        </p:grpSpPr>
        <p:sp>
          <p:nvSpPr>
            <p:cNvPr id="3380" name="Google Shape;3380;p50"/>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381" name="Google Shape;3381;p50"/>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382" name="Google Shape;3382;p50"/>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3383" name="Google Shape;3383;p50"/>
          <p:cNvGrpSpPr/>
          <p:nvPr/>
        </p:nvGrpSpPr>
        <p:grpSpPr>
          <a:xfrm>
            <a:off x="1859695" y="1904439"/>
            <a:ext cx="420971" cy="420971"/>
            <a:chOff x="4456875" y="1435075"/>
            <a:chExt cx="481825" cy="481825"/>
          </a:xfrm>
        </p:grpSpPr>
        <p:sp>
          <p:nvSpPr>
            <p:cNvPr id="3384" name="Google Shape;3384;p50"/>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385" name="Google Shape;3385;p50"/>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386" name="Google Shape;3386;p50"/>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387" name="Google Shape;3387;p50"/>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388" name="Google Shape;3388;p50"/>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389" name="Google Shape;3389;p50"/>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390" name="Google Shape;3390;p50"/>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391" name="Google Shape;3391;p50"/>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392" name="Google Shape;3392;p50"/>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393" name="Google Shape;3393;p50"/>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394" name="Google Shape;3394;p50"/>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395" name="Google Shape;3395;p50"/>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396" name="Google Shape;3396;p50"/>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397" name="Google Shape;3397;p50"/>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398" name="Google Shape;3398;p50"/>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399" name="Google Shape;3399;p50"/>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400" name="Google Shape;3400;p50"/>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401" name="Google Shape;3401;p50"/>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402" name="Google Shape;3402;p50"/>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3403" name="Google Shape;3403;p50"/>
          <p:cNvGrpSpPr/>
          <p:nvPr/>
        </p:nvGrpSpPr>
        <p:grpSpPr>
          <a:xfrm>
            <a:off x="6905347" y="1919955"/>
            <a:ext cx="376322" cy="390005"/>
            <a:chOff x="3357325" y="2093500"/>
            <a:chExt cx="311525" cy="322825"/>
          </a:xfrm>
        </p:grpSpPr>
        <p:sp>
          <p:nvSpPr>
            <p:cNvPr id="3404" name="Google Shape;3404;p50"/>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405" name="Google Shape;3405;p50"/>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406" name="Google Shape;3406;p50"/>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pic>
        <p:nvPicPr>
          <p:cNvPr id="2" name="Picture 1">
            <a:extLst>
              <a:ext uri="{FF2B5EF4-FFF2-40B4-BE49-F238E27FC236}">
                <a16:creationId xmlns:a16="http://schemas.microsoft.com/office/drawing/2014/main" id="{80350879-8E00-1968-1F8B-CF29BCF67ABD}"/>
              </a:ext>
            </a:extLst>
          </p:cNvPr>
          <p:cNvPicPr>
            <a:picLocks noChangeAspect="1"/>
          </p:cNvPicPr>
          <p:nvPr/>
        </p:nvPicPr>
        <p:blipFill>
          <a:blip r:embed="rId3"/>
          <a:srcRect/>
          <a:stretch/>
        </p:blipFill>
        <p:spPr>
          <a:xfrm rot="5400000">
            <a:off x="339395" y="2259394"/>
            <a:ext cx="2327999" cy="1745999"/>
          </a:xfrm>
          <a:prstGeom prst="rect">
            <a:avLst/>
          </a:prstGeom>
        </p:spPr>
      </p:pic>
      <p:pic>
        <p:nvPicPr>
          <p:cNvPr id="6" name="Picture 5">
            <a:extLst>
              <a:ext uri="{FF2B5EF4-FFF2-40B4-BE49-F238E27FC236}">
                <a16:creationId xmlns:a16="http://schemas.microsoft.com/office/drawing/2014/main" id="{D406A4F3-6839-92FD-443D-82B5DFCCF719}"/>
              </a:ext>
            </a:extLst>
          </p:cNvPr>
          <p:cNvPicPr>
            <a:picLocks noChangeAspect="1"/>
          </p:cNvPicPr>
          <p:nvPr/>
        </p:nvPicPr>
        <p:blipFill>
          <a:blip r:embed="rId4"/>
          <a:srcRect/>
          <a:stretch/>
        </p:blipFill>
        <p:spPr>
          <a:xfrm rot="5400000">
            <a:off x="2272661" y="2264596"/>
            <a:ext cx="2327998" cy="1745999"/>
          </a:xfrm>
          <a:prstGeom prst="rect">
            <a:avLst/>
          </a:prstGeom>
        </p:spPr>
      </p:pic>
      <p:pic>
        <p:nvPicPr>
          <p:cNvPr id="14" name="Picture 13">
            <a:extLst>
              <a:ext uri="{FF2B5EF4-FFF2-40B4-BE49-F238E27FC236}">
                <a16:creationId xmlns:a16="http://schemas.microsoft.com/office/drawing/2014/main" id="{18153242-1248-9C3E-3A7F-4DB8A45BA7A5}"/>
              </a:ext>
            </a:extLst>
          </p:cNvPr>
          <p:cNvPicPr>
            <a:picLocks noChangeAspect="1"/>
          </p:cNvPicPr>
          <p:nvPr/>
        </p:nvPicPr>
        <p:blipFill>
          <a:blip r:embed="rId5"/>
          <a:srcRect/>
          <a:stretch/>
        </p:blipFill>
        <p:spPr>
          <a:xfrm rot="5400000">
            <a:off x="4519910" y="2261219"/>
            <a:ext cx="2327998" cy="1745999"/>
          </a:xfrm>
          <a:prstGeom prst="rect">
            <a:avLst/>
          </a:prstGeom>
        </p:spPr>
      </p:pic>
      <p:pic>
        <p:nvPicPr>
          <p:cNvPr id="16" name="Picture 15">
            <a:extLst>
              <a:ext uri="{FF2B5EF4-FFF2-40B4-BE49-F238E27FC236}">
                <a16:creationId xmlns:a16="http://schemas.microsoft.com/office/drawing/2014/main" id="{9CFC2F8D-B16B-ED67-9233-4B1FD7F6BB67}"/>
              </a:ext>
            </a:extLst>
          </p:cNvPr>
          <p:cNvPicPr>
            <a:picLocks noChangeAspect="1"/>
          </p:cNvPicPr>
          <p:nvPr/>
        </p:nvPicPr>
        <p:blipFill>
          <a:blip r:embed="rId6"/>
          <a:srcRect/>
          <a:stretch/>
        </p:blipFill>
        <p:spPr>
          <a:xfrm rot="5400000">
            <a:off x="6468034" y="2261219"/>
            <a:ext cx="2327998" cy="1745999"/>
          </a:xfrm>
          <a:prstGeom prst="rect">
            <a:avLst/>
          </a:prstGeom>
        </p:spPr>
      </p:pic>
      <p:sp>
        <p:nvSpPr>
          <p:cNvPr id="3" name="TextBox 2">
            <a:extLst>
              <a:ext uri="{FF2B5EF4-FFF2-40B4-BE49-F238E27FC236}">
                <a16:creationId xmlns:a16="http://schemas.microsoft.com/office/drawing/2014/main" id="{6074DFCC-B51A-1BF1-0101-2CBB3BD12DE1}"/>
              </a:ext>
            </a:extLst>
          </p:cNvPr>
          <p:cNvSpPr txBox="1"/>
          <p:nvPr/>
        </p:nvSpPr>
        <p:spPr>
          <a:xfrm>
            <a:off x="8362947" y="4881890"/>
            <a:ext cx="1901952" cy="261610"/>
          </a:xfrm>
          <a:prstGeom prst="rect">
            <a:avLst/>
          </a:prstGeom>
          <a:noFill/>
        </p:spPr>
        <p:txBody>
          <a:bodyPr wrap="square" rtlCol="0">
            <a:spAutoFit/>
          </a:bodyPr>
          <a:lstStyle/>
          <a:p>
            <a:r>
              <a:rPr lang="en-DE" sz="1100" dirty="0"/>
              <a:t>12</a:t>
            </a:r>
          </a:p>
        </p:txBody>
      </p:sp>
    </p:spTree>
    <p:extLst>
      <p:ext uri="{BB962C8B-B14F-4D97-AF65-F5344CB8AC3E}">
        <p14:creationId xmlns:p14="http://schemas.microsoft.com/office/powerpoint/2010/main" val="30544597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341"/>
        <p:cNvGrpSpPr/>
        <p:nvPr/>
      </p:nvGrpSpPr>
      <p:grpSpPr>
        <a:xfrm>
          <a:off x="0" y="0"/>
          <a:ext cx="0" cy="0"/>
          <a:chOff x="0" y="0"/>
          <a:chExt cx="0" cy="0"/>
        </a:xfrm>
      </p:grpSpPr>
      <p:sp>
        <p:nvSpPr>
          <p:cNvPr id="3342" name="Google Shape;3342;p4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dirty="0"/>
              <a:t>Thinking aloud</a:t>
            </a:r>
            <a:endParaRPr b="1" dirty="0"/>
          </a:p>
        </p:txBody>
      </p:sp>
      <p:sp>
        <p:nvSpPr>
          <p:cNvPr id="3346" name="Google Shape;3346;p48"/>
          <p:cNvSpPr txBox="1">
            <a:spLocks noGrp="1"/>
          </p:cNvSpPr>
          <p:nvPr>
            <p:ph type="subTitle" idx="4"/>
          </p:nvPr>
        </p:nvSpPr>
        <p:spPr>
          <a:xfrm>
            <a:off x="1901838" y="1825548"/>
            <a:ext cx="1814208" cy="36004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5 children</a:t>
            </a:r>
            <a:endParaRPr dirty="0"/>
          </a:p>
        </p:txBody>
      </p:sp>
      <p:grpSp>
        <p:nvGrpSpPr>
          <p:cNvPr id="8" name="Google Shape;10852;p125">
            <a:extLst>
              <a:ext uri="{FF2B5EF4-FFF2-40B4-BE49-F238E27FC236}">
                <a16:creationId xmlns:a16="http://schemas.microsoft.com/office/drawing/2014/main" id="{6389CAEA-0F31-6EF0-3075-B8ABCF09A5DD}"/>
              </a:ext>
            </a:extLst>
          </p:cNvPr>
          <p:cNvGrpSpPr/>
          <p:nvPr/>
        </p:nvGrpSpPr>
        <p:grpSpPr>
          <a:xfrm>
            <a:off x="1561832" y="1776814"/>
            <a:ext cx="464932" cy="459975"/>
            <a:chOff x="581525" y="3254850"/>
            <a:chExt cx="297750" cy="294575"/>
          </a:xfrm>
        </p:grpSpPr>
        <p:sp>
          <p:nvSpPr>
            <p:cNvPr id="9" name="Google Shape;10853;p125">
              <a:extLst>
                <a:ext uri="{FF2B5EF4-FFF2-40B4-BE49-F238E27FC236}">
                  <a16:creationId xmlns:a16="http://schemas.microsoft.com/office/drawing/2014/main" id="{6FC9BAC5-00AA-99DB-89C9-D5A4FF3875BB}"/>
                </a:ext>
              </a:extLst>
            </p:cNvPr>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854;p125">
              <a:extLst>
                <a:ext uri="{FF2B5EF4-FFF2-40B4-BE49-F238E27FC236}">
                  <a16:creationId xmlns:a16="http://schemas.microsoft.com/office/drawing/2014/main" id="{C235B9E4-5FE0-6BA6-F25C-CBA7957CB9AF}"/>
                </a:ext>
              </a:extLst>
            </p:cNvPr>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 name="Google Shape;10855;p125">
              <a:extLst>
                <a:ext uri="{FF2B5EF4-FFF2-40B4-BE49-F238E27FC236}">
                  <a16:creationId xmlns:a16="http://schemas.microsoft.com/office/drawing/2014/main" id="{907ABB5E-7AB5-A1FD-91B7-CF8D3A347D34}"/>
                </a:ext>
              </a:extLst>
            </p:cNvPr>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2" name="Google Shape;10793;p125">
            <a:extLst>
              <a:ext uri="{FF2B5EF4-FFF2-40B4-BE49-F238E27FC236}">
                <a16:creationId xmlns:a16="http://schemas.microsoft.com/office/drawing/2014/main" id="{F69FB6FC-DBDA-17A6-7DBD-06EB685EA329}"/>
              </a:ext>
            </a:extLst>
          </p:cNvPr>
          <p:cNvGrpSpPr/>
          <p:nvPr/>
        </p:nvGrpSpPr>
        <p:grpSpPr>
          <a:xfrm>
            <a:off x="4792585" y="1866608"/>
            <a:ext cx="368186" cy="366364"/>
            <a:chOff x="-62151950" y="4111775"/>
            <a:chExt cx="318225" cy="316650"/>
          </a:xfrm>
        </p:grpSpPr>
        <p:sp>
          <p:nvSpPr>
            <p:cNvPr id="13" name="Google Shape;10794;p125">
              <a:extLst>
                <a:ext uri="{FF2B5EF4-FFF2-40B4-BE49-F238E27FC236}">
                  <a16:creationId xmlns:a16="http://schemas.microsoft.com/office/drawing/2014/main" id="{9241A53F-97EC-4568-D371-2F21ABE022FE}"/>
                </a:ext>
              </a:extLst>
            </p:cNvPr>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0795;p125">
              <a:extLst>
                <a:ext uri="{FF2B5EF4-FFF2-40B4-BE49-F238E27FC236}">
                  <a16:creationId xmlns:a16="http://schemas.microsoft.com/office/drawing/2014/main" id="{31C95208-8384-B9BD-C0E5-058583DACF5C}"/>
                </a:ext>
              </a:extLst>
            </p:cNvPr>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0796;p125">
              <a:extLst>
                <a:ext uri="{FF2B5EF4-FFF2-40B4-BE49-F238E27FC236}">
                  <a16:creationId xmlns:a16="http://schemas.microsoft.com/office/drawing/2014/main" id="{B289E52F-3944-6B17-30C0-DAF8792CC106}"/>
                </a:ext>
              </a:extLst>
            </p:cNvPr>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0797;p125">
              <a:extLst>
                <a:ext uri="{FF2B5EF4-FFF2-40B4-BE49-F238E27FC236}">
                  <a16:creationId xmlns:a16="http://schemas.microsoft.com/office/drawing/2014/main" id="{F677C1D7-0569-6C29-AEED-B1DF4249FA57}"/>
                </a:ext>
              </a:extLst>
            </p:cNvPr>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 name="Google Shape;3346;p48">
            <a:extLst>
              <a:ext uri="{FF2B5EF4-FFF2-40B4-BE49-F238E27FC236}">
                <a16:creationId xmlns:a16="http://schemas.microsoft.com/office/drawing/2014/main" id="{FC02B066-8CBD-71A5-D93C-D20859C4A40A}"/>
              </a:ext>
            </a:extLst>
          </p:cNvPr>
          <p:cNvSpPr txBox="1">
            <a:spLocks/>
          </p:cNvSpPr>
          <p:nvPr/>
        </p:nvSpPr>
        <p:spPr>
          <a:xfrm>
            <a:off x="5496447" y="1680796"/>
            <a:ext cx="3087977" cy="100959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2800"/>
              <a:buFont typeface="Exo 2"/>
              <a:buNone/>
              <a:defRPr sz="1400" b="0" i="0" u="none" strike="noStrike" cap="none">
                <a:solidFill>
                  <a:schemeClr val="dk1"/>
                </a:solidFill>
                <a:latin typeface="Exo 2"/>
                <a:ea typeface="Exo 2"/>
                <a:cs typeface="Exo 2"/>
                <a:sym typeface="Exo 2"/>
              </a:defRPr>
            </a:lvl1pPr>
            <a:lvl2pPr marL="914400" marR="0" lvl="1" indent="-317500" algn="ctr" rtl="0">
              <a:lnSpc>
                <a:spcPct val="100000"/>
              </a:lnSpc>
              <a:spcBef>
                <a:spcPts val="0"/>
              </a:spcBef>
              <a:spcAft>
                <a:spcPts val="0"/>
              </a:spcAft>
              <a:buClr>
                <a:schemeClr val="dk1"/>
              </a:buClr>
              <a:buSzPts val="2800"/>
              <a:buFont typeface="Exo 2"/>
              <a:buNone/>
              <a:defRPr sz="2800" b="0" i="0" u="none" strike="noStrike" cap="none">
                <a:solidFill>
                  <a:schemeClr val="dk1"/>
                </a:solidFill>
                <a:latin typeface="Exo 2"/>
                <a:ea typeface="Exo 2"/>
                <a:cs typeface="Exo 2"/>
                <a:sym typeface="Exo 2"/>
              </a:defRPr>
            </a:lvl2pPr>
            <a:lvl3pPr marL="1371600" marR="0" lvl="2" indent="-317500" algn="ctr" rtl="0">
              <a:lnSpc>
                <a:spcPct val="100000"/>
              </a:lnSpc>
              <a:spcBef>
                <a:spcPts val="0"/>
              </a:spcBef>
              <a:spcAft>
                <a:spcPts val="0"/>
              </a:spcAft>
              <a:buClr>
                <a:schemeClr val="dk1"/>
              </a:buClr>
              <a:buSzPts val="2800"/>
              <a:buFont typeface="Exo 2"/>
              <a:buNone/>
              <a:defRPr sz="2800" b="0" i="0" u="none" strike="noStrike" cap="none">
                <a:solidFill>
                  <a:schemeClr val="dk1"/>
                </a:solidFill>
                <a:latin typeface="Exo 2"/>
                <a:ea typeface="Exo 2"/>
                <a:cs typeface="Exo 2"/>
                <a:sym typeface="Exo 2"/>
              </a:defRPr>
            </a:lvl3pPr>
            <a:lvl4pPr marL="1828800" marR="0" lvl="3" indent="-317500" algn="ctr" rtl="0">
              <a:lnSpc>
                <a:spcPct val="100000"/>
              </a:lnSpc>
              <a:spcBef>
                <a:spcPts val="0"/>
              </a:spcBef>
              <a:spcAft>
                <a:spcPts val="0"/>
              </a:spcAft>
              <a:buClr>
                <a:schemeClr val="dk1"/>
              </a:buClr>
              <a:buSzPts val="2800"/>
              <a:buFont typeface="Exo 2"/>
              <a:buNone/>
              <a:defRPr sz="2800" b="0" i="0" u="none" strike="noStrike" cap="none">
                <a:solidFill>
                  <a:schemeClr val="dk1"/>
                </a:solidFill>
                <a:latin typeface="Exo 2"/>
                <a:ea typeface="Exo 2"/>
                <a:cs typeface="Exo 2"/>
                <a:sym typeface="Exo 2"/>
              </a:defRPr>
            </a:lvl4pPr>
            <a:lvl5pPr marL="2286000" marR="0" lvl="4" indent="-317500" algn="ctr" rtl="0">
              <a:lnSpc>
                <a:spcPct val="100000"/>
              </a:lnSpc>
              <a:spcBef>
                <a:spcPts val="0"/>
              </a:spcBef>
              <a:spcAft>
                <a:spcPts val="0"/>
              </a:spcAft>
              <a:buClr>
                <a:schemeClr val="dk1"/>
              </a:buClr>
              <a:buSzPts val="2800"/>
              <a:buFont typeface="Exo 2"/>
              <a:buNone/>
              <a:defRPr sz="2800" b="0" i="0" u="none" strike="noStrike" cap="none">
                <a:solidFill>
                  <a:schemeClr val="dk1"/>
                </a:solidFill>
                <a:latin typeface="Exo 2"/>
                <a:ea typeface="Exo 2"/>
                <a:cs typeface="Exo 2"/>
                <a:sym typeface="Exo 2"/>
              </a:defRPr>
            </a:lvl5pPr>
            <a:lvl6pPr marL="2743200" marR="0" lvl="5" indent="-317500" algn="ctr" rtl="0">
              <a:lnSpc>
                <a:spcPct val="100000"/>
              </a:lnSpc>
              <a:spcBef>
                <a:spcPts val="0"/>
              </a:spcBef>
              <a:spcAft>
                <a:spcPts val="0"/>
              </a:spcAft>
              <a:buClr>
                <a:schemeClr val="dk1"/>
              </a:buClr>
              <a:buSzPts val="2800"/>
              <a:buFont typeface="Exo 2"/>
              <a:buNone/>
              <a:defRPr sz="2800" b="0" i="0" u="none" strike="noStrike" cap="none">
                <a:solidFill>
                  <a:schemeClr val="dk1"/>
                </a:solidFill>
                <a:latin typeface="Exo 2"/>
                <a:ea typeface="Exo 2"/>
                <a:cs typeface="Exo 2"/>
                <a:sym typeface="Exo 2"/>
              </a:defRPr>
            </a:lvl6pPr>
            <a:lvl7pPr marL="3200400" marR="0" lvl="6" indent="-317500" algn="ctr" rtl="0">
              <a:lnSpc>
                <a:spcPct val="100000"/>
              </a:lnSpc>
              <a:spcBef>
                <a:spcPts val="0"/>
              </a:spcBef>
              <a:spcAft>
                <a:spcPts val="0"/>
              </a:spcAft>
              <a:buClr>
                <a:schemeClr val="dk1"/>
              </a:buClr>
              <a:buSzPts val="2800"/>
              <a:buFont typeface="Exo 2"/>
              <a:buNone/>
              <a:defRPr sz="2800" b="0" i="0" u="none" strike="noStrike" cap="none">
                <a:solidFill>
                  <a:schemeClr val="dk1"/>
                </a:solidFill>
                <a:latin typeface="Exo 2"/>
                <a:ea typeface="Exo 2"/>
                <a:cs typeface="Exo 2"/>
                <a:sym typeface="Exo 2"/>
              </a:defRPr>
            </a:lvl7pPr>
            <a:lvl8pPr marL="3657600" marR="0" lvl="7" indent="-317500" algn="ctr" rtl="0">
              <a:lnSpc>
                <a:spcPct val="100000"/>
              </a:lnSpc>
              <a:spcBef>
                <a:spcPts val="0"/>
              </a:spcBef>
              <a:spcAft>
                <a:spcPts val="0"/>
              </a:spcAft>
              <a:buClr>
                <a:schemeClr val="dk1"/>
              </a:buClr>
              <a:buSzPts val="2800"/>
              <a:buFont typeface="Exo 2"/>
              <a:buNone/>
              <a:defRPr sz="2800" b="0" i="0" u="none" strike="noStrike" cap="none">
                <a:solidFill>
                  <a:schemeClr val="dk1"/>
                </a:solidFill>
                <a:latin typeface="Exo 2"/>
                <a:ea typeface="Exo 2"/>
                <a:cs typeface="Exo 2"/>
                <a:sym typeface="Exo 2"/>
              </a:defRPr>
            </a:lvl8pPr>
            <a:lvl9pPr marL="4114800" marR="0" lvl="8" indent="-317500" algn="ctr" rtl="0">
              <a:lnSpc>
                <a:spcPct val="100000"/>
              </a:lnSpc>
              <a:spcBef>
                <a:spcPts val="0"/>
              </a:spcBef>
              <a:spcAft>
                <a:spcPts val="0"/>
              </a:spcAft>
              <a:buClr>
                <a:schemeClr val="dk1"/>
              </a:buClr>
              <a:buSzPts val="2800"/>
              <a:buFont typeface="Exo 2"/>
              <a:buNone/>
              <a:defRPr sz="2800" b="0" i="0" u="none" strike="noStrike" cap="none">
                <a:solidFill>
                  <a:schemeClr val="dk1"/>
                </a:solidFill>
                <a:latin typeface="Exo 2"/>
                <a:ea typeface="Exo 2"/>
                <a:cs typeface="Exo 2"/>
                <a:sym typeface="Exo 2"/>
              </a:defRPr>
            </a:lvl9pPr>
          </a:lstStyle>
          <a:p>
            <a:pPr marL="0" indent="0" algn="l"/>
            <a:r>
              <a:rPr lang="en-GB" dirty="0"/>
              <a:t>Average time complexity: 1,75</a:t>
            </a:r>
          </a:p>
          <a:p>
            <a:pPr marL="0" indent="0" algn="l"/>
            <a:r>
              <a:rPr lang="en-GB" dirty="0"/>
              <a:t>Average satisfaction: 3,5</a:t>
            </a:r>
          </a:p>
          <a:p>
            <a:pPr marL="0" indent="0" algn="l"/>
            <a:r>
              <a:rPr lang="en-GB" dirty="0"/>
              <a:t>Average clarity (Interface UI): 4,5</a:t>
            </a:r>
          </a:p>
        </p:txBody>
      </p:sp>
      <p:sp>
        <p:nvSpPr>
          <p:cNvPr id="7" name="Google Shape;3346;p48">
            <a:extLst>
              <a:ext uri="{FF2B5EF4-FFF2-40B4-BE49-F238E27FC236}">
                <a16:creationId xmlns:a16="http://schemas.microsoft.com/office/drawing/2014/main" id="{7635C209-E088-E885-0394-F26C15D17BF5}"/>
              </a:ext>
            </a:extLst>
          </p:cNvPr>
          <p:cNvSpPr txBox="1">
            <a:spLocks/>
          </p:cNvSpPr>
          <p:nvPr/>
        </p:nvSpPr>
        <p:spPr>
          <a:xfrm>
            <a:off x="1767726" y="3137449"/>
            <a:ext cx="6327761" cy="212690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2800"/>
              <a:buFont typeface="Exo 2"/>
              <a:buNone/>
              <a:defRPr sz="1400" b="0" i="0" u="none" strike="noStrike" cap="none">
                <a:solidFill>
                  <a:schemeClr val="dk1"/>
                </a:solidFill>
                <a:latin typeface="Exo 2"/>
                <a:ea typeface="Exo 2"/>
                <a:cs typeface="Exo 2"/>
                <a:sym typeface="Exo 2"/>
              </a:defRPr>
            </a:lvl1pPr>
            <a:lvl2pPr marL="914400" marR="0" lvl="1" indent="-317500" algn="ctr" rtl="0">
              <a:lnSpc>
                <a:spcPct val="100000"/>
              </a:lnSpc>
              <a:spcBef>
                <a:spcPts val="0"/>
              </a:spcBef>
              <a:spcAft>
                <a:spcPts val="0"/>
              </a:spcAft>
              <a:buClr>
                <a:schemeClr val="dk1"/>
              </a:buClr>
              <a:buSzPts val="2800"/>
              <a:buFont typeface="Exo 2"/>
              <a:buNone/>
              <a:defRPr sz="2800" b="0" i="0" u="none" strike="noStrike" cap="none">
                <a:solidFill>
                  <a:schemeClr val="dk1"/>
                </a:solidFill>
                <a:latin typeface="Exo 2"/>
                <a:ea typeface="Exo 2"/>
                <a:cs typeface="Exo 2"/>
                <a:sym typeface="Exo 2"/>
              </a:defRPr>
            </a:lvl2pPr>
            <a:lvl3pPr marL="1371600" marR="0" lvl="2" indent="-317500" algn="ctr" rtl="0">
              <a:lnSpc>
                <a:spcPct val="100000"/>
              </a:lnSpc>
              <a:spcBef>
                <a:spcPts val="0"/>
              </a:spcBef>
              <a:spcAft>
                <a:spcPts val="0"/>
              </a:spcAft>
              <a:buClr>
                <a:schemeClr val="dk1"/>
              </a:buClr>
              <a:buSzPts val="2800"/>
              <a:buFont typeface="Exo 2"/>
              <a:buNone/>
              <a:defRPr sz="2800" b="0" i="0" u="none" strike="noStrike" cap="none">
                <a:solidFill>
                  <a:schemeClr val="dk1"/>
                </a:solidFill>
                <a:latin typeface="Exo 2"/>
                <a:ea typeface="Exo 2"/>
                <a:cs typeface="Exo 2"/>
                <a:sym typeface="Exo 2"/>
              </a:defRPr>
            </a:lvl3pPr>
            <a:lvl4pPr marL="1828800" marR="0" lvl="3" indent="-317500" algn="ctr" rtl="0">
              <a:lnSpc>
                <a:spcPct val="100000"/>
              </a:lnSpc>
              <a:spcBef>
                <a:spcPts val="0"/>
              </a:spcBef>
              <a:spcAft>
                <a:spcPts val="0"/>
              </a:spcAft>
              <a:buClr>
                <a:schemeClr val="dk1"/>
              </a:buClr>
              <a:buSzPts val="2800"/>
              <a:buFont typeface="Exo 2"/>
              <a:buNone/>
              <a:defRPr sz="2800" b="0" i="0" u="none" strike="noStrike" cap="none">
                <a:solidFill>
                  <a:schemeClr val="dk1"/>
                </a:solidFill>
                <a:latin typeface="Exo 2"/>
                <a:ea typeface="Exo 2"/>
                <a:cs typeface="Exo 2"/>
                <a:sym typeface="Exo 2"/>
              </a:defRPr>
            </a:lvl4pPr>
            <a:lvl5pPr marL="2286000" marR="0" lvl="4" indent="-317500" algn="ctr" rtl="0">
              <a:lnSpc>
                <a:spcPct val="100000"/>
              </a:lnSpc>
              <a:spcBef>
                <a:spcPts val="0"/>
              </a:spcBef>
              <a:spcAft>
                <a:spcPts val="0"/>
              </a:spcAft>
              <a:buClr>
                <a:schemeClr val="dk1"/>
              </a:buClr>
              <a:buSzPts val="2800"/>
              <a:buFont typeface="Exo 2"/>
              <a:buNone/>
              <a:defRPr sz="2800" b="0" i="0" u="none" strike="noStrike" cap="none">
                <a:solidFill>
                  <a:schemeClr val="dk1"/>
                </a:solidFill>
                <a:latin typeface="Exo 2"/>
                <a:ea typeface="Exo 2"/>
                <a:cs typeface="Exo 2"/>
                <a:sym typeface="Exo 2"/>
              </a:defRPr>
            </a:lvl5pPr>
            <a:lvl6pPr marL="2743200" marR="0" lvl="5" indent="-317500" algn="ctr" rtl="0">
              <a:lnSpc>
                <a:spcPct val="100000"/>
              </a:lnSpc>
              <a:spcBef>
                <a:spcPts val="0"/>
              </a:spcBef>
              <a:spcAft>
                <a:spcPts val="0"/>
              </a:spcAft>
              <a:buClr>
                <a:schemeClr val="dk1"/>
              </a:buClr>
              <a:buSzPts val="2800"/>
              <a:buFont typeface="Exo 2"/>
              <a:buNone/>
              <a:defRPr sz="2800" b="0" i="0" u="none" strike="noStrike" cap="none">
                <a:solidFill>
                  <a:schemeClr val="dk1"/>
                </a:solidFill>
                <a:latin typeface="Exo 2"/>
                <a:ea typeface="Exo 2"/>
                <a:cs typeface="Exo 2"/>
                <a:sym typeface="Exo 2"/>
              </a:defRPr>
            </a:lvl6pPr>
            <a:lvl7pPr marL="3200400" marR="0" lvl="6" indent="-317500" algn="ctr" rtl="0">
              <a:lnSpc>
                <a:spcPct val="100000"/>
              </a:lnSpc>
              <a:spcBef>
                <a:spcPts val="0"/>
              </a:spcBef>
              <a:spcAft>
                <a:spcPts val="0"/>
              </a:spcAft>
              <a:buClr>
                <a:schemeClr val="dk1"/>
              </a:buClr>
              <a:buSzPts val="2800"/>
              <a:buFont typeface="Exo 2"/>
              <a:buNone/>
              <a:defRPr sz="2800" b="0" i="0" u="none" strike="noStrike" cap="none">
                <a:solidFill>
                  <a:schemeClr val="dk1"/>
                </a:solidFill>
                <a:latin typeface="Exo 2"/>
                <a:ea typeface="Exo 2"/>
                <a:cs typeface="Exo 2"/>
                <a:sym typeface="Exo 2"/>
              </a:defRPr>
            </a:lvl7pPr>
            <a:lvl8pPr marL="3657600" marR="0" lvl="7" indent="-317500" algn="ctr" rtl="0">
              <a:lnSpc>
                <a:spcPct val="100000"/>
              </a:lnSpc>
              <a:spcBef>
                <a:spcPts val="0"/>
              </a:spcBef>
              <a:spcAft>
                <a:spcPts val="0"/>
              </a:spcAft>
              <a:buClr>
                <a:schemeClr val="dk1"/>
              </a:buClr>
              <a:buSzPts val="2800"/>
              <a:buFont typeface="Exo 2"/>
              <a:buNone/>
              <a:defRPr sz="2800" b="0" i="0" u="none" strike="noStrike" cap="none">
                <a:solidFill>
                  <a:schemeClr val="dk1"/>
                </a:solidFill>
                <a:latin typeface="Exo 2"/>
                <a:ea typeface="Exo 2"/>
                <a:cs typeface="Exo 2"/>
                <a:sym typeface="Exo 2"/>
              </a:defRPr>
            </a:lvl8pPr>
            <a:lvl9pPr marL="4114800" marR="0" lvl="8" indent="-317500" algn="ctr" rtl="0">
              <a:lnSpc>
                <a:spcPct val="100000"/>
              </a:lnSpc>
              <a:spcBef>
                <a:spcPts val="0"/>
              </a:spcBef>
              <a:spcAft>
                <a:spcPts val="0"/>
              </a:spcAft>
              <a:buClr>
                <a:schemeClr val="dk1"/>
              </a:buClr>
              <a:buSzPts val="2800"/>
              <a:buFont typeface="Exo 2"/>
              <a:buNone/>
              <a:defRPr sz="2800" b="0" i="0" u="none" strike="noStrike" cap="none">
                <a:solidFill>
                  <a:schemeClr val="dk1"/>
                </a:solidFill>
                <a:latin typeface="Exo 2"/>
                <a:ea typeface="Exo 2"/>
                <a:cs typeface="Exo 2"/>
                <a:sym typeface="Exo 2"/>
              </a:defRPr>
            </a:lvl9pPr>
          </a:lstStyle>
          <a:p>
            <a:pPr marL="139700" indent="0" algn="l" rtl="0" fontAlgn="base"/>
            <a:r>
              <a:rPr lang="en-US" b="0" i="0" u="none" strike="noStrike" dirty="0">
                <a:effectLst/>
                <a:latin typeface="Calibri" panose="020F0502020204030204" pitchFamily="34" charset="0"/>
              </a:rPr>
              <a:t>- Providing beginners guidance for the user who opens this app for the first time; </a:t>
            </a:r>
          </a:p>
          <a:p>
            <a:pPr marL="139700" indent="0" algn="l" rtl="0" fontAlgn="base"/>
            <a:r>
              <a:rPr lang="en-US" b="0" i="0" u="none" strike="noStrike" dirty="0">
                <a:effectLst/>
                <a:latin typeface="Calibri" panose="020F0502020204030204" pitchFamily="34" charset="0"/>
              </a:rPr>
              <a:t>- Personal settings for the users, such as personal recommendations; </a:t>
            </a:r>
          </a:p>
          <a:p>
            <a:pPr marL="139700" indent="0" algn="l" rtl="0" fontAlgn="base"/>
            <a:r>
              <a:rPr lang="en-US" b="0" i="0" u="none" strike="noStrike" dirty="0">
                <a:effectLst/>
                <a:latin typeface="Calibri" panose="020F0502020204030204" pitchFamily="34" charset="0"/>
              </a:rPr>
              <a:t>- Image editing function in diary function, and still need more options in hand-writing  diary part; </a:t>
            </a:r>
          </a:p>
          <a:p>
            <a:pPr marL="139700" indent="0" algn="l" rtl="0" fontAlgn="base"/>
            <a:r>
              <a:rPr lang="en-US" b="0" i="0" u="none" strike="noStrike" dirty="0">
                <a:effectLst/>
                <a:latin typeface="Calibri" panose="020F0502020204030204" pitchFamily="34" charset="0"/>
              </a:rPr>
              <a:t>- Function to add other friends via address book or same interests; </a:t>
            </a:r>
          </a:p>
          <a:p>
            <a:pPr marL="0" indent="0" algn="l"/>
            <a:endParaRPr lang="en-GB" sz="1100" dirty="0"/>
          </a:p>
        </p:txBody>
      </p:sp>
      <p:sp>
        <p:nvSpPr>
          <p:cNvPr id="19" name="Google Shape;3343;p48">
            <a:extLst>
              <a:ext uri="{FF2B5EF4-FFF2-40B4-BE49-F238E27FC236}">
                <a16:creationId xmlns:a16="http://schemas.microsoft.com/office/drawing/2014/main" id="{999715C6-E41D-8D38-F8BA-85EE6F43AC37}"/>
              </a:ext>
            </a:extLst>
          </p:cNvPr>
          <p:cNvSpPr txBox="1">
            <a:spLocks noGrp="1"/>
          </p:cNvSpPr>
          <p:nvPr>
            <p:ph type="title" idx="2"/>
          </p:nvPr>
        </p:nvSpPr>
        <p:spPr>
          <a:xfrm>
            <a:off x="3185400" y="2580628"/>
            <a:ext cx="2773200" cy="558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Improvements:</a:t>
            </a:r>
            <a:endParaRPr dirty="0"/>
          </a:p>
        </p:txBody>
      </p:sp>
      <p:sp>
        <p:nvSpPr>
          <p:cNvPr id="20" name="TextBox 19">
            <a:extLst>
              <a:ext uri="{FF2B5EF4-FFF2-40B4-BE49-F238E27FC236}">
                <a16:creationId xmlns:a16="http://schemas.microsoft.com/office/drawing/2014/main" id="{6949D570-2FF4-74EB-FE63-5B32A69AFD84}"/>
              </a:ext>
            </a:extLst>
          </p:cNvPr>
          <p:cNvSpPr txBox="1"/>
          <p:nvPr/>
        </p:nvSpPr>
        <p:spPr>
          <a:xfrm>
            <a:off x="8362947" y="4881890"/>
            <a:ext cx="1901952" cy="261610"/>
          </a:xfrm>
          <a:prstGeom prst="rect">
            <a:avLst/>
          </a:prstGeom>
          <a:noFill/>
        </p:spPr>
        <p:txBody>
          <a:bodyPr wrap="square" rtlCol="0">
            <a:spAutoFit/>
          </a:bodyPr>
          <a:lstStyle/>
          <a:p>
            <a:r>
              <a:rPr lang="en-DE" sz="1100" dirty="0"/>
              <a:t>13</a:t>
            </a:r>
          </a:p>
        </p:txBody>
      </p:sp>
    </p:spTree>
    <p:extLst>
      <p:ext uri="{BB962C8B-B14F-4D97-AF65-F5344CB8AC3E}">
        <p14:creationId xmlns:p14="http://schemas.microsoft.com/office/powerpoint/2010/main" val="6837324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827"/>
        <p:cNvGrpSpPr/>
        <p:nvPr/>
      </p:nvGrpSpPr>
      <p:grpSpPr>
        <a:xfrm>
          <a:off x="0" y="0"/>
          <a:ext cx="0" cy="0"/>
          <a:chOff x="0" y="0"/>
          <a:chExt cx="0" cy="0"/>
        </a:xfrm>
      </p:grpSpPr>
      <p:sp>
        <p:nvSpPr>
          <p:cNvPr id="2829" name="Google Shape;2829;p44"/>
          <p:cNvSpPr txBox="1">
            <a:spLocks noGrp="1"/>
          </p:cNvSpPr>
          <p:nvPr>
            <p:ph type="subTitle" idx="1"/>
          </p:nvPr>
        </p:nvSpPr>
        <p:spPr>
          <a:xfrm>
            <a:off x="2109975" y="1689959"/>
            <a:ext cx="5074800" cy="649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dirty="0"/>
              <a:t>Thank you for your attention!</a:t>
            </a:r>
            <a:endParaRPr sz="2400" dirty="0"/>
          </a:p>
        </p:txBody>
      </p:sp>
      <p:sp>
        <p:nvSpPr>
          <p:cNvPr id="2830" name="Google Shape;2830;p44"/>
          <p:cNvSpPr/>
          <p:nvPr/>
        </p:nvSpPr>
        <p:spPr>
          <a:xfrm rot="10800000">
            <a:off x="3794446" y="2594345"/>
            <a:ext cx="1555119" cy="174751"/>
          </a:xfrm>
          <a:custGeom>
            <a:avLst/>
            <a:gdLst/>
            <a:ahLst/>
            <a:cxnLst/>
            <a:rect l="l" t="t" r="r" b="b"/>
            <a:pathLst>
              <a:path w="20452" h="2623" extrusionOk="0">
                <a:moveTo>
                  <a:pt x="19806" y="1"/>
                </a:moveTo>
                <a:lnTo>
                  <a:pt x="19342" y="41"/>
                </a:lnTo>
                <a:lnTo>
                  <a:pt x="18757" y="142"/>
                </a:lnTo>
                <a:lnTo>
                  <a:pt x="18051" y="283"/>
                </a:lnTo>
                <a:lnTo>
                  <a:pt x="17325" y="384"/>
                </a:lnTo>
                <a:lnTo>
                  <a:pt x="16539" y="505"/>
                </a:lnTo>
                <a:lnTo>
                  <a:pt x="15712" y="586"/>
                </a:lnTo>
                <a:lnTo>
                  <a:pt x="14824" y="666"/>
                </a:lnTo>
                <a:lnTo>
                  <a:pt x="13896" y="727"/>
                </a:lnTo>
                <a:lnTo>
                  <a:pt x="12928" y="787"/>
                </a:lnTo>
                <a:lnTo>
                  <a:pt x="11920" y="807"/>
                </a:lnTo>
                <a:lnTo>
                  <a:pt x="10851" y="828"/>
                </a:lnTo>
                <a:lnTo>
                  <a:pt x="9742" y="828"/>
                </a:lnTo>
                <a:lnTo>
                  <a:pt x="8592" y="807"/>
                </a:lnTo>
                <a:lnTo>
                  <a:pt x="7382" y="767"/>
                </a:lnTo>
                <a:lnTo>
                  <a:pt x="6152" y="707"/>
                </a:lnTo>
                <a:lnTo>
                  <a:pt x="4861" y="606"/>
                </a:lnTo>
                <a:lnTo>
                  <a:pt x="3530" y="505"/>
                </a:lnTo>
                <a:lnTo>
                  <a:pt x="2158" y="384"/>
                </a:lnTo>
                <a:lnTo>
                  <a:pt x="1614" y="344"/>
                </a:lnTo>
                <a:lnTo>
                  <a:pt x="1150" y="344"/>
                </a:lnTo>
                <a:lnTo>
                  <a:pt x="767" y="384"/>
                </a:lnTo>
                <a:lnTo>
                  <a:pt x="444" y="444"/>
                </a:lnTo>
                <a:lnTo>
                  <a:pt x="323" y="505"/>
                </a:lnTo>
                <a:lnTo>
                  <a:pt x="222" y="545"/>
                </a:lnTo>
                <a:lnTo>
                  <a:pt x="141" y="606"/>
                </a:lnTo>
                <a:lnTo>
                  <a:pt x="61" y="666"/>
                </a:lnTo>
                <a:lnTo>
                  <a:pt x="20" y="747"/>
                </a:lnTo>
                <a:lnTo>
                  <a:pt x="0" y="807"/>
                </a:lnTo>
                <a:lnTo>
                  <a:pt x="0" y="888"/>
                </a:lnTo>
                <a:lnTo>
                  <a:pt x="20" y="969"/>
                </a:lnTo>
                <a:lnTo>
                  <a:pt x="41" y="1050"/>
                </a:lnTo>
                <a:lnTo>
                  <a:pt x="101" y="1130"/>
                </a:lnTo>
                <a:lnTo>
                  <a:pt x="182" y="1211"/>
                </a:lnTo>
                <a:lnTo>
                  <a:pt x="283" y="1292"/>
                </a:lnTo>
                <a:lnTo>
                  <a:pt x="404" y="1372"/>
                </a:lnTo>
                <a:lnTo>
                  <a:pt x="545" y="1453"/>
                </a:lnTo>
                <a:lnTo>
                  <a:pt x="888" y="1614"/>
                </a:lnTo>
                <a:lnTo>
                  <a:pt x="1331" y="1776"/>
                </a:lnTo>
                <a:lnTo>
                  <a:pt x="1856" y="1897"/>
                </a:lnTo>
                <a:lnTo>
                  <a:pt x="2461" y="2018"/>
                </a:lnTo>
                <a:lnTo>
                  <a:pt x="3167" y="2098"/>
                </a:lnTo>
                <a:lnTo>
                  <a:pt x="4659" y="2260"/>
                </a:lnTo>
                <a:lnTo>
                  <a:pt x="6172" y="2401"/>
                </a:lnTo>
                <a:lnTo>
                  <a:pt x="7685" y="2522"/>
                </a:lnTo>
                <a:lnTo>
                  <a:pt x="9197" y="2603"/>
                </a:lnTo>
                <a:lnTo>
                  <a:pt x="9964" y="2623"/>
                </a:lnTo>
                <a:lnTo>
                  <a:pt x="11517" y="2623"/>
                </a:lnTo>
                <a:lnTo>
                  <a:pt x="12303" y="2582"/>
                </a:lnTo>
                <a:lnTo>
                  <a:pt x="13090" y="2542"/>
                </a:lnTo>
                <a:lnTo>
                  <a:pt x="13876" y="2481"/>
                </a:lnTo>
                <a:lnTo>
                  <a:pt x="14683" y="2381"/>
                </a:lnTo>
                <a:lnTo>
                  <a:pt x="15490" y="2280"/>
                </a:lnTo>
                <a:lnTo>
                  <a:pt x="16276" y="2139"/>
                </a:lnTo>
                <a:lnTo>
                  <a:pt x="17023" y="1957"/>
                </a:lnTo>
                <a:lnTo>
                  <a:pt x="17708" y="1776"/>
                </a:lnTo>
                <a:lnTo>
                  <a:pt x="18334" y="1554"/>
                </a:lnTo>
                <a:lnTo>
                  <a:pt x="18898" y="1332"/>
                </a:lnTo>
                <a:lnTo>
                  <a:pt x="19362" y="1110"/>
                </a:lnTo>
                <a:lnTo>
                  <a:pt x="19766" y="888"/>
                </a:lnTo>
                <a:lnTo>
                  <a:pt x="20088" y="686"/>
                </a:lnTo>
                <a:lnTo>
                  <a:pt x="20310" y="485"/>
                </a:lnTo>
                <a:lnTo>
                  <a:pt x="20371" y="404"/>
                </a:lnTo>
                <a:lnTo>
                  <a:pt x="20431" y="323"/>
                </a:lnTo>
                <a:lnTo>
                  <a:pt x="20451" y="243"/>
                </a:lnTo>
                <a:lnTo>
                  <a:pt x="20451" y="182"/>
                </a:lnTo>
                <a:lnTo>
                  <a:pt x="20411" y="122"/>
                </a:lnTo>
                <a:lnTo>
                  <a:pt x="20350" y="81"/>
                </a:lnTo>
                <a:lnTo>
                  <a:pt x="20270" y="41"/>
                </a:lnTo>
                <a:lnTo>
                  <a:pt x="20149" y="21"/>
                </a:lnTo>
                <a:lnTo>
                  <a:pt x="1998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31" name="Google Shape;2831;p44"/>
          <p:cNvGrpSpPr/>
          <p:nvPr/>
        </p:nvGrpSpPr>
        <p:grpSpPr>
          <a:xfrm>
            <a:off x="4323348" y="530631"/>
            <a:ext cx="853142" cy="526018"/>
            <a:chOff x="4908575" y="2482875"/>
            <a:chExt cx="654350" cy="403450"/>
          </a:xfrm>
        </p:grpSpPr>
        <p:sp>
          <p:nvSpPr>
            <p:cNvPr id="2832" name="Google Shape;2832;p44"/>
            <p:cNvSpPr/>
            <p:nvPr/>
          </p:nvSpPr>
          <p:spPr>
            <a:xfrm>
              <a:off x="4926575" y="2482875"/>
              <a:ext cx="636350" cy="342200"/>
            </a:xfrm>
            <a:custGeom>
              <a:avLst/>
              <a:gdLst/>
              <a:ahLst/>
              <a:cxnLst/>
              <a:rect l="l" t="t" r="r" b="b"/>
              <a:pathLst>
                <a:path w="25454" h="13688" extrusionOk="0">
                  <a:moveTo>
                    <a:pt x="11142" y="1"/>
                  </a:moveTo>
                  <a:lnTo>
                    <a:pt x="10326" y="97"/>
                  </a:lnTo>
                  <a:lnTo>
                    <a:pt x="9990" y="145"/>
                  </a:lnTo>
                  <a:lnTo>
                    <a:pt x="9654" y="241"/>
                  </a:lnTo>
                  <a:lnTo>
                    <a:pt x="9077" y="529"/>
                  </a:lnTo>
                  <a:lnTo>
                    <a:pt x="8597" y="817"/>
                  </a:lnTo>
                  <a:lnTo>
                    <a:pt x="8165" y="1201"/>
                  </a:lnTo>
                  <a:lnTo>
                    <a:pt x="7781" y="1634"/>
                  </a:lnTo>
                  <a:lnTo>
                    <a:pt x="7444" y="2066"/>
                  </a:lnTo>
                  <a:lnTo>
                    <a:pt x="7156" y="2498"/>
                  </a:lnTo>
                  <a:lnTo>
                    <a:pt x="6916" y="2930"/>
                  </a:lnTo>
                  <a:lnTo>
                    <a:pt x="6724" y="3410"/>
                  </a:lnTo>
                  <a:lnTo>
                    <a:pt x="6388" y="4275"/>
                  </a:lnTo>
                  <a:lnTo>
                    <a:pt x="6244" y="4995"/>
                  </a:lnTo>
                  <a:lnTo>
                    <a:pt x="6148" y="5668"/>
                  </a:lnTo>
                  <a:lnTo>
                    <a:pt x="5571" y="5524"/>
                  </a:lnTo>
                  <a:lnTo>
                    <a:pt x="4995" y="5379"/>
                  </a:lnTo>
                  <a:lnTo>
                    <a:pt x="4275" y="5283"/>
                  </a:lnTo>
                  <a:lnTo>
                    <a:pt x="3458" y="5235"/>
                  </a:lnTo>
                  <a:lnTo>
                    <a:pt x="2690" y="5235"/>
                  </a:lnTo>
                  <a:lnTo>
                    <a:pt x="2354" y="5283"/>
                  </a:lnTo>
                  <a:lnTo>
                    <a:pt x="2018" y="5379"/>
                  </a:lnTo>
                  <a:lnTo>
                    <a:pt x="1681" y="5476"/>
                  </a:lnTo>
                  <a:lnTo>
                    <a:pt x="1441" y="5668"/>
                  </a:lnTo>
                  <a:lnTo>
                    <a:pt x="1201" y="5860"/>
                  </a:lnTo>
                  <a:lnTo>
                    <a:pt x="1009" y="6148"/>
                  </a:lnTo>
                  <a:lnTo>
                    <a:pt x="817" y="6436"/>
                  </a:lnTo>
                  <a:lnTo>
                    <a:pt x="673" y="6772"/>
                  </a:lnTo>
                  <a:lnTo>
                    <a:pt x="385" y="7541"/>
                  </a:lnTo>
                  <a:lnTo>
                    <a:pt x="193" y="8357"/>
                  </a:lnTo>
                  <a:lnTo>
                    <a:pt x="48" y="9125"/>
                  </a:lnTo>
                  <a:lnTo>
                    <a:pt x="0" y="9846"/>
                  </a:lnTo>
                  <a:lnTo>
                    <a:pt x="0" y="10374"/>
                  </a:lnTo>
                  <a:lnTo>
                    <a:pt x="48" y="10662"/>
                  </a:lnTo>
                  <a:lnTo>
                    <a:pt x="145" y="10710"/>
                  </a:lnTo>
                  <a:lnTo>
                    <a:pt x="385" y="10806"/>
                  </a:lnTo>
                  <a:lnTo>
                    <a:pt x="1201" y="10950"/>
                  </a:lnTo>
                  <a:lnTo>
                    <a:pt x="3987" y="11383"/>
                  </a:lnTo>
                  <a:lnTo>
                    <a:pt x="7973" y="11863"/>
                  </a:lnTo>
                  <a:lnTo>
                    <a:pt x="12535" y="12439"/>
                  </a:lnTo>
                  <a:lnTo>
                    <a:pt x="21035" y="13352"/>
                  </a:lnTo>
                  <a:lnTo>
                    <a:pt x="23917" y="13640"/>
                  </a:lnTo>
                  <a:lnTo>
                    <a:pt x="24733" y="13688"/>
                  </a:lnTo>
                  <a:lnTo>
                    <a:pt x="25070" y="13688"/>
                  </a:lnTo>
                  <a:lnTo>
                    <a:pt x="25118" y="13640"/>
                  </a:lnTo>
                  <a:lnTo>
                    <a:pt x="25166" y="13496"/>
                  </a:lnTo>
                  <a:lnTo>
                    <a:pt x="25262" y="13015"/>
                  </a:lnTo>
                  <a:lnTo>
                    <a:pt x="25358" y="12343"/>
                  </a:lnTo>
                  <a:lnTo>
                    <a:pt x="25454" y="11575"/>
                  </a:lnTo>
                  <a:lnTo>
                    <a:pt x="25454" y="10710"/>
                  </a:lnTo>
                  <a:lnTo>
                    <a:pt x="25454" y="9942"/>
                  </a:lnTo>
                  <a:lnTo>
                    <a:pt x="25358" y="9270"/>
                  </a:lnTo>
                  <a:lnTo>
                    <a:pt x="25310" y="8981"/>
                  </a:lnTo>
                  <a:lnTo>
                    <a:pt x="25262" y="8789"/>
                  </a:lnTo>
                  <a:lnTo>
                    <a:pt x="25118" y="8597"/>
                  </a:lnTo>
                  <a:lnTo>
                    <a:pt x="25022" y="8453"/>
                  </a:lnTo>
                  <a:lnTo>
                    <a:pt x="24685" y="8165"/>
                  </a:lnTo>
                  <a:lnTo>
                    <a:pt x="24253" y="7973"/>
                  </a:lnTo>
                  <a:lnTo>
                    <a:pt x="23869" y="7781"/>
                  </a:lnTo>
                  <a:lnTo>
                    <a:pt x="23149" y="7589"/>
                  </a:lnTo>
                  <a:lnTo>
                    <a:pt x="22860" y="7541"/>
                  </a:lnTo>
                  <a:lnTo>
                    <a:pt x="22908" y="7060"/>
                  </a:lnTo>
                  <a:lnTo>
                    <a:pt x="23005" y="6004"/>
                  </a:lnTo>
                  <a:lnTo>
                    <a:pt x="23053" y="5331"/>
                  </a:lnTo>
                  <a:lnTo>
                    <a:pt x="23053" y="4659"/>
                  </a:lnTo>
                  <a:lnTo>
                    <a:pt x="23005" y="3987"/>
                  </a:lnTo>
                  <a:lnTo>
                    <a:pt x="22908" y="3410"/>
                  </a:lnTo>
                  <a:lnTo>
                    <a:pt x="22860" y="3314"/>
                  </a:lnTo>
                  <a:lnTo>
                    <a:pt x="22716" y="3170"/>
                  </a:lnTo>
                  <a:lnTo>
                    <a:pt x="22380" y="2834"/>
                  </a:lnTo>
                  <a:lnTo>
                    <a:pt x="21804" y="2498"/>
                  </a:lnTo>
                  <a:lnTo>
                    <a:pt x="21132" y="2162"/>
                  </a:lnTo>
                  <a:lnTo>
                    <a:pt x="20315" y="1826"/>
                  </a:lnTo>
                  <a:lnTo>
                    <a:pt x="19403" y="1489"/>
                  </a:lnTo>
                  <a:lnTo>
                    <a:pt x="18394" y="1201"/>
                  </a:lnTo>
                  <a:lnTo>
                    <a:pt x="17338" y="865"/>
                  </a:lnTo>
                  <a:lnTo>
                    <a:pt x="16233" y="625"/>
                  </a:lnTo>
                  <a:lnTo>
                    <a:pt x="15128" y="385"/>
                  </a:lnTo>
                  <a:lnTo>
                    <a:pt x="14072" y="193"/>
                  </a:lnTo>
                  <a:lnTo>
                    <a:pt x="13015" y="49"/>
                  </a:lnTo>
                  <a:lnTo>
                    <a:pt x="120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44"/>
            <p:cNvSpPr/>
            <p:nvPr/>
          </p:nvSpPr>
          <p:spPr>
            <a:xfrm>
              <a:off x="4926575" y="2482875"/>
              <a:ext cx="636350" cy="342200"/>
            </a:xfrm>
            <a:custGeom>
              <a:avLst/>
              <a:gdLst/>
              <a:ahLst/>
              <a:cxnLst/>
              <a:rect l="l" t="t" r="r" b="b"/>
              <a:pathLst>
                <a:path w="25454" h="13688" fill="none" extrusionOk="0">
                  <a:moveTo>
                    <a:pt x="6148" y="5668"/>
                  </a:moveTo>
                  <a:lnTo>
                    <a:pt x="6148" y="5668"/>
                  </a:lnTo>
                  <a:lnTo>
                    <a:pt x="6244" y="4995"/>
                  </a:lnTo>
                  <a:lnTo>
                    <a:pt x="6388" y="4275"/>
                  </a:lnTo>
                  <a:lnTo>
                    <a:pt x="6724" y="3410"/>
                  </a:lnTo>
                  <a:lnTo>
                    <a:pt x="6916" y="2930"/>
                  </a:lnTo>
                  <a:lnTo>
                    <a:pt x="7156" y="2498"/>
                  </a:lnTo>
                  <a:lnTo>
                    <a:pt x="7444" y="2066"/>
                  </a:lnTo>
                  <a:lnTo>
                    <a:pt x="7781" y="1634"/>
                  </a:lnTo>
                  <a:lnTo>
                    <a:pt x="8165" y="1201"/>
                  </a:lnTo>
                  <a:lnTo>
                    <a:pt x="8597" y="817"/>
                  </a:lnTo>
                  <a:lnTo>
                    <a:pt x="9077" y="529"/>
                  </a:lnTo>
                  <a:lnTo>
                    <a:pt x="9654" y="241"/>
                  </a:lnTo>
                  <a:lnTo>
                    <a:pt x="9654" y="241"/>
                  </a:lnTo>
                  <a:lnTo>
                    <a:pt x="9990" y="145"/>
                  </a:lnTo>
                  <a:lnTo>
                    <a:pt x="10326" y="97"/>
                  </a:lnTo>
                  <a:lnTo>
                    <a:pt x="11142" y="1"/>
                  </a:lnTo>
                  <a:lnTo>
                    <a:pt x="12007" y="1"/>
                  </a:lnTo>
                  <a:lnTo>
                    <a:pt x="13015" y="49"/>
                  </a:lnTo>
                  <a:lnTo>
                    <a:pt x="14072" y="193"/>
                  </a:lnTo>
                  <a:lnTo>
                    <a:pt x="15128" y="385"/>
                  </a:lnTo>
                  <a:lnTo>
                    <a:pt x="16233" y="625"/>
                  </a:lnTo>
                  <a:lnTo>
                    <a:pt x="17338" y="865"/>
                  </a:lnTo>
                  <a:lnTo>
                    <a:pt x="18394" y="1201"/>
                  </a:lnTo>
                  <a:lnTo>
                    <a:pt x="19403" y="1489"/>
                  </a:lnTo>
                  <a:lnTo>
                    <a:pt x="20315" y="1826"/>
                  </a:lnTo>
                  <a:lnTo>
                    <a:pt x="21132" y="2162"/>
                  </a:lnTo>
                  <a:lnTo>
                    <a:pt x="21804" y="2498"/>
                  </a:lnTo>
                  <a:lnTo>
                    <a:pt x="22380" y="2834"/>
                  </a:lnTo>
                  <a:lnTo>
                    <a:pt x="22716" y="3170"/>
                  </a:lnTo>
                  <a:lnTo>
                    <a:pt x="22860" y="3314"/>
                  </a:lnTo>
                  <a:lnTo>
                    <a:pt x="22908" y="3410"/>
                  </a:lnTo>
                  <a:lnTo>
                    <a:pt x="22908" y="3410"/>
                  </a:lnTo>
                  <a:lnTo>
                    <a:pt x="23005" y="3987"/>
                  </a:lnTo>
                  <a:lnTo>
                    <a:pt x="23053" y="4659"/>
                  </a:lnTo>
                  <a:lnTo>
                    <a:pt x="23053" y="5331"/>
                  </a:lnTo>
                  <a:lnTo>
                    <a:pt x="23005" y="6004"/>
                  </a:lnTo>
                  <a:lnTo>
                    <a:pt x="22908" y="7060"/>
                  </a:lnTo>
                  <a:lnTo>
                    <a:pt x="22860" y="7541"/>
                  </a:lnTo>
                  <a:lnTo>
                    <a:pt x="22860" y="7541"/>
                  </a:lnTo>
                  <a:lnTo>
                    <a:pt x="23149" y="7589"/>
                  </a:lnTo>
                  <a:lnTo>
                    <a:pt x="23869" y="7781"/>
                  </a:lnTo>
                  <a:lnTo>
                    <a:pt x="24253" y="7973"/>
                  </a:lnTo>
                  <a:lnTo>
                    <a:pt x="24685" y="8165"/>
                  </a:lnTo>
                  <a:lnTo>
                    <a:pt x="25022" y="8453"/>
                  </a:lnTo>
                  <a:lnTo>
                    <a:pt x="25118" y="8597"/>
                  </a:lnTo>
                  <a:lnTo>
                    <a:pt x="25262" y="8789"/>
                  </a:lnTo>
                  <a:lnTo>
                    <a:pt x="25262" y="8789"/>
                  </a:lnTo>
                  <a:lnTo>
                    <a:pt x="25310" y="8981"/>
                  </a:lnTo>
                  <a:lnTo>
                    <a:pt x="25358" y="9270"/>
                  </a:lnTo>
                  <a:lnTo>
                    <a:pt x="25454" y="9942"/>
                  </a:lnTo>
                  <a:lnTo>
                    <a:pt x="25454" y="10710"/>
                  </a:lnTo>
                  <a:lnTo>
                    <a:pt x="25454" y="11575"/>
                  </a:lnTo>
                  <a:lnTo>
                    <a:pt x="25358" y="12343"/>
                  </a:lnTo>
                  <a:lnTo>
                    <a:pt x="25262" y="13015"/>
                  </a:lnTo>
                  <a:lnTo>
                    <a:pt x="25166" y="13496"/>
                  </a:lnTo>
                  <a:lnTo>
                    <a:pt x="25118" y="13640"/>
                  </a:lnTo>
                  <a:lnTo>
                    <a:pt x="25070" y="13688"/>
                  </a:lnTo>
                  <a:lnTo>
                    <a:pt x="25070" y="13688"/>
                  </a:lnTo>
                  <a:lnTo>
                    <a:pt x="24733" y="13688"/>
                  </a:lnTo>
                  <a:lnTo>
                    <a:pt x="23917" y="13640"/>
                  </a:lnTo>
                  <a:lnTo>
                    <a:pt x="21035" y="13352"/>
                  </a:lnTo>
                  <a:lnTo>
                    <a:pt x="12535" y="12439"/>
                  </a:lnTo>
                  <a:lnTo>
                    <a:pt x="7973" y="11863"/>
                  </a:lnTo>
                  <a:lnTo>
                    <a:pt x="3987" y="11383"/>
                  </a:lnTo>
                  <a:lnTo>
                    <a:pt x="1201" y="10950"/>
                  </a:lnTo>
                  <a:lnTo>
                    <a:pt x="385" y="10806"/>
                  </a:lnTo>
                  <a:lnTo>
                    <a:pt x="145" y="10710"/>
                  </a:lnTo>
                  <a:lnTo>
                    <a:pt x="48" y="10662"/>
                  </a:lnTo>
                  <a:lnTo>
                    <a:pt x="48" y="10662"/>
                  </a:lnTo>
                  <a:lnTo>
                    <a:pt x="0" y="10374"/>
                  </a:lnTo>
                  <a:lnTo>
                    <a:pt x="0" y="9846"/>
                  </a:lnTo>
                  <a:lnTo>
                    <a:pt x="48" y="9125"/>
                  </a:lnTo>
                  <a:lnTo>
                    <a:pt x="193" y="8357"/>
                  </a:lnTo>
                  <a:lnTo>
                    <a:pt x="385" y="7541"/>
                  </a:lnTo>
                  <a:lnTo>
                    <a:pt x="673" y="6772"/>
                  </a:lnTo>
                  <a:lnTo>
                    <a:pt x="817" y="6436"/>
                  </a:lnTo>
                  <a:lnTo>
                    <a:pt x="1009" y="6148"/>
                  </a:lnTo>
                  <a:lnTo>
                    <a:pt x="1201" y="5860"/>
                  </a:lnTo>
                  <a:lnTo>
                    <a:pt x="1441" y="5668"/>
                  </a:lnTo>
                  <a:lnTo>
                    <a:pt x="1441" y="5668"/>
                  </a:lnTo>
                  <a:lnTo>
                    <a:pt x="1681" y="5476"/>
                  </a:lnTo>
                  <a:lnTo>
                    <a:pt x="2018" y="5379"/>
                  </a:lnTo>
                  <a:lnTo>
                    <a:pt x="2354" y="5283"/>
                  </a:lnTo>
                  <a:lnTo>
                    <a:pt x="2690" y="5235"/>
                  </a:lnTo>
                  <a:lnTo>
                    <a:pt x="3458" y="5235"/>
                  </a:lnTo>
                  <a:lnTo>
                    <a:pt x="4275" y="5283"/>
                  </a:lnTo>
                  <a:lnTo>
                    <a:pt x="4995" y="5379"/>
                  </a:lnTo>
                  <a:lnTo>
                    <a:pt x="5571" y="5524"/>
                  </a:lnTo>
                  <a:lnTo>
                    <a:pt x="6148" y="566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44"/>
            <p:cNvSpPr/>
            <p:nvPr/>
          </p:nvSpPr>
          <p:spPr>
            <a:xfrm>
              <a:off x="5211125" y="2683375"/>
              <a:ext cx="50450" cy="18050"/>
            </a:xfrm>
            <a:custGeom>
              <a:avLst/>
              <a:gdLst/>
              <a:ahLst/>
              <a:cxnLst/>
              <a:rect l="l" t="t" r="r" b="b"/>
              <a:pathLst>
                <a:path w="2018" h="722" extrusionOk="0">
                  <a:moveTo>
                    <a:pt x="625" y="1"/>
                  </a:moveTo>
                  <a:lnTo>
                    <a:pt x="289" y="49"/>
                  </a:lnTo>
                  <a:lnTo>
                    <a:pt x="96" y="97"/>
                  </a:lnTo>
                  <a:lnTo>
                    <a:pt x="0" y="145"/>
                  </a:lnTo>
                  <a:lnTo>
                    <a:pt x="0" y="193"/>
                  </a:lnTo>
                  <a:lnTo>
                    <a:pt x="0" y="289"/>
                  </a:lnTo>
                  <a:lnTo>
                    <a:pt x="48" y="385"/>
                  </a:lnTo>
                  <a:lnTo>
                    <a:pt x="289" y="529"/>
                  </a:lnTo>
                  <a:lnTo>
                    <a:pt x="625" y="625"/>
                  </a:lnTo>
                  <a:lnTo>
                    <a:pt x="1009" y="721"/>
                  </a:lnTo>
                  <a:lnTo>
                    <a:pt x="1393" y="721"/>
                  </a:lnTo>
                  <a:lnTo>
                    <a:pt x="1729" y="673"/>
                  </a:lnTo>
                  <a:lnTo>
                    <a:pt x="1873" y="625"/>
                  </a:lnTo>
                  <a:lnTo>
                    <a:pt x="1969" y="577"/>
                  </a:lnTo>
                  <a:lnTo>
                    <a:pt x="2017" y="481"/>
                  </a:lnTo>
                  <a:lnTo>
                    <a:pt x="2017" y="385"/>
                  </a:lnTo>
                  <a:lnTo>
                    <a:pt x="2017" y="337"/>
                  </a:lnTo>
                  <a:lnTo>
                    <a:pt x="1921" y="289"/>
                  </a:lnTo>
                  <a:lnTo>
                    <a:pt x="1681" y="193"/>
                  </a:lnTo>
                  <a:lnTo>
                    <a:pt x="1345" y="97"/>
                  </a:lnTo>
                  <a:lnTo>
                    <a:pt x="1009" y="49"/>
                  </a:lnTo>
                  <a:lnTo>
                    <a:pt x="62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44"/>
            <p:cNvSpPr/>
            <p:nvPr/>
          </p:nvSpPr>
          <p:spPr>
            <a:xfrm>
              <a:off x="5380400" y="2699000"/>
              <a:ext cx="44450" cy="15625"/>
            </a:xfrm>
            <a:custGeom>
              <a:avLst/>
              <a:gdLst/>
              <a:ahLst/>
              <a:cxnLst/>
              <a:rect l="l" t="t" r="r" b="b"/>
              <a:pathLst>
                <a:path w="1778" h="625" extrusionOk="0">
                  <a:moveTo>
                    <a:pt x="289" y="0"/>
                  </a:moveTo>
                  <a:lnTo>
                    <a:pt x="97" y="48"/>
                  </a:lnTo>
                  <a:lnTo>
                    <a:pt x="49" y="96"/>
                  </a:lnTo>
                  <a:lnTo>
                    <a:pt x="1" y="144"/>
                  </a:lnTo>
                  <a:lnTo>
                    <a:pt x="1" y="240"/>
                  </a:lnTo>
                  <a:lnTo>
                    <a:pt x="49" y="288"/>
                  </a:lnTo>
                  <a:lnTo>
                    <a:pt x="289" y="432"/>
                  </a:lnTo>
                  <a:lnTo>
                    <a:pt x="577" y="528"/>
                  </a:lnTo>
                  <a:lnTo>
                    <a:pt x="913" y="576"/>
                  </a:lnTo>
                  <a:lnTo>
                    <a:pt x="1250" y="625"/>
                  </a:lnTo>
                  <a:lnTo>
                    <a:pt x="1538" y="576"/>
                  </a:lnTo>
                  <a:lnTo>
                    <a:pt x="1730" y="480"/>
                  </a:lnTo>
                  <a:lnTo>
                    <a:pt x="1778" y="384"/>
                  </a:lnTo>
                  <a:lnTo>
                    <a:pt x="1778" y="336"/>
                  </a:lnTo>
                  <a:lnTo>
                    <a:pt x="1682" y="240"/>
                  </a:lnTo>
                  <a:lnTo>
                    <a:pt x="1490" y="144"/>
                  </a:lnTo>
                  <a:lnTo>
                    <a:pt x="1202" y="48"/>
                  </a:lnTo>
                  <a:lnTo>
                    <a:pt x="91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44"/>
            <p:cNvSpPr/>
            <p:nvPr/>
          </p:nvSpPr>
          <p:spPr>
            <a:xfrm>
              <a:off x="4926575" y="2747025"/>
              <a:ext cx="626750" cy="79250"/>
            </a:xfrm>
            <a:custGeom>
              <a:avLst/>
              <a:gdLst/>
              <a:ahLst/>
              <a:cxnLst/>
              <a:rect l="l" t="t" r="r" b="b"/>
              <a:pathLst>
                <a:path w="25070" h="3170" extrusionOk="0">
                  <a:moveTo>
                    <a:pt x="25070" y="3122"/>
                  </a:moveTo>
                  <a:lnTo>
                    <a:pt x="25070" y="3122"/>
                  </a:lnTo>
                  <a:lnTo>
                    <a:pt x="24974" y="3170"/>
                  </a:lnTo>
                  <a:lnTo>
                    <a:pt x="24974" y="3170"/>
                  </a:lnTo>
                  <a:lnTo>
                    <a:pt x="25070" y="3122"/>
                  </a:lnTo>
                  <a:close/>
                  <a:moveTo>
                    <a:pt x="25070" y="3122"/>
                  </a:moveTo>
                  <a:lnTo>
                    <a:pt x="25070" y="3122"/>
                  </a:lnTo>
                  <a:lnTo>
                    <a:pt x="25070" y="3122"/>
                  </a:lnTo>
                  <a:lnTo>
                    <a:pt x="25070" y="3122"/>
                  </a:lnTo>
                  <a:lnTo>
                    <a:pt x="25070" y="3122"/>
                  </a:lnTo>
                  <a:close/>
                  <a:moveTo>
                    <a:pt x="25070" y="3122"/>
                  </a:moveTo>
                  <a:lnTo>
                    <a:pt x="25070" y="3122"/>
                  </a:lnTo>
                  <a:lnTo>
                    <a:pt x="25070" y="3122"/>
                  </a:lnTo>
                  <a:lnTo>
                    <a:pt x="25070" y="3122"/>
                  </a:lnTo>
                  <a:lnTo>
                    <a:pt x="25070" y="3122"/>
                  </a:lnTo>
                  <a:close/>
                  <a:moveTo>
                    <a:pt x="25070" y="3122"/>
                  </a:moveTo>
                  <a:lnTo>
                    <a:pt x="25070" y="3122"/>
                  </a:lnTo>
                  <a:lnTo>
                    <a:pt x="25070" y="3122"/>
                  </a:lnTo>
                  <a:lnTo>
                    <a:pt x="25070" y="3122"/>
                  </a:lnTo>
                  <a:lnTo>
                    <a:pt x="25070" y="3122"/>
                  </a:lnTo>
                  <a:close/>
                  <a:moveTo>
                    <a:pt x="25070" y="3122"/>
                  </a:moveTo>
                  <a:lnTo>
                    <a:pt x="25070" y="3122"/>
                  </a:lnTo>
                  <a:lnTo>
                    <a:pt x="25070" y="3122"/>
                  </a:lnTo>
                  <a:lnTo>
                    <a:pt x="25070" y="3122"/>
                  </a:lnTo>
                  <a:lnTo>
                    <a:pt x="25070" y="3122"/>
                  </a:lnTo>
                  <a:close/>
                  <a:moveTo>
                    <a:pt x="25070" y="3122"/>
                  </a:moveTo>
                  <a:lnTo>
                    <a:pt x="25070" y="3122"/>
                  </a:lnTo>
                  <a:lnTo>
                    <a:pt x="25070" y="3122"/>
                  </a:lnTo>
                  <a:lnTo>
                    <a:pt x="25070" y="3122"/>
                  </a:lnTo>
                  <a:lnTo>
                    <a:pt x="25070" y="3122"/>
                  </a:lnTo>
                  <a:close/>
                  <a:moveTo>
                    <a:pt x="25070" y="3122"/>
                  </a:moveTo>
                  <a:lnTo>
                    <a:pt x="25070" y="3122"/>
                  </a:lnTo>
                  <a:lnTo>
                    <a:pt x="25070" y="3122"/>
                  </a:lnTo>
                  <a:lnTo>
                    <a:pt x="25070" y="3122"/>
                  </a:lnTo>
                  <a:lnTo>
                    <a:pt x="25070" y="3122"/>
                  </a:lnTo>
                  <a:close/>
                  <a:moveTo>
                    <a:pt x="25070" y="3122"/>
                  </a:moveTo>
                  <a:lnTo>
                    <a:pt x="25070" y="3122"/>
                  </a:lnTo>
                  <a:lnTo>
                    <a:pt x="25070" y="3122"/>
                  </a:lnTo>
                  <a:lnTo>
                    <a:pt x="25070" y="3122"/>
                  </a:lnTo>
                  <a:lnTo>
                    <a:pt x="25070" y="3122"/>
                  </a:lnTo>
                  <a:close/>
                  <a:moveTo>
                    <a:pt x="25070" y="3122"/>
                  </a:moveTo>
                  <a:lnTo>
                    <a:pt x="25070" y="3122"/>
                  </a:lnTo>
                  <a:lnTo>
                    <a:pt x="25070" y="3122"/>
                  </a:lnTo>
                  <a:lnTo>
                    <a:pt x="25070" y="3122"/>
                  </a:lnTo>
                  <a:lnTo>
                    <a:pt x="25070" y="3122"/>
                  </a:lnTo>
                  <a:close/>
                  <a:moveTo>
                    <a:pt x="20747" y="2786"/>
                  </a:moveTo>
                  <a:lnTo>
                    <a:pt x="20747" y="2786"/>
                  </a:lnTo>
                  <a:lnTo>
                    <a:pt x="20747" y="2786"/>
                  </a:lnTo>
                  <a:lnTo>
                    <a:pt x="23533" y="3026"/>
                  </a:lnTo>
                  <a:lnTo>
                    <a:pt x="24974" y="3170"/>
                  </a:lnTo>
                  <a:lnTo>
                    <a:pt x="24974" y="3170"/>
                  </a:lnTo>
                  <a:lnTo>
                    <a:pt x="24974" y="3170"/>
                  </a:lnTo>
                  <a:lnTo>
                    <a:pt x="23533" y="3026"/>
                  </a:lnTo>
                  <a:lnTo>
                    <a:pt x="20747" y="2786"/>
                  </a:lnTo>
                  <a:close/>
                  <a:moveTo>
                    <a:pt x="9221" y="1441"/>
                  </a:moveTo>
                  <a:lnTo>
                    <a:pt x="9221" y="1441"/>
                  </a:lnTo>
                  <a:lnTo>
                    <a:pt x="9221" y="1441"/>
                  </a:lnTo>
                  <a:lnTo>
                    <a:pt x="15465" y="2209"/>
                  </a:lnTo>
                  <a:lnTo>
                    <a:pt x="15465" y="2209"/>
                  </a:lnTo>
                  <a:lnTo>
                    <a:pt x="15465" y="2209"/>
                  </a:lnTo>
                  <a:lnTo>
                    <a:pt x="9221" y="1441"/>
                  </a:lnTo>
                  <a:close/>
                  <a:moveTo>
                    <a:pt x="97" y="144"/>
                  </a:moveTo>
                  <a:lnTo>
                    <a:pt x="97" y="144"/>
                  </a:lnTo>
                  <a:lnTo>
                    <a:pt x="481" y="240"/>
                  </a:lnTo>
                  <a:lnTo>
                    <a:pt x="1249" y="384"/>
                  </a:lnTo>
                  <a:lnTo>
                    <a:pt x="3890" y="769"/>
                  </a:lnTo>
                  <a:lnTo>
                    <a:pt x="3890" y="769"/>
                  </a:lnTo>
                  <a:lnTo>
                    <a:pt x="3890" y="769"/>
                  </a:lnTo>
                  <a:lnTo>
                    <a:pt x="1249" y="384"/>
                  </a:lnTo>
                  <a:lnTo>
                    <a:pt x="481" y="240"/>
                  </a:lnTo>
                  <a:lnTo>
                    <a:pt x="97" y="144"/>
                  </a:lnTo>
                  <a:close/>
                  <a:moveTo>
                    <a:pt x="48" y="96"/>
                  </a:moveTo>
                  <a:lnTo>
                    <a:pt x="48" y="96"/>
                  </a:lnTo>
                  <a:lnTo>
                    <a:pt x="97" y="144"/>
                  </a:lnTo>
                  <a:lnTo>
                    <a:pt x="97" y="144"/>
                  </a:lnTo>
                  <a:lnTo>
                    <a:pt x="48" y="96"/>
                  </a:lnTo>
                  <a:close/>
                  <a:moveTo>
                    <a:pt x="48" y="96"/>
                  </a:moveTo>
                  <a:lnTo>
                    <a:pt x="48" y="96"/>
                  </a:lnTo>
                  <a:lnTo>
                    <a:pt x="48" y="96"/>
                  </a:lnTo>
                  <a:lnTo>
                    <a:pt x="48" y="96"/>
                  </a:lnTo>
                  <a:lnTo>
                    <a:pt x="48" y="96"/>
                  </a:lnTo>
                  <a:close/>
                  <a:moveTo>
                    <a:pt x="48" y="96"/>
                  </a:moveTo>
                  <a:lnTo>
                    <a:pt x="48" y="96"/>
                  </a:lnTo>
                  <a:lnTo>
                    <a:pt x="48" y="96"/>
                  </a:lnTo>
                  <a:lnTo>
                    <a:pt x="48" y="96"/>
                  </a:lnTo>
                  <a:lnTo>
                    <a:pt x="48" y="96"/>
                  </a:lnTo>
                  <a:close/>
                  <a:moveTo>
                    <a:pt x="48" y="96"/>
                  </a:moveTo>
                  <a:lnTo>
                    <a:pt x="48" y="96"/>
                  </a:lnTo>
                  <a:lnTo>
                    <a:pt x="48" y="96"/>
                  </a:lnTo>
                  <a:lnTo>
                    <a:pt x="48" y="96"/>
                  </a:lnTo>
                  <a:lnTo>
                    <a:pt x="48" y="96"/>
                  </a:lnTo>
                  <a:close/>
                  <a:moveTo>
                    <a:pt x="48" y="96"/>
                  </a:moveTo>
                  <a:lnTo>
                    <a:pt x="48" y="96"/>
                  </a:lnTo>
                  <a:lnTo>
                    <a:pt x="48" y="96"/>
                  </a:lnTo>
                  <a:lnTo>
                    <a:pt x="48" y="96"/>
                  </a:lnTo>
                  <a:lnTo>
                    <a:pt x="48" y="96"/>
                  </a:lnTo>
                  <a:close/>
                  <a:moveTo>
                    <a:pt x="48" y="96"/>
                  </a:moveTo>
                  <a:lnTo>
                    <a:pt x="48" y="96"/>
                  </a:lnTo>
                  <a:lnTo>
                    <a:pt x="48" y="96"/>
                  </a:lnTo>
                  <a:lnTo>
                    <a:pt x="48" y="96"/>
                  </a:lnTo>
                  <a:lnTo>
                    <a:pt x="48" y="96"/>
                  </a:lnTo>
                  <a:close/>
                  <a:moveTo>
                    <a:pt x="48" y="96"/>
                  </a:moveTo>
                  <a:lnTo>
                    <a:pt x="48" y="96"/>
                  </a:lnTo>
                  <a:lnTo>
                    <a:pt x="48" y="96"/>
                  </a:lnTo>
                  <a:lnTo>
                    <a:pt x="48" y="96"/>
                  </a:lnTo>
                  <a:lnTo>
                    <a:pt x="48" y="96"/>
                  </a:lnTo>
                  <a:close/>
                  <a:moveTo>
                    <a:pt x="48" y="96"/>
                  </a:moveTo>
                  <a:lnTo>
                    <a:pt x="48" y="96"/>
                  </a:lnTo>
                  <a:lnTo>
                    <a:pt x="48" y="96"/>
                  </a:lnTo>
                  <a:lnTo>
                    <a:pt x="48" y="96"/>
                  </a:lnTo>
                  <a:lnTo>
                    <a:pt x="48" y="96"/>
                  </a:lnTo>
                  <a:close/>
                  <a:moveTo>
                    <a:pt x="48" y="48"/>
                  </a:moveTo>
                  <a:lnTo>
                    <a:pt x="48" y="48"/>
                  </a:lnTo>
                  <a:lnTo>
                    <a:pt x="48" y="96"/>
                  </a:lnTo>
                  <a:lnTo>
                    <a:pt x="48" y="96"/>
                  </a:lnTo>
                  <a:lnTo>
                    <a:pt x="48" y="48"/>
                  </a:lnTo>
                  <a:close/>
                  <a:moveTo>
                    <a:pt x="48" y="48"/>
                  </a:moveTo>
                  <a:lnTo>
                    <a:pt x="48" y="48"/>
                  </a:lnTo>
                  <a:lnTo>
                    <a:pt x="48" y="48"/>
                  </a:lnTo>
                  <a:lnTo>
                    <a:pt x="48" y="48"/>
                  </a:lnTo>
                  <a:lnTo>
                    <a:pt x="48" y="48"/>
                  </a:lnTo>
                  <a:close/>
                  <a:moveTo>
                    <a:pt x="48" y="48"/>
                  </a:moveTo>
                  <a:lnTo>
                    <a:pt x="48" y="48"/>
                  </a:lnTo>
                  <a:lnTo>
                    <a:pt x="48" y="48"/>
                  </a:lnTo>
                  <a:lnTo>
                    <a:pt x="48" y="48"/>
                  </a:lnTo>
                  <a:lnTo>
                    <a:pt x="48" y="48"/>
                  </a:lnTo>
                  <a:close/>
                  <a:moveTo>
                    <a:pt x="48" y="48"/>
                  </a:moveTo>
                  <a:lnTo>
                    <a:pt x="48" y="48"/>
                  </a:lnTo>
                  <a:lnTo>
                    <a:pt x="48" y="48"/>
                  </a:lnTo>
                  <a:lnTo>
                    <a:pt x="48" y="48"/>
                  </a:lnTo>
                  <a:lnTo>
                    <a:pt x="48" y="48"/>
                  </a:lnTo>
                  <a:close/>
                  <a:moveTo>
                    <a:pt x="48" y="48"/>
                  </a:moveTo>
                  <a:lnTo>
                    <a:pt x="48" y="48"/>
                  </a:lnTo>
                  <a:lnTo>
                    <a:pt x="48" y="48"/>
                  </a:lnTo>
                  <a:lnTo>
                    <a:pt x="48" y="48"/>
                  </a:lnTo>
                  <a:lnTo>
                    <a:pt x="48" y="48"/>
                  </a:lnTo>
                  <a:close/>
                  <a:moveTo>
                    <a:pt x="48" y="0"/>
                  </a:moveTo>
                  <a:lnTo>
                    <a:pt x="48" y="0"/>
                  </a:lnTo>
                  <a:lnTo>
                    <a:pt x="48" y="48"/>
                  </a:lnTo>
                  <a:lnTo>
                    <a:pt x="48" y="48"/>
                  </a:lnTo>
                  <a:lnTo>
                    <a:pt x="48" y="0"/>
                  </a:lnTo>
                  <a:close/>
                  <a:moveTo>
                    <a:pt x="48" y="0"/>
                  </a:moveTo>
                  <a:lnTo>
                    <a:pt x="48" y="0"/>
                  </a:lnTo>
                  <a:lnTo>
                    <a:pt x="48" y="0"/>
                  </a:lnTo>
                  <a:lnTo>
                    <a:pt x="48" y="0"/>
                  </a:lnTo>
                  <a:lnTo>
                    <a:pt x="48" y="0"/>
                  </a:lnTo>
                  <a:close/>
                  <a:moveTo>
                    <a:pt x="48" y="0"/>
                  </a:moveTo>
                  <a:lnTo>
                    <a:pt x="48" y="0"/>
                  </a:lnTo>
                  <a:lnTo>
                    <a:pt x="48" y="0"/>
                  </a:lnTo>
                  <a:lnTo>
                    <a:pt x="48" y="0"/>
                  </a:lnTo>
                  <a:lnTo>
                    <a:pt x="48" y="0"/>
                  </a:lnTo>
                  <a:close/>
                  <a:moveTo>
                    <a:pt x="48" y="0"/>
                  </a:moveTo>
                  <a:lnTo>
                    <a:pt x="48" y="0"/>
                  </a:lnTo>
                  <a:lnTo>
                    <a:pt x="48" y="0"/>
                  </a:lnTo>
                  <a:lnTo>
                    <a:pt x="48" y="0"/>
                  </a:lnTo>
                  <a:lnTo>
                    <a:pt x="48" y="0"/>
                  </a:lnTo>
                  <a:close/>
                  <a:moveTo>
                    <a:pt x="48" y="0"/>
                  </a:moveTo>
                  <a:lnTo>
                    <a:pt x="48" y="0"/>
                  </a:lnTo>
                  <a:lnTo>
                    <a:pt x="48" y="0"/>
                  </a:lnTo>
                  <a:lnTo>
                    <a:pt x="48" y="0"/>
                  </a:lnTo>
                  <a:lnTo>
                    <a:pt x="48" y="0"/>
                  </a:lnTo>
                  <a:close/>
                  <a:moveTo>
                    <a:pt x="48" y="0"/>
                  </a:moveTo>
                  <a:lnTo>
                    <a:pt x="48" y="0"/>
                  </a:lnTo>
                  <a:lnTo>
                    <a:pt x="48" y="0"/>
                  </a:lnTo>
                  <a:lnTo>
                    <a:pt x="48" y="0"/>
                  </a:lnTo>
                  <a:lnTo>
                    <a:pt x="48" y="0"/>
                  </a:lnTo>
                  <a:close/>
                  <a:moveTo>
                    <a:pt x="48" y="0"/>
                  </a:moveTo>
                  <a:lnTo>
                    <a:pt x="48" y="0"/>
                  </a:lnTo>
                  <a:lnTo>
                    <a:pt x="48" y="0"/>
                  </a:lnTo>
                  <a:lnTo>
                    <a:pt x="48" y="0"/>
                  </a:lnTo>
                  <a:lnTo>
                    <a:pt x="48" y="0"/>
                  </a:lnTo>
                  <a:close/>
                  <a:moveTo>
                    <a:pt x="0" y="0"/>
                  </a:moveTo>
                  <a:lnTo>
                    <a:pt x="0" y="0"/>
                  </a:lnTo>
                  <a:lnTo>
                    <a:pt x="0" y="0"/>
                  </a:lnTo>
                  <a:lnTo>
                    <a:pt x="0" y="0"/>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44"/>
            <p:cNvSpPr/>
            <p:nvPr/>
          </p:nvSpPr>
          <p:spPr>
            <a:xfrm>
              <a:off x="5550900" y="2825050"/>
              <a:ext cx="2425" cy="1225"/>
            </a:xfrm>
            <a:custGeom>
              <a:avLst/>
              <a:gdLst/>
              <a:ahLst/>
              <a:cxnLst/>
              <a:rect l="l" t="t" r="r" b="b"/>
              <a:pathLst>
                <a:path w="97" h="49" fill="none" extrusionOk="0">
                  <a:moveTo>
                    <a:pt x="97" y="1"/>
                  </a:moveTo>
                  <a:lnTo>
                    <a:pt x="97" y="1"/>
                  </a:lnTo>
                  <a:lnTo>
                    <a:pt x="1" y="49"/>
                  </a:lnTo>
                  <a:lnTo>
                    <a:pt x="1" y="49"/>
                  </a:lnTo>
                  <a:lnTo>
                    <a:pt x="97"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44"/>
            <p:cNvSpPr/>
            <p:nvPr/>
          </p:nvSpPr>
          <p:spPr>
            <a:xfrm>
              <a:off x="5553300" y="2825050"/>
              <a:ext cx="25" cy="25"/>
            </a:xfrm>
            <a:custGeom>
              <a:avLst/>
              <a:gdLst/>
              <a:ahLst/>
              <a:cxnLst/>
              <a:rect l="l" t="t" r="r" b="b"/>
              <a:pathLst>
                <a:path w="1" h="1" fill="none" extrusionOk="0">
                  <a:moveTo>
                    <a:pt x="1" y="1"/>
                  </a:moveTo>
                  <a:lnTo>
                    <a:pt x="1" y="1"/>
                  </a:lnTo>
                  <a:lnTo>
                    <a:pt x="1" y="1"/>
                  </a:lnTo>
                  <a:lnTo>
                    <a:pt x="1" y="1"/>
                  </a:lnTo>
                  <a:lnTo>
                    <a:pt x="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44"/>
            <p:cNvSpPr/>
            <p:nvPr/>
          </p:nvSpPr>
          <p:spPr>
            <a:xfrm>
              <a:off x="5553300" y="2825050"/>
              <a:ext cx="25" cy="25"/>
            </a:xfrm>
            <a:custGeom>
              <a:avLst/>
              <a:gdLst/>
              <a:ahLst/>
              <a:cxnLst/>
              <a:rect l="l" t="t" r="r" b="b"/>
              <a:pathLst>
                <a:path w="1" h="1" fill="none" extrusionOk="0">
                  <a:moveTo>
                    <a:pt x="1" y="1"/>
                  </a:moveTo>
                  <a:lnTo>
                    <a:pt x="1" y="1"/>
                  </a:lnTo>
                  <a:lnTo>
                    <a:pt x="1" y="1"/>
                  </a:lnTo>
                  <a:lnTo>
                    <a:pt x="1" y="1"/>
                  </a:lnTo>
                  <a:lnTo>
                    <a:pt x="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44"/>
            <p:cNvSpPr/>
            <p:nvPr/>
          </p:nvSpPr>
          <p:spPr>
            <a:xfrm>
              <a:off x="5553300" y="2825050"/>
              <a:ext cx="25" cy="25"/>
            </a:xfrm>
            <a:custGeom>
              <a:avLst/>
              <a:gdLst/>
              <a:ahLst/>
              <a:cxnLst/>
              <a:rect l="l" t="t" r="r" b="b"/>
              <a:pathLst>
                <a:path w="1" h="1" fill="none" extrusionOk="0">
                  <a:moveTo>
                    <a:pt x="1" y="1"/>
                  </a:moveTo>
                  <a:lnTo>
                    <a:pt x="1" y="1"/>
                  </a:lnTo>
                  <a:lnTo>
                    <a:pt x="1" y="1"/>
                  </a:lnTo>
                  <a:lnTo>
                    <a:pt x="1" y="1"/>
                  </a:lnTo>
                  <a:lnTo>
                    <a:pt x="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44"/>
            <p:cNvSpPr/>
            <p:nvPr/>
          </p:nvSpPr>
          <p:spPr>
            <a:xfrm>
              <a:off x="5553300" y="2825050"/>
              <a:ext cx="25" cy="25"/>
            </a:xfrm>
            <a:custGeom>
              <a:avLst/>
              <a:gdLst/>
              <a:ahLst/>
              <a:cxnLst/>
              <a:rect l="l" t="t" r="r" b="b"/>
              <a:pathLst>
                <a:path w="1" h="1" fill="none" extrusionOk="0">
                  <a:moveTo>
                    <a:pt x="1" y="1"/>
                  </a:moveTo>
                  <a:lnTo>
                    <a:pt x="1" y="1"/>
                  </a:lnTo>
                  <a:lnTo>
                    <a:pt x="1" y="1"/>
                  </a:lnTo>
                  <a:lnTo>
                    <a:pt x="1" y="1"/>
                  </a:lnTo>
                  <a:lnTo>
                    <a:pt x="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44"/>
            <p:cNvSpPr/>
            <p:nvPr/>
          </p:nvSpPr>
          <p:spPr>
            <a:xfrm>
              <a:off x="5553300" y="2825050"/>
              <a:ext cx="25" cy="25"/>
            </a:xfrm>
            <a:custGeom>
              <a:avLst/>
              <a:gdLst/>
              <a:ahLst/>
              <a:cxnLst/>
              <a:rect l="l" t="t" r="r" b="b"/>
              <a:pathLst>
                <a:path w="1" h="1" fill="none" extrusionOk="0">
                  <a:moveTo>
                    <a:pt x="1" y="1"/>
                  </a:moveTo>
                  <a:lnTo>
                    <a:pt x="1" y="1"/>
                  </a:lnTo>
                  <a:lnTo>
                    <a:pt x="1" y="1"/>
                  </a:lnTo>
                  <a:lnTo>
                    <a:pt x="1" y="1"/>
                  </a:lnTo>
                  <a:lnTo>
                    <a:pt x="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44"/>
            <p:cNvSpPr/>
            <p:nvPr/>
          </p:nvSpPr>
          <p:spPr>
            <a:xfrm>
              <a:off x="5553300" y="2825050"/>
              <a:ext cx="25" cy="25"/>
            </a:xfrm>
            <a:custGeom>
              <a:avLst/>
              <a:gdLst/>
              <a:ahLst/>
              <a:cxnLst/>
              <a:rect l="l" t="t" r="r" b="b"/>
              <a:pathLst>
                <a:path w="1" h="1" fill="none" extrusionOk="0">
                  <a:moveTo>
                    <a:pt x="1" y="1"/>
                  </a:moveTo>
                  <a:lnTo>
                    <a:pt x="1" y="1"/>
                  </a:lnTo>
                  <a:lnTo>
                    <a:pt x="1" y="1"/>
                  </a:lnTo>
                  <a:lnTo>
                    <a:pt x="1" y="1"/>
                  </a:lnTo>
                  <a:lnTo>
                    <a:pt x="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44"/>
            <p:cNvSpPr/>
            <p:nvPr/>
          </p:nvSpPr>
          <p:spPr>
            <a:xfrm>
              <a:off x="5553300" y="2825050"/>
              <a:ext cx="25" cy="25"/>
            </a:xfrm>
            <a:custGeom>
              <a:avLst/>
              <a:gdLst/>
              <a:ahLst/>
              <a:cxnLst/>
              <a:rect l="l" t="t" r="r" b="b"/>
              <a:pathLst>
                <a:path w="1" h="1" fill="none" extrusionOk="0">
                  <a:moveTo>
                    <a:pt x="1" y="1"/>
                  </a:moveTo>
                  <a:lnTo>
                    <a:pt x="1" y="1"/>
                  </a:lnTo>
                  <a:lnTo>
                    <a:pt x="1" y="1"/>
                  </a:lnTo>
                  <a:lnTo>
                    <a:pt x="1" y="1"/>
                  </a:lnTo>
                  <a:lnTo>
                    <a:pt x="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44"/>
            <p:cNvSpPr/>
            <p:nvPr/>
          </p:nvSpPr>
          <p:spPr>
            <a:xfrm>
              <a:off x="5553300" y="2825050"/>
              <a:ext cx="25" cy="25"/>
            </a:xfrm>
            <a:custGeom>
              <a:avLst/>
              <a:gdLst/>
              <a:ahLst/>
              <a:cxnLst/>
              <a:rect l="l" t="t" r="r" b="b"/>
              <a:pathLst>
                <a:path w="1" h="1" fill="none" extrusionOk="0">
                  <a:moveTo>
                    <a:pt x="1" y="1"/>
                  </a:moveTo>
                  <a:lnTo>
                    <a:pt x="1" y="1"/>
                  </a:lnTo>
                  <a:lnTo>
                    <a:pt x="1" y="1"/>
                  </a:lnTo>
                  <a:lnTo>
                    <a:pt x="1" y="1"/>
                  </a:lnTo>
                  <a:lnTo>
                    <a:pt x="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44"/>
            <p:cNvSpPr/>
            <p:nvPr/>
          </p:nvSpPr>
          <p:spPr>
            <a:xfrm>
              <a:off x="5445250" y="2816650"/>
              <a:ext cx="105675" cy="9625"/>
            </a:xfrm>
            <a:custGeom>
              <a:avLst/>
              <a:gdLst/>
              <a:ahLst/>
              <a:cxnLst/>
              <a:rect l="l" t="t" r="r" b="b"/>
              <a:pathLst>
                <a:path w="4227" h="385" fill="none" extrusionOk="0">
                  <a:moveTo>
                    <a:pt x="0" y="1"/>
                  </a:moveTo>
                  <a:lnTo>
                    <a:pt x="0" y="1"/>
                  </a:lnTo>
                  <a:lnTo>
                    <a:pt x="0" y="1"/>
                  </a:lnTo>
                  <a:lnTo>
                    <a:pt x="2786" y="241"/>
                  </a:lnTo>
                  <a:lnTo>
                    <a:pt x="4227" y="385"/>
                  </a:lnTo>
                  <a:lnTo>
                    <a:pt x="4227" y="385"/>
                  </a:lnTo>
                  <a:lnTo>
                    <a:pt x="4227" y="385"/>
                  </a:lnTo>
                  <a:lnTo>
                    <a:pt x="2786" y="241"/>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44"/>
            <p:cNvSpPr/>
            <p:nvPr/>
          </p:nvSpPr>
          <p:spPr>
            <a:xfrm>
              <a:off x="5157100" y="2783025"/>
              <a:ext cx="156100" cy="19250"/>
            </a:xfrm>
            <a:custGeom>
              <a:avLst/>
              <a:gdLst/>
              <a:ahLst/>
              <a:cxnLst/>
              <a:rect l="l" t="t" r="r" b="b"/>
              <a:pathLst>
                <a:path w="6244" h="770" fill="none" extrusionOk="0">
                  <a:moveTo>
                    <a:pt x="0" y="1"/>
                  </a:moveTo>
                  <a:lnTo>
                    <a:pt x="0" y="1"/>
                  </a:lnTo>
                  <a:lnTo>
                    <a:pt x="0" y="1"/>
                  </a:lnTo>
                  <a:lnTo>
                    <a:pt x="6244" y="769"/>
                  </a:lnTo>
                  <a:lnTo>
                    <a:pt x="6244" y="769"/>
                  </a:lnTo>
                  <a:lnTo>
                    <a:pt x="6244" y="769"/>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44"/>
            <p:cNvSpPr/>
            <p:nvPr/>
          </p:nvSpPr>
          <p:spPr>
            <a:xfrm>
              <a:off x="4928975" y="2750625"/>
              <a:ext cx="94875" cy="15625"/>
            </a:xfrm>
            <a:custGeom>
              <a:avLst/>
              <a:gdLst/>
              <a:ahLst/>
              <a:cxnLst/>
              <a:rect l="l" t="t" r="r" b="b"/>
              <a:pathLst>
                <a:path w="3795" h="625" fill="none" extrusionOk="0">
                  <a:moveTo>
                    <a:pt x="1" y="0"/>
                  </a:moveTo>
                  <a:lnTo>
                    <a:pt x="1" y="0"/>
                  </a:lnTo>
                  <a:lnTo>
                    <a:pt x="385" y="96"/>
                  </a:lnTo>
                  <a:lnTo>
                    <a:pt x="1153" y="240"/>
                  </a:lnTo>
                  <a:lnTo>
                    <a:pt x="3794" y="625"/>
                  </a:lnTo>
                  <a:lnTo>
                    <a:pt x="3794" y="625"/>
                  </a:lnTo>
                  <a:lnTo>
                    <a:pt x="3794" y="625"/>
                  </a:lnTo>
                  <a:lnTo>
                    <a:pt x="1153" y="240"/>
                  </a:lnTo>
                  <a:lnTo>
                    <a:pt x="385" y="96"/>
                  </a:lnTo>
                  <a:lnTo>
                    <a:pt x="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44"/>
            <p:cNvSpPr/>
            <p:nvPr/>
          </p:nvSpPr>
          <p:spPr>
            <a:xfrm>
              <a:off x="4927775" y="2749425"/>
              <a:ext cx="1225" cy="1225"/>
            </a:xfrm>
            <a:custGeom>
              <a:avLst/>
              <a:gdLst/>
              <a:ahLst/>
              <a:cxnLst/>
              <a:rect l="l" t="t" r="r" b="b"/>
              <a:pathLst>
                <a:path w="49" h="49" fill="none" extrusionOk="0">
                  <a:moveTo>
                    <a:pt x="0" y="0"/>
                  </a:moveTo>
                  <a:lnTo>
                    <a:pt x="0" y="0"/>
                  </a:lnTo>
                  <a:lnTo>
                    <a:pt x="49" y="48"/>
                  </a:lnTo>
                  <a:lnTo>
                    <a:pt x="49" y="48"/>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44"/>
            <p:cNvSpPr/>
            <p:nvPr/>
          </p:nvSpPr>
          <p:spPr>
            <a:xfrm>
              <a:off x="4927775" y="2749425"/>
              <a:ext cx="25" cy="25"/>
            </a:xfrm>
            <a:custGeom>
              <a:avLst/>
              <a:gdLst/>
              <a:ahLst/>
              <a:cxnLst/>
              <a:rect l="l" t="t" r="r" b="b"/>
              <a:pathLst>
                <a:path w="1" h="1" fill="none" extrusionOk="0">
                  <a:moveTo>
                    <a:pt x="0" y="0"/>
                  </a:moveTo>
                  <a:lnTo>
                    <a:pt x="0" y="0"/>
                  </a:lnTo>
                  <a:lnTo>
                    <a:pt x="0" y="0"/>
                  </a:lnTo>
                  <a:lnTo>
                    <a:pt x="0" y="0"/>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44"/>
            <p:cNvSpPr/>
            <p:nvPr/>
          </p:nvSpPr>
          <p:spPr>
            <a:xfrm>
              <a:off x="4927775" y="2749425"/>
              <a:ext cx="25" cy="25"/>
            </a:xfrm>
            <a:custGeom>
              <a:avLst/>
              <a:gdLst/>
              <a:ahLst/>
              <a:cxnLst/>
              <a:rect l="l" t="t" r="r" b="b"/>
              <a:pathLst>
                <a:path w="1" h="1" fill="none" extrusionOk="0">
                  <a:moveTo>
                    <a:pt x="0" y="0"/>
                  </a:moveTo>
                  <a:lnTo>
                    <a:pt x="0" y="0"/>
                  </a:lnTo>
                  <a:lnTo>
                    <a:pt x="0" y="0"/>
                  </a:lnTo>
                  <a:lnTo>
                    <a:pt x="0" y="0"/>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44"/>
            <p:cNvSpPr/>
            <p:nvPr/>
          </p:nvSpPr>
          <p:spPr>
            <a:xfrm>
              <a:off x="4927775" y="2749425"/>
              <a:ext cx="25" cy="25"/>
            </a:xfrm>
            <a:custGeom>
              <a:avLst/>
              <a:gdLst/>
              <a:ahLst/>
              <a:cxnLst/>
              <a:rect l="l" t="t" r="r" b="b"/>
              <a:pathLst>
                <a:path w="1" h="1" fill="none" extrusionOk="0">
                  <a:moveTo>
                    <a:pt x="0" y="0"/>
                  </a:moveTo>
                  <a:lnTo>
                    <a:pt x="0" y="0"/>
                  </a:lnTo>
                  <a:lnTo>
                    <a:pt x="0" y="0"/>
                  </a:lnTo>
                  <a:lnTo>
                    <a:pt x="0" y="0"/>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44"/>
            <p:cNvSpPr/>
            <p:nvPr/>
          </p:nvSpPr>
          <p:spPr>
            <a:xfrm>
              <a:off x="4927775" y="2749425"/>
              <a:ext cx="25" cy="25"/>
            </a:xfrm>
            <a:custGeom>
              <a:avLst/>
              <a:gdLst/>
              <a:ahLst/>
              <a:cxnLst/>
              <a:rect l="l" t="t" r="r" b="b"/>
              <a:pathLst>
                <a:path w="1" h="1" fill="none" extrusionOk="0">
                  <a:moveTo>
                    <a:pt x="0" y="0"/>
                  </a:moveTo>
                  <a:lnTo>
                    <a:pt x="0" y="0"/>
                  </a:lnTo>
                  <a:lnTo>
                    <a:pt x="0" y="0"/>
                  </a:lnTo>
                  <a:lnTo>
                    <a:pt x="0" y="0"/>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44"/>
            <p:cNvSpPr/>
            <p:nvPr/>
          </p:nvSpPr>
          <p:spPr>
            <a:xfrm>
              <a:off x="4927775" y="2749425"/>
              <a:ext cx="25" cy="25"/>
            </a:xfrm>
            <a:custGeom>
              <a:avLst/>
              <a:gdLst/>
              <a:ahLst/>
              <a:cxnLst/>
              <a:rect l="l" t="t" r="r" b="b"/>
              <a:pathLst>
                <a:path w="1" h="1" fill="none" extrusionOk="0">
                  <a:moveTo>
                    <a:pt x="0" y="0"/>
                  </a:moveTo>
                  <a:lnTo>
                    <a:pt x="0" y="0"/>
                  </a:lnTo>
                  <a:lnTo>
                    <a:pt x="0" y="0"/>
                  </a:lnTo>
                  <a:lnTo>
                    <a:pt x="0" y="0"/>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44"/>
            <p:cNvSpPr/>
            <p:nvPr/>
          </p:nvSpPr>
          <p:spPr>
            <a:xfrm>
              <a:off x="4927775" y="2749425"/>
              <a:ext cx="25" cy="25"/>
            </a:xfrm>
            <a:custGeom>
              <a:avLst/>
              <a:gdLst/>
              <a:ahLst/>
              <a:cxnLst/>
              <a:rect l="l" t="t" r="r" b="b"/>
              <a:pathLst>
                <a:path w="1" h="1" fill="none" extrusionOk="0">
                  <a:moveTo>
                    <a:pt x="0" y="0"/>
                  </a:moveTo>
                  <a:lnTo>
                    <a:pt x="0" y="0"/>
                  </a:lnTo>
                  <a:lnTo>
                    <a:pt x="0" y="0"/>
                  </a:lnTo>
                  <a:lnTo>
                    <a:pt x="0" y="0"/>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44"/>
            <p:cNvSpPr/>
            <p:nvPr/>
          </p:nvSpPr>
          <p:spPr>
            <a:xfrm>
              <a:off x="4927775" y="2749425"/>
              <a:ext cx="25" cy="25"/>
            </a:xfrm>
            <a:custGeom>
              <a:avLst/>
              <a:gdLst/>
              <a:ahLst/>
              <a:cxnLst/>
              <a:rect l="l" t="t" r="r" b="b"/>
              <a:pathLst>
                <a:path w="1" h="1" fill="none" extrusionOk="0">
                  <a:moveTo>
                    <a:pt x="0" y="0"/>
                  </a:moveTo>
                  <a:lnTo>
                    <a:pt x="0" y="0"/>
                  </a:lnTo>
                  <a:lnTo>
                    <a:pt x="0" y="0"/>
                  </a:lnTo>
                  <a:lnTo>
                    <a:pt x="0" y="0"/>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44"/>
            <p:cNvSpPr/>
            <p:nvPr/>
          </p:nvSpPr>
          <p:spPr>
            <a:xfrm>
              <a:off x="4927775" y="2748225"/>
              <a:ext cx="25" cy="1225"/>
            </a:xfrm>
            <a:custGeom>
              <a:avLst/>
              <a:gdLst/>
              <a:ahLst/>
              <a:cxnLst/>
              <a:rect l="l" t="t" r="r" b="b"/>
              <a:pathLst>
                <a:path w="1" h="49" fill="none" extrusionOk="0">
                  <a:moveTo>
                    <a:pt x="0" y="0"/>
                  </a:moveTo>
                  <a:lnTo>
                    <a:pt x="0" y="0"/>
                  </a:lnTo>
                  <a:lnTo>
                    <a:pt x="0" y="48"/>
                  </a:lnTo>
                  <a:lnTo>
                    <a:pt x="0" y="48"/>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44"/>
            <p:cNvSpPr/>
            <p:nvPr/>
          </p:nvSpPr>
          <p:spPr>
            <a:xfrm>
              <a:off x="4927775" y="2748225"/>
              <a:ext cx="25" cy="25"/>
            </a:xfrm>
            <a:custGeom>
              <a:avLst/>
              <a:gdLst/>
              <a:ahLst/>
              <a:cxnLst/>
              <a:rect l="l" t="t" r="r" b="b"/>
              <a:pathLst>
                <a:path w="1" h="1" fill="none" extrusionOk="0">
                  <a:moveTo>
                    <a:pt x="0" y="0"/>
                  </a:moveTo>
                  <a:lnTo>
                    <a:pt x="0" y="0"/>
                  </a:lnTo>
                  <a:lnTo>
                    <a:pt x="0" y="0"/>
                  </a:lnTo>
                  <a:lnTo>
                    <a:pt x="0" y="0"/>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44"/>
            <p:cNvSpPr/>
            <p:nvPr/>
          </p:nvSpPr>
          <p:spPr>
            <a:xfrm>
              <a:off x="4927775" y="2748225"/>
              <a:ext cx="25" cy="25"/>
            </a:xfrm>
            <a:custGeom>
              <a:avLst/>
              <a:gdLst/>
              <a:ahLst/>
              <a:cxnLst/>
              <a:rect l="l" t="t" r="r" b="b"/>
              <a:pathLst>
                <a:path w="1" h="1" fill="none" extrusionOk="0">
                  <a:moveTo>
                    <a:pt x="0" y="0"/>
                  </a:moveTo>
                  <a:lnTo>
                    <a:pt x="0" y="0"/>
                  </a:lnTo>
                  <a:lnTo>
                    <a:pt x="0" y="0"/>
                  </a:lnTo>
                  <a:lnTo>
                    <a:pt x="0" y="0"/>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44"/>
            <p:cNvSpPr/>
            <p:nvPr/>
          </p:nvSpPr>
          <p:spPr>
            <a:xfrm>
              <a:off x="4927775" y="2748225"/>
              <a:ext cx="25" cy="25"/>
            </a:xfrm>
            <a:custGeom>
              <a:avLst/>
              <a:gdLst/>
              <a:ahLst/>
              <a:cxnLst/>
              <a:rect l="l" t="t" r="r" b="b"/>
              <a:pathLst>
                <a:path w="1" h="1" fill="none" extrusionOk="0">
                  <a:moveTo>
                    <a:pt x="0" y="0"/>
                  </a:moveTo>
                  <a:lnTo>
                    <a:pt x="0" y="0"/>
                  </a:lnTo>
                  <a:lnTo>
                    <a:pt x="0" y="0"/>
                  </a:lnTo>
                  <a:lnTo>
                    <a:pt x="0" y="0"/>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44"/>
            <p:cNvSpPr/>
            <p:nvPr/>
          </p:nvSpPr>
          <p:spPr>
            <a:xfrm>
              <a:off x="4927775" y="2748225"/>
              <a:ext cx="25" cy="25"/>
            </a:xfrm>
            <a:custGeom>
              <a:avLst/>
              <a:gdLst/>
              <a:ahLst/>
              <a:cxnLst/>
              <a:rect l="l" t="t" r="r" b="b"/>
              <a:pathLst>
                <a:path w="1" h="1" fill="none" extrusionOk="0">
                  <a:moveTo>
                    <a:pt x="0" y="0"/>
                  </a:moveTo>
                  <a:lnTo>
                    <a:pt x="0" y="0"/>
                  </a:lnTo>
                  <a:lnTo>
                    <a:pt x="0" y="0"/>
                  </a:lnTo>
                  <a:lnTo>
                    <a:pt x="0" y="0"/>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44"/>
            <p:cNvSpPr/>
            <p:nvPr/>
          </p:nvSpPr>
          <p:spPr>
            <a:xfrm>
              <a:off x="4927775" y="2747025"/>
              <a:ext cx="25" cy="1225"/>
            </a:xfrm>
            <a:custGeom>
              <a:avLst/>
              <a:gdLst/>
              <a:ahLst/>
              <a:cxnLst/>
              <a:rect l="l" t="t" r="r" b="b"/>
              <a:pathLst>
                <a:path w="1" h="49" fill="none" extrusionOk="0">
                  <a:moveTo>
                    <a:pt x="0" y="0"/>
                  </a:moveTo>
                  <a:lnTo>
                    <a:pt x="0" y="0"/>
                  </a:lnTo>
                  <a:lnTo>
                    <a:pt x="0" y="48"/>
                  </a:lnTo>
                  <a:lnTo>
                    <a:pt x="0" y="48"/>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44"/>
            <p:cNvSpPr/>
            <p:nvPr/>
          </p:nvSpPr>
          <p:spPr>
            <a:xfrm>
              <a:off x="4927775" y="2747025"/>
              <a:ext cx="25" cy="25"/>
            </a:xfrm>
            <a:custGeom>
              <a:avLst/>
              <a:gdLst/>
              <a:ahLst/>
              <a:cxnLst/>
              <a:rect l="l" t="t" r="r" b="b"/>
              <a:pathLst>
                <a:path w="1" h="1" fill="none" extrusionOk="0">
                  <a:moveTo>
                    <a:pt x="0" y="0"/>
                  </a:moveTo>
                  <a:lnTo>
                    <a:pt x="0" y="0"/>
                  </a:lnTo>
                  <a:lnTo>
                    <a:pt x="0" y="0"/>
                  </a:lnTo>
                  <a:lnTo>
                    <a:pt x="0" y="0"/>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44"/>
            <p:cNvSpPr/>
            <p:nvPr/>
          </p:nvSpPr>
          <p:spPr>
            <a:xfrm>
              <a:off x="4927775" y="2747025"/>
              <a:ext cx="25" cy="25"/>
            </a:xfrm>
            <a:custGeom>
              <a:avLst/>
              <a:gdLst/>
              <a:ahLst/>
              <a:cxnLst/>
              <a:rect l="l" t="t" r="r" b="b"/>
              <a:pathLst>
                <a:path w="1" h="1" fill="none" extrusionOk="0">
                  <a:moveTo>
                    <a:pt x="0" y="0"/>
                  </a:moveTo>
                  <a:lnTo>
                    <a:pt x="0" y="0"/>
                  </a:lnTo>
                  <a:lnTo>
                    <a:pt x="0" y="0"/>
                  </a:lnTo>
                  <a:lnTo>
                    <a:pt x="0" y="0"/>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44"/>
            <p:cNvSpPr/>
            <p:nvPr/>
          </p:nvSpPr>
          <p:spPr>
            <a:xfrm>
              <a:off x="4927775" y="2747025"/>
              <a:ext cx="25" cy="25"/>
            </a:xfrm>
            <a:custGeom>
              <a:avLst/>
              <a:gdLst/>
              <a:ahLst/>
              <a:cxnLst/>
              <a:rect l="l" t="t" r="r" b="b"/>
              <a:pathLst>
                <a:path w="1" h="1" fill="none" extrusionOk="0">
                  <a:moveTo>
                    <a:pt x="0" y="0"/>
                  </a:moveTo>
                  <a:lnTo>
                    <a:pt x="0" y="0"/>
                  </a:lnTo>
                  <a:lnTo>
                    <a:pt x="0" y="0"/>
                  </a:lnTo>
                  <a:lnTo>
                    <a:pt x="0" y="0"/>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44"/>
            <p:cNvSpPr/>
            <p:nvPr/>
          </p:nvSpPr>
          <p:spPr>
            <a:xfrm>
              <a:off x="4927775" y="2747025"/>
              <a:ext cx="25" cy="25"/>
            </a:xfrm>
            <a:custGeom>
              <a:avLst/>
              <a:gdLst/>
              <a:ahLst/>
              <a:cxnLst/>
              <a:rect l="l" t="t" r="r" b="b"/>
              <a:pathLst>
                <a:path w="1" h="1" fill="none" extrusionOk="0">
                  <a:moveTo>
                    <a:pt x="0" y="0"/>
                  </a:moveTo>
                  <a:lnTo>
                    <a:pt x="0" y="0"/>
                  </a:lnTo>
                  <a:lnTo>
                    <a:pt x="0" y="0"/>
                  </a:lnTo>
                  <a:lnTo>
                    <a:pt x="0" y="0"/>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44"/>
            <p:cNvSpPr/>
            <p:nvPr/>
          </p:nvSpPr>
          <p:spPr>
            <a:xfrm>
              <a:off x="4927775" y="2747025"/>
              <a:ext cx="25" cy="25"/>
            </a:xfrm>
            <a:custGeom>
              <a:avLst/>
              <a:gdLst/>
              <a:ahLst/>
              <a:cxnLst/>
              <a:rect l="l" t="t" r="r" b="b"/>
              <a:pathLst>
                <a:path w="1" h="1" fill="none" extrusionOk="0">
                  <a:moveTo>
                    <a:pt x="0" y="0"/>
                  </a:moveTo>
                  <a:lnTo>
                    <a:pt x="0" y="0"/>
                  </a:lnTo>
                  <a:lnTo>
                    <a:pt x="0" y="0"/>
                  </a:lnTo>
                  <a:lnTo>
                    <a:pt x="0" y="0"/>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44"/>
            <p:cNvSpPr/>
            <p:nvPr/>
          </p:nvSpPr>
          <p:spPr>
            <a:xfrm>
              <a:off x="4927775" y="2747025"/>
              <a:ext cx="25" cy="25"/>
            </a:xfrm>
            <a:custGeom>
              <a:avLst/>
              <a:gdLst/>
              <a:ahLst/>
              <a:cxnLst/>
              <a:rect l="l" t="t" r="r" b="b"/>
              <a:pathLst>
                <a:path w="1" h="1" fill="none" extrusionOk="0">
                  <a:moveTo>
                    <a:pt x="0" y="0"/>
                  </a:moveTo>
                  <a:lnTo>
                    <a:pt x="0" y="0"/>
                  </a:lnTo>
                  <a:lnTo>
                    <a:pt x="0" y="0"/>
                  </a:lnTo>
                  <a:lnTo>
                    <a:pt x="0" y="0"/>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44"/>
            <p:cNvSpPr/>
            <p:nvPr/>
          </p:nvSpPr>
          <p:spPr>
            <a:xfrm>
              <a:off x="4926575" y="2747025"/>
              <a:ext cx="25" cy="25"/>
            </a:xfrm>
            <a:custGeom>
              <a:avLst/>
              <a:gdLst/>
              <a:ahLst/>
              <a:cxnLst/>
              <a:rect l="l" t="t" r="r" b="b"/>
              <a:pathLst>
                <a:path w="1" h="1" fill="none" extrusionOk="0">
                  <a:moveTo>
                    <a:pt x="0" y="0"/>
                  </a:moveTo>
                  <a:lnTo>
                    <a:pt x="0" y="0"/>
                  </a:lnTo>
                  <a:lnTo>
                    <a:pt x="0" y="0"/>
                  </a:lnTo>
                  <a:lnTo>
                    <a:pt x="0" y="0"/>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44"/>
            <p:cNvSpPr/>
            <p:nvPr/>
          </p:nvSpPr>
          <p:spPr>
            <a:xfrm>
              <a:off x="4926575" y="2689375"/>
              <a:ext cx="632750" cy="136900"/>
            </a:xfrm>
            <a:custGeom>
              <a:avLst/>
              <a:gdLst/>
              <a:ahLst/>
              <a:cxnLst/>
              <a:rect l="l" t="t" r="r" b="b"/>
              <a:pathLst>
                <a:path w="25310" h="5476" extrusionOk="0">
                  <a:moveTo>
                    <a:pt x="5908" y="1"/>
                  </a:moveTo>
                  <a:lnTo>
                    <a:pt x="5523" y="97"/>
                  </a:lnTo>
                  <a:lnTo>
                    <a:pt x="5187" y="193"/>
                  </a:lnTo>
                  <a:lnTo>
                    <a:pt x="4851" y="337"/>
                  </a:lnTo>
                  <a:lnTo>
                    <a:pt x="4563" y="529"/>
                  </a:lnTo>
                  <a:lnTo>
                    <a:pt x="4323" y="721"/>
                  </a:lnTo>
                  <a:lnTo>
                    <a:pt x="4131" y="913"/>
                  </a:lnTo>
                  <a:lnTo>
                    <a:pt x="3987" y="1106"/>
                  </a:lnTo>
                  <a:lnTo>
                    <a:pt x="3698" y="1490"/>
                  </a:lnTo>
                  <a:lnTo>
                    <a:pt x="3554" y="1874"/>
                  </a:lnTo>
                  <a:lnTo>
                    <a:pt x="3458" y="2210"/>
                  </a:lnTo>
                  <a:lnTo>
                    <a:pt x="3410" y="2258"/>
                  </a:lnTo>
                  <a:lnTo>
                    <a:pt x="3362" y="2306"/>
                  </a:lnTo>
                  <a:lnTo>
                    <a:pt x="2930" y="2306"/>
                  </a:lnTo>
                  <a:lnTo>
                    <a:pt x="2594" y="2210"/>
                  </a:lnTo>
                  <a:lnTo>
                    <a:pt x="2018" y="2066"/>
                  </a:lnTo>
                  <a:lnTo>
                    <a:pt x="1345" y="1778"/>
                  </a:lnTo>
                  <a:lnTo>
                    <a:pt x="961" y="1586"/>
                  </a:lnTo>
                  <a:lnTo>
                    <a:pt x="625" y="1346"/>
                  </a:lnTo>
                  <a:lnTo>
                    <a:pt x="337" y="1058"/>
                  </a:lnTo>
                  <a:lnTo>
                    <a:pt x="97" y="673"/>
                  </a:lnTo>
                  <a:lnTo>
                    <a:pt x="0" y="1634"/>
                  </a:lnTo>
                  <a:lnTo>
                    <a:pt x="0" y="2018"/>
                  </a:lnTo>
                  <a:lnTo>
                    <a:pt x="0" y="2306"/>
                  </a:lnTo>
                  <a:lnTo>
                    <a:pt x="48" y="2306"/>
                  </a:lnTo>
                  <a:lnTo>
                    <a:pt x="48" y="2354"/>
                  </a:lnTo>
                  <a:lnTo>
                    <a:pt x="48" y="2402"/>
                  </a:lnTo>
                  <a:lnTo>
                    <a:pt x="97" y="2450"/>
                  </a:lnTo>
                  <a:lnTo>
                    <a:pt x="481" y="2546"/>
                  </a:lnTo>
                  <a:lnTo>
                    <a:pt x="1249" y="2690"/>
                  </a:lnTo>
                  <a:lnTo>
                    <a:pt x="3890" y="3075"/>
                  </a:lnTo>
                  <a:lnTo>
                    <a:pt x="3987" y="2642"/>
                  </a:lnTo>
                  <a:lnTo>
                    <a:pt x="4179" y="2162"/>
                  </a:lnTo>
                  <a:lnTo>
                    <a:pt x="4419" y="1778"/>
                  </a:lnTo>
                  <a:lnTo>
                    <a:pt x="4755" y="1394"/>
                  </a:lnTo>
                  <a:lnTo>
                    <a:pt x="5139" y="1106"/>
                  </a:lnTo>
                  <a:lnTo>
                    <a:pt x="5523" y="865"/>
                  </a:lnTo>
                  <a:lnTo>
                    <a:pt x="6004" y="721"/>
                  </a:lnTo>
                  <a:lnTo>
                    <a:pt x="6484" y="673"/>
                  </a:lnTo>
                  <a:lnTo>
                    <a:pt x="6772" y="721"/>
                  </a:lnTo>
                  <a:lnTo>
                    <a:pt x="7108" y="769"/>
                  </a:lnTo>
                  <a:lnTo>
                    <a:pt x="7396" y="817"/>
                  </a:lnTo>
                  <a:lnTo>
                    <a:pt x="7636" y="913"/>
                  </a:lnTo>
                  <a:lnTo>
                    <a:pt x="7925" y="1058"/>
                  </a:lnTo>
                  <a:lnTo>
                    <a:pt x="8117" y="1202"/>
                  </a:lnTo>
                  <a:lnTo>
                    <a:pt x="8357" y="1394"/>
                  </a:lnTo>
                  <a:lnTo>
                    <a:pt x="8693" y="1778"/>
                  </a:lnTo>
                  <a:lnTo>
                    <a:pt x="8933" y="2258"/>
                  </a:lnTo>
                  <a:lnTo>
                    <a:pt x="9125" y="2738"/>
                  </a:lnTo>
                  <a:lnTo>
                    <a:pt x="9221" y="3267"/>
                  </a:lnTo>
                  <a:lnTo>
                    <a:pt x="9221" y="3747"/>
                  </a:lnTo>
                  <a:lnTo>
                    <a:pt x="15465" y="4515"/>
                  </a:lnTo>
                  <a:lnTo>
                    <a:pt x="15609" y="4083"/>
                  </a:lnTo>
                  <a:lnTo>
                    <a:pt x="15801" y="3699"/>
                  </a:lnTo>
                  <a:lnTo>
                    <a:pt x="16089" y="3363"/>
                  </a:lnTo>
                  <a:lnTo>
                    <a:pt x="16377" y="3027"/>
                  </a:lnTo>
                  <a:lnTo>
                    <a:pt x="16713" y="2786"/>
                  </a:lnTo>
                  <a:lnTo>
                    <a:pt x="17097" y="2546"/>
                  </a:lnTo>
                  <a:lnTo>
                    <a:pt x="17530" y="2450"/>
                  </a:lnTo>
                  <a:lnTo>
                    <a:pt x="18010" y="2402"/>
                  </a:lnTo>
                  <a:lnTo>
                    <a:pt x="18250" y="2402"/>
                  </a:lnTo>
                  <a:lnTo>
                    <a:pt x="18826" y="2546"/>
                  </a:lnTo>
                  <a:lnTo>
                    <a:pt x="19307" y="2738"/>
                  </a:lnTo>
                  <a:lnTo>
                    <a:pt x="19739" y="3027"/>
                  </a:lnTo>
                  <a:lnTo>
                    <a:pt x="20075" y="3363"/>
                  </a:lnTo>
                  <a:lnTo>
                    <a:pt x="20363" y="3747"/>
                  </a:lnTo>
                  <a:lnTo>
                    <a:pt x="20555" y="4131"/>
                  </a:lnTo>
                  <a:lnTo>
                    <a:pt x="20651" y="4611"/>
                  </a:lnTo>
                  <a:lnTo>
                    <a:pt x="20747" y="5092"/>
                  </a:lnTo>
                  <a:lnTo>
                    <a:pt x="23533" y="5332"/>
                  </a:lnTo>
                  <a:lnTo>
                    <a:pt x="24974" y="5476"/>
                  </a:lnTo>
                  <a:lnTo>
                    <a:pt x="25070" y="5428"/>
                  </a:lnTo>
                  <a:lnTo>
                    <a:pt x="25166" y="5332"/>
                  </a:lnTo>
                  <a:lnTo>
                    <a:pt x="25214" y="5140"/>
                  </a:lnTo>
                  <a:lnTo>
                    <a:pt x="25310" y="4467"/>
                  </a:lnTo>
                  <a:lnTo>
                    <a:pt x="21324" y="4323"/>
                  </a:lnTo>
                  <a:lnTo>
                    <a:pt x="21180" y="3939"/>
                  </a:lnTo>
                  <a:lnTo>
                    <a:pt x="21035" y="3507"/>
                  </a:lnTo>
                  <a:lnTo>
                    <a:pt x="20747" y="3027"/>
                  </a:lnTo>
                  <a:lnTo>
                    <a:pt x="20555" y="2786"/>
                  </a:lnTo>
                  <a:lnTo>
                    <a:pt x="20315" y="2546"/>
                  </a:lnTo>
                  <a:lnTo>
                    <a:pt x="20075" y="2306"/>
                  </a:lnTo>
                  <a:lnTo>
                    <a:pt x="19787" y="2114"/>
                  </a:lnTo>
                  <a:lnTo>
                    <a:pt x="19451" y="1922"/>
                  </a:lnTo>
                  <a:lnTo>
                    <a:pt x="19066" y="1826"/>
                  </a:lnTo>
                  <a:lnTo>
                    <a:pt x="18586" y="1730"/>
                  </a:lnTo>
                  <a:lnTo>
                    <a:pt x="18106" y="1682"/>
                  </a:lnTo>
                  <a:lnTo>
                    <a:pt x="17482" y="1682"/>
                  </a:lnTo>
                  <a:lnTo>
                    <a:pt x="17049" y="1730"/>
                  </a:lnTo>
                  <a:lnTo>
                    <a:pt x="16665" y="1826"/>
                  </a:lnTo>
                  <a:lnTo>
                    <a:pt x="16329" y="1970"/>
                  </a:lnTo>
                  <a:lnTo>
                    <a:pt x="16041" y="2114"/>
                  </a:lnTo>
                  <a:lnTo>
                    <a:pt x="15801" y="2306"/>
                  </a:lnTo>
                  <a:lnTo>
                    <a:pt x="15369" y="2642"/>
                  </a:lnTo>
                  <a:lnTo>
                    <a:pt x="15032" y="3027"/>
                  </a:lnTo>
                  <a:lnTo>
                    <a:pt x="14840" y="3315"/>
                  </a:lnTo>
                  <a:lnTo>
                    <a:pt x="14696" y="3651"/>
                  </a:lnTo>
                  <a:lnTo>
                    <a:pt x="9894" y="3171"/>
                  </a:lnTo>
                  <a:lnTo>
                    <a:pt x="9846" y="2738"/>
                  </a:lnTo>
                  <a:lnTo>
                    <a:pt x="9750" y="2258"/>
                  </a:lnTo>
                  <a:lnTo>
                    <a:pt x="9509" y="1730"/>
                  </a:lnTo>
                  <a:lnTo>
                    <a:pt x="9365" y="1442"/>
                  </a:lnTo>
                  <a:lnTo>
                    <a:pt x="9125" y="1154"/>
                  </a:lnTo>
                  <a:lnTo>
                    <a:pt x="8885" y="913"/>
                  </a:lnTo>
                  <a:lnTo>
                    <a:pt x="8597" y="673"/>
                  </a:lnTo>
                  <a:lnTo>
                    <a:pt x="8261" y="433"/>
                  </a:lnTo>
                  <a:lnTo>
                    <a:pt x="7877" y="241"/>
                  </a:lnTo>
                  <a:lnTo>
                    <a:pt x="7396" y="97"/>
                  </a:lnTo>
                  <a:lnTo>
                    <a:pt x="6868" y="49"/>
                  </a:lnTo>
                  <a:lnTo>
                    <a:pt x="6340" y="1"/>
                  </a:lnTo>
                  <a:close/>
                </a:path>
              </a:pathLst>
            </a:custGeom>
            <a:solidFill>
              <a:srgbClr val="FA81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44"/>
            <p:cNvSpPr/>
            <p:nvPr/>
          </p:nvSpPr>
          <p:spPr>
            <a:xfrm>
              <a:off x="4926575" y="2689375"/>
              <a:ext cx="632750" cy="136900"/>
            </a:xfrm>
            <a:custGeom>
              <a:avLst/>
              <a:gdLst/>
              <a:ahLst/>
              <a:cxnLst/>
              <a:rect l="l" t="t" r="r" b="b"/>
              <a:pathLst>
                <a:path w="25310" h="5476" fill="none" extrusionOk="0">
                  <a:moveTo>
                    <a:pt x="6340" y="1"/>
                  </a:moveTo>
                  <a:lnTo>
                    <a:pt x="6340" y="1"/>
                  </a:lnTo>
                  <a:lnTo>
                    <a:pt x="5908" y="1"/>
                  </a:lnTo>
                  <a:lnTo>
                    <a:pt x="5523" y="97"/>
                  </a:lnTo>
                  <a:lnTo>
                    <a:pt x="5187" y="193"/>
                  </a:lnTo>
                  <a:lnTo>
                    <a:pt x="4851" y="337"/>
                  </a:lnTo>
                  <a:lnTo>
                    <a:pt x="4563" y="529"/>
                  </a:lnTo>
                  <a:lnTo>
                    <a:pt x="4323" y="721"/>
                  </a:lnTo>
                  <a:lnTo>
                    <a:pt x="4131" y="913"/>
                  </a:lnTo>
                  <a:lnTo>
                    <a:pt x="3987" y="1106"/>
                  </a:lnTo>
                  <a:lnTo>
                    <a:pt x="3698" y="1490"/>
                  </a:lnTo>
                  <a:lnTo>
                    <a:pt x="3554" y="1874"/>
                  </a:lnTo>
                  <a:lnTo>
                    <a:pt x="3458" y="2210"/>
                  </a:lnTo>
                  <a:lnTo>
                    <a:pt x="3458" y="2210"/>
                  </a:lnTo>
                  <a:lnTo>
                    <a:pt x="3410" y="2258"/>
                  </a:lnTo>
                  <a:lnTo>
                    <a:pt x="3362" y="2306"/>
                  </a:lnTo>
                  <a:lnTo>
                    <a:pt x="3218" y="2306"/>
                  </a:lnTo>
                  <a:lnTo>
                    <a:pt x="3218" y="2306"/>
                  </a:lnTo>
                  <a:lnTo>
                    <a:pt x="2930" y="2306"/>
                  </a:lnTo>
                  <a:lnTo>
                    <a:pt x="2594" y="2210"/>
                  </a:lnTo>
                  <a:lnTo>
                    <a:pt x="2018" y="2066"/>
                  </a:lnTo>
                  <a:lnTo>
                    <a:pt x="1345" y="1778"/>
                  </a:lnTo>
                  <a:lnTo>
                    <a:pt x="1345" y="1778"/>
                  </a:lnTo>
                  <a:lnTo>
                    <a:pt x="961" y="1586"/>
                  </a:lnTo>
                  <a:lnTo>
                    <a:pt x="625" y="1346"/>
                  </a:lnTo>
                  <a:lnTo>
                    <a:pt x="337" y="1058"/>
                  </a:lnTo>
                  <a:lnTo>
                    <a:pt x="97" y="673"/>
                  </a:lnTo>
                  <a:lnTo>
                    <a:pt x="97" y="673"/>
                  </a:lnTo>
                  <a:lnTo>
                    <a:pt x="0" y="1634"/>
                  </a:lnTo>
                  <a:lnTo>
                    <a:pt x="0" y="2018"/>
                  </a:lnTo>
                  <a:lnTo>
                    <a:pt x="0" y="2306"/>
                  </a:lnTo>
                  <a:lnTo>
                    <a:pt x="0" y="2306"/>
                  </a:lnTo>
                  <a:lnTo>
                    <a:pt x="0" y="2306"/>
                  </a:lnTo>
                  <a:lnTo>
                    <a:pt x="0" y="2306"/>
                  </a:lnTo>
                  <a:lnTo>
                    <a:pt x="48" y="2306"/>
                  </a:lnTo>
                  <a:lnTo>
                    <a:pt x="48" y="2306"/>
                  </a:lnTo>
                  <a:lnTo>
                    <a:pt x="48" y="2306"/>
                  </a:lnTo>
                  <a:lnTo>
                    <a:pt x="48" y="2306"/>
                  </a:lnTo>
                  <a:lnTo>
                    <a:pt x="48" y="2306"/>
                  </a:lnTo>
                  <a:lnTo>
                    <a:pt x="48" y="2306"/>
                  </a:lnTo>
                  <a:lnTo>
                    <a:pt x="48" y="2306"/>
                  </a:lnTo>
                  <a:lnTo>
                    <a:pt x="48" y="2306"/>
                  </a:lnTo>
                  <a:lnTo>
                    <a:pt x="48" y="2306"/>
                  </a:lnTo>
                  <a:lnTo>
                    <a:pt x="48" y="2306"/>
                  </a:lnTo>
                  <a:lnTo>
                    <a:pt x="48" y="2306"/>
                  </a:lnTo>
                  <a:lnTo>
                    <a:pt x="48" y="2306"/>
                  </a:lnTo>
                  <a:lnTo>
                    <a:pt x="48" y="2306"/>
                  </a:lnTo>
                  <a:lnTo>
                    <a:pt x="48" y="2306"/>
                  </a:lnTo>
                  <a:lnTo>
                    <a:pt x="48" y="2306"/>
                  </a:lnTo>
                  <a:lnTo>
                    <a:pt x="48" y="2306"/>
                  </a:lnTo>
                  <a:lnTo>
                    <a:pt x="48" y="2306"/>
                  </a:lnTo>
                  <a:lnTo>
                    <a:pt x="48" y="2306"/>
                  </a:lnTo>
                  <a:lnTo>
                    <a:pt x="48" y="2306"/>
                  </a:lnTo>
                  <a:lnTo>
                    <a:pt x="48" y="2306"/>
                  </a:lnTo>
                  <a:lnTo>
                    <a:pt x="48" y="2306"/>
                  </a:lnTo>
                  <a:lnTo>
                    <a:pt x="48" y="2306"/>
                  </a:lnTo>
                  <a:lnTo>
                    <a:pt x="48" y="2306"/>
                  </a:lnTo>
                  <a:lnTo>
                    <a:pt x="48" y="2306"/>
                  </a:lnTo>
                  <a:lnTo>
                    <a:pt x="48" y="2306"/>
                  </a:lnTo>
                  <a:lnTo>
                    <a:pt x="48" y="2306"/>
                  </a:lnTo>
                  <a:lnTo>
                    <a:pt x="48" y="2354"/>
                  </a:lnTo>
                  <a:lnTo>
                    <a:pt x="48" y="2354"/>
                  </a:lnTo>
                  <a:lnTo>
                    <a:pt x="48" y="2354"/>
                  </a:lnTo>
                  <a:lnTo>
                    <a:pt x="48" y="2354"/>
                  </a:lnTo>
                  <a:lnTo>
                    <a:pt x="48" y="2354"/>
                  </a:lnTo>
                  <a:lnTo>
                    <a:pt x="48" y="2354"/>
                  </a:lnTo>
                  <a:lnTo>
                    <a:pt x="48" y="2354"/>
                  </a:lnTo>
                  <a:lnTo>
                    <a:pt x="48" y="2354"/>
                  </a:lnTo>
                  <a:lnTo>
                    <a:pt x="48" y="2354"/>
                  </a:lnTo>
                  <a:lnTo>
                    <a:pt x="48" y="2354"/>
                  </a:lnTo>
                  <a:lnTo>
                    <a:pt x="48" y="2354"/>
                  </a:lnTo>
                  <a:lnTo>
                    <a:pt x="48" y="2354"/>
                  </a:lnTo>
                  <a:lnTo>
                    <a:pt x="48" y="2354"/>
                  </a:lnTo>
                  <a:lnTo>
                    <a:pt x="48" y="2354"/>
                  </a:lnTo>
                  <a:lnTo>
                    <a:pt x="48" y="2354"/>
                  </a:lnTo>
                  <a:lnTo>
                    <a:pt x="48" y="2354"/>
                  </a:lnTo>
                  <a:lnTo>
                    <a:pt x="48" y="2354"/>
                  </a:lnTo>
                  <a:lnTo>
                    <a:pt x="48" y="2354"/>
                  </a:lnTo>
                  <a:lnTo>
                    <a:pt x="48" y="2354"/>
                  </a:lnTo>
                  <a:lnTo>
                    <a:pt x="48" y="2354"/>
                  </a:lnTo>
                  <a:lnTo>
                    <a:pt x="48" y="2402"/>
                  </a:lnTo>
                  <a:lnTo>
                    <a:pt x="48" y="2402"/>
                  </a:lnTo>
                  <a:lnTo>
                    <a:pt x="48" y="2402"/>
                  </a:lnTo>
                  <a:lnTo>
                    <a:pt x="48" y="2402"/>
                  </a:lnTo>
                  <a:lnTo>
                    <a:pt x="48" y="2402"/>
                  </a:lnTo>
                  <a:lnTo>
                    <a:pt x="48" y="2402"/>
                  </a:lnTo>
                  <a:lnTo>
                    <a:pt x="48" y="2402"/>
                  </a:lnTo>
                  <a:lnTo>
                    <a:pt x="48" y="2402"/>
                  </a:lnTo>
                  <a:lnTo>
                    <a:pt x="48" y="2402"/>
                  </a:lnTo>
                  <a:lnTo>
                    <a:pt x="48" y="2402"/>
                  </a:lnTo>
                  <a:lnTo>
                    <a:pt x="48" y="2402"/>
                  </a:lnTo>
                  <a:lnTo>
                    <a:pt x="48" y="2402"/>
                  </a:lnTo>
                  <a:lnTo>
                    <a:pt x="48" y="2402"/>
                  </a:lnTo>
                  <a:lnTo>
                    <a:pt x="48" y="2402"/>
                  </a:lnTo>
                  <a:lnTo>
                    <a:pt x="48" y="2402"/>
                  </a:lnTo>
                  <a:lnTo>
                    <a:pt x="48" y="2402"/>
                  </a:lnTo>
                  <a:lnTo>
                    <a:pt x="48" y="2402"/>
                  </a:lnTo>
                  <a:lnTo>
                    <a:pt x="48" y="2402"/>
                  </a:lnTo>
                  <a:lnTo>
                    <a:pt x="48" y="2402"/>
                  </a:lnTo>
                  <a:lnTo>
                    <a:pt x="48" y="2402"/>
                  </a:lnTo>
                  <a:lnTo>
                    <a:pt x="48" y="2402"/>
                  </a:lnTo>
                  <a:lnTo>
                    <a:pt x="48" y="2402"/>
                  </a:lnTo>
                  <a:lnTo>
                    <a:pt x="48" y="2402"/>
                  </a:lnTo>
                  <a:lnTo>
                    <a:pt x="48" y="2402"/>
                  </a:lnTo>
                  <a:lnTo>
                    <a:pt x="48" y="2402"/>
                  </a:lnTo>
                  <a:lnTo>
                    <a:pt x="48" y="2402"/>
                  </a:lnTo>
                  <a:lnTo>
                    <a:pt x="48" y="2402"/>
                  </a:lnTo>
                  <a:lnTo>
                    <a:pt x="48" y="2402"/>
                  </a:lnTo>
                  <a:lnTo>
                    <a:pt x="48" y="2402"/>
                  </a:lnTo>
                  <a:lnTo>
                    <a:pt x="48" y="2402"/>
                  </a:lnTo>
                  <a:lnTo>
                    <a:pt x="48" y="2402"/>
                  </a:lnTo>
                  <a:lnTo>
                    <a:pt x="48" y="2402"/>
                  </a:lnTo>
                  <a:lnTo>
                    <a:pt x="48" y="2402"/>
                  </a:lnTo>
                  <a:lnTo>
                    <a:pt x="97" y="2450"/>
                  </a:lnTo>
                  <a:lnTo>
                    <a:pt x="97" y="2450"/>
                  </a:lnTo>
                  <a:lnTo>
                    <a:pt x="97" y="2450"/>
                  </a:lnTo>
                  <a:lnTo>
                    <a:pt x="97" y="2450"/>
                  </a:lnTo>
                  <a:lnTo>
                    <a:pt x="481" y="2546"/>
                  </a:lnTo>
                  <a:lnTo>
                    <a:pt x="1249" y="2690"/>
                  </a:lnTo>
                  <a:lnTo>
                    <a:pt x="3890" y="3075"/>
                  </a:lnTo>
                  <a:lnTo>
                    <a:pt x="3890" y="3075"/>
                  </a:lnTo>
                  <a:lnTo>
                    <a:pt x="3987" y="2642"/>
                  </a:lnTo>
                  <a:lnTo>
                    <a:pt x="4179" y="2162"/>
                  </a:lnTo>
                  <a:lnTo>
                    <a:pt x="4419" y="1778"/>
                  </a:lnTo>
                  <a:lnTo>
                    <a:pt x="4755" y="1394"/>
                  </a:lnTo>
                  <a:lnTo>
                    <a:pt x="5139" y="1106"/>
                  </a:lnTo>
                  <a:lnTo>
                    <a:pt x="5523" y="865"/>
                  </a:lnTo>
                  <a:lnTo>
                    <a:pt x="6004" y="721"/>
                  </a:lnTo>
                  <a:lnTo>
                    <a:pt x="6484" y="673"/>
                  </a:lnTo>
                  <a:lnTo>
                    <a:pt x="6484" y="673"/>
                  </a:lnTo>
                  <a:lnTo>
                    <a:pt x="6772" y="721"/>
                  </a:lnTo>
                  <a:lnTo>
                    <a:pt x="6772" y="721"/>
                  </a:lnTo>
                  <a:lnTo>
                    <a:pt x="7108" y="769"/>
                  </a:lnTo>
                  <a:lnTo>
                    <a:pt x="7396" y="817"/>
                  </a:lnTo>
                  <a:lnTo>
                    <a:pt x="7636" y="913"/>
                  </a:lnTo>
                  <a:lnTo>
                    <a:pt x="7925" y="1058"/>
                  </a:lnTo>
                  <a:lnTo>
                    <a:pt x="8117" y="1202"/>
                  </a:lnTo>
                  <a:lnTo>
                    <a:pt x="8357" y="1394"/>
                  </a:lnTo>
                  <a:lnTo>
                    <a:pt x="8693" y="1778"/>
                  </a:lnTo>
                  <a:lnTo>
                    <a:pt x="8933" y="2258"/>
                  </a:lnTo>
                  <a:lnTo>
                    <a:pt x="9125" y="2738"/>
                  </a:lnTo>
                  <a:lnTo>
                    <a:pt x="9221" y="3267"/>
                  </a:lnTo>
                  <a:lnTo>
                    <a:pt x="9221" y="3747"/>
                  </a:lnTo>
                  <a:lnTo>
                    <a:pt x="9221" y="3747"/>
                  </a:lnTo>
                  <a:lnTo>
                    <a:pt x="15465" y="4515"/>
                  </a:lnTo>
                  <a:lnTo>
                    <a:pt x="15465" y="4515"/>
                  </a:lnTo>
                  <a:lnTo>
                    <a:pt x="15609" y="4083"/>
                  </a:lnTo>
                  <a:lnTo>
                    <a:pt x="15801" y="3699"/>
                  </a:lnTo>
                  <a:lnTo>
                    <a:pt x="16089" y="3363"/>
                  </a:lnTo>
                  <a:lnTo>
                    <a:pt x="16377" y="3027"/>
                  </a:lnTo>
                  <a:lnTo>
                    <a:pt x="16713" y="2786"/>
                  </a:lnTo>
                  <a:lnTo>
                    <a:pt x="17097" y="2546"/>
                  </a:lnTo>
                  <a:lnTo>
                    <a:pt x="17530" y="2450"/>
                  </a:lnTo>
                  <a:lnTo>
                    <a:pt x="18010" y="2402"/>
                  </a:lnTo>
                  <a:lnTo>
                    <a:pt x="18010" y="2402"/>
                  </a:lnTo>
                  <a:lnTo>
                    <a:pt x="18250" y="2402"/>
                  </a:lnTo>
                  <a:lnTo>
                    <a:pt x="18250" y="2402"/>
                  </a:lnTo>
                  <a:lnTo>
                    <a:pt x="18826" y="2546"/>
                  </a:lnTo>
                  <a:lnTo>
                    <a:pt x="19307" y="2738"/>
                  </a:lnTo>
                  <a:lnTo>
                    <a:pt x="19739" y="3027"/>
                  </a:lnTo>
                  <a:lnTo>
                    <a:pt x="20075" y="3363"/>
                  </a:lnTo>
                  <a:lnTo>
                    <a:pt x="20363" y="3747"/>
                  </a:lnTo>
                  <a:lnTo>
                    <a:pt x="20555" y="4131"/>
                  </a:lnTo>
                  <a:lnTo>
                    <a:pt x="20651" y="4611"/>
                  </a:lnTo>
                  <a:lnTo>
                    <a:pt x="20747" y="5092"/>
                  </a:lnTo>
                  <a:lnTo>
                    <a:pt x="20747" y="5092"/>
                  </a:lnTo>
                  <a:lnTo>
                    <a:pt x="23533" y="5332"/>
                  </a:lnTo>
                  <a:lnTo>
                    <a:pt x="24974" y="5476"/>
                  </a:lnTo>
                  <a:lnTo>
                    <a:pt x="24974" y="5476"/>
                  </a:lnTo>
                  <a:lnTo>
                    <a:pt x="24974" y="5476"/>
                  </a:lnTo>
                  <a:lnTo>
                    <a:pt x="25070" y="5428"/>
                  </a:lnTo>
                  <a:lnTo>
                    <a:pt x="25070" y="5428"/>
                  </a:lnTo>
                  <a:lnTo>
                    <a:pt x="25070" y="5428"/>
                  </a:lnTo>
                  <a:lnTo>
                    <a:pt x="25070" y="5428"/>
                  </a:lnTo>
                  <a:lnTo>
                    <a:pt x="25070" y="5428"/>
                  </a:lnTo>
                  <a:lnTo>
                    <a:pt x="25070" y="5428"/>
                  </a:lnTo>
                  <a:lnTo>
                    <a:pt x="25070" y="5428"/>
                  </a:lnTo>
                  <a:lnTo>
                    <a:pt x="25070" y="5428"/>
                  </a:lnTo>
                  <a:lnTo>
                    <a:pt x="25070" y="5428"/>
                  </a:lnTo>
                  <a:lnTo>
                    <a:pt x="25070" y="5428"/>
                  </a:lnTo>
                  <a:lnTo>
                    <a:pt x="25070" y="5428"/>
                  </a:lnTo>
                  <a:lnTo>
                    <a:pt x="25070" y="5428"/>
                  </a:lnTo>
                  <a:lnTo>
                    <a:pt x="25070" y="5428"/>
                  </a:lnTo>
                  <a:lnTo>
                    <a:pt x="25070" y="5428"/>
                  </a:lnTo>
                  <a:lnTo>
                    <a:pt x="25070" y="5428"/>
                  </a:lnTo>
                  <a:lnTo>
                    <a:pt x="25070" y="5428"/>
                  </a:lnTo>
                  <a:lnTo>
                    <a:pt x="25070" y="5428"/>
                  </a:lnTo>
                  <a:lnTo>
                    <a:pt x="25070" y="5428"/>
                  </a:lnTo>
                  <a:lnTo>
                    <a:pt x="25070" y="5428"/>
                  </a:lnTo>
                  <a:lnTo>
                    <a:pt x="25070" y="5428"/>
                  </a:lnTo>
                  <a:lnTo>
                    <a:pt x="25070" y="5428"/>
                  </a:lnTo>
                  <a:lnTo>
                    <a:pt x="25070" y="5428"/>
                  </a:lnTo>
                  <a:lnTo>
                    <a:pt x="25070" y="5428"/>
                  </a:lnTo>
                  <a:lnTo>
                    <a:pt x="25070" y="5428"/>
                  </a:lnTo>
                  <a:lnTo>
                    <a:pt x="25070" y="5428"/>
                  </a:lnTo>
                  <a:lnTo>
                    <a:pt x="25070" y="5428"/>
                  </a:lnTo>
                  <a:lnTo>
                    <a:pt x="25070" y="5428"/>
                  </a:lnTo>
                  <a:lnTo>
                    <a:pt x="25070" y="5428"/>
                  </a:lnTo>
                  <a:lnTo>
                    <a:pt x="25070" y="5428"/>
                  </a:lnTo>
                  <a:lnTo>
                    <a:pt x="25070" y="5428"/>
                  </a:lnTo>
                  <a:lnTo>
                    <a:pt x="25070" y="5428"/>
                  </a:lnTo>
                  <a:lnTo>
                    <a:pt x="25070" y="5428"/>
                  </a:lnTo>
                  <a:lnTo>
                    <a:pt x="25070" y="5428"/>
                  </a:lnTo>
                  <a:lnTo>
                    <a:pt x="25070" y="5428"/>
                  </a:lnTo>
                  <a:lnTo>
                    <a:pt x="25166" y="5332"/>
                  </a:lnTo>
                  <a:lnTo>
                    <a:pt x="25214" y="5140"/>
                  </a:lnTo>
                  <a:lnTo>
                    <a:pt x="25310" y="4467"/>
                  </a:lnTo>
                  <a:lnTo>
                    <a:pt x="21324" y="4323"/>
                  </a:lnTo>
                  <a:lnTo>
                    <a:pt x="21324" y="4323"/>
                  </a:lnTo>
                  <a:lnTo>
                    <a:pt x="21180" y="3939"/>
                  </a:lnTo>
                  <a:lnTo>
                    <a:pt x="21035" y="3507"/>
                  </a:lnTo>
                  <a:lnTo>
                    <a:pt x="20747" y="3027"/>
                  </a:lnTo>
                  <a:lnTo>
                    <a:pt x="20555" y="2786"/>
                  </a:lnTo>
                  <a:lnTo>
                    <a:pt x="20315" y="2546"/>
                  </a:lnTo>
                  <a:lnTo>
                    <a:pt x="20075" y="2306"/>
                  </a:lnTo>
                  <a:lnTo>
                    <a:pt x="19787" y="2114"/>
                  </a:lnTo>
                  <a:lnTo>
                    <a:pt x="19451" y="1922"/>
                  </a:lnTo>
                  <a:lnTo>
                    <a:pt x="19066" y="1826"/>
                  </a:lnTo>
                  <a:lnTo>
                    <a:pt x="18586" y="1730"/>
                  </a:lnTo>
                  <a:lnTo>
                    <a:pt x="18106" y="1682"/>
                  </a:lnTo>
                  <a:lnTo>
                    <a:pt x="18106" y="1682"/>
                  </a:lnTo>
                  <a:lnTo>
                    <a:pt x="17914" y="1682"/>
                  </a:lnTo>
                  <a:lnTo>
                    <a:pt x="17914" y="1682"/>
                  </a:lnTo>
                  <a:lnTo>
                    <a:pt x="17482" y="1682"/>
                  </a:lnTo>
                  <a:lnTo>
                    <a:pt x="17049" y="1730"/>
                  </a:lnTo>
                  <a:lnTo>
                    <a:pt x="16665" y="1826"/>
                  </a:lnTo>
                  <a:lnTo>
                    <a:pt x="16329" y="1970"/>
                  </a:lnTo>
                  <a:lnTo>
                    <a:pt x="16041" y="2114"/>
                  </a:lnTo>
                  <a:lnTo>
                    <a:pt x="15801" y="2306"/>
                  </a:lnTo>
                  <a:lnTo>
                    <a:pt x="15369" y="2642"/>
                  </a:lnTo>
                  <a:lnTo>
                    <a:pt x="15032" y="3027"/>
                  </a:lnTo>
                  <a:lnTo>
                    <a:pt x="14840" y="3315"/>
                  </a:lnTo>
                  <a:lnTo>
                    <a:pt x="14696" y="3651"/>
                  </a:lnTo>
                  <a:lnTo>
                    <a:pt x="9894" y="3171"/>
                  </a:lnTo>
                  <a:lnTo>
                    <a:pt x="9894" y="3171"/>
                  </a:lnTo>
                  <a:lnTo>
                    <a:pt x="9846" y="2738"/>
                  </a:lnTo>
                  <a:lnTo>
                    <a:pt x="9750" y="2258"/>
                  </a:lnTo>
                  <a:lnTo>
                    <a:pt x="9509" y="1730"/>
                  </a:lnTo>
                  <a:lnTo>
                    <a:pt x="9365" y="1442"/>
                  </a:lnTo>
                  <a:lnTo>
                    <a:pt x="9125" y="1154"/>
                  </a:lnTo>
                  <a:lnTo>
                    <a:pt x="8885" y="913"/>
                  </a:lnTo>
                  <a:lnTo>
                    <a:pt x="8597" y="673"/>
                  </a:lnTo>
                  <a:lnTo>
                    <a:pt x="8261" y="433"/>
                  </a:lnTo>
                  <a:lnTo>
                    <a:pt x="7877" y="241"/>
                  </a:lnTo>
                  <a:lnTo>
                    <a:pt x="7396" y="97"/>
                  </a:lnTo>
                  <a:lnTo>
                    <a:pt x="6868" y="49"/>
                  </a:lnTo>
                  <a:lnTo>
                    <a:pt x="6868" y="49"/>
                  </a:lnTo>
                  <a:lnTo>
                    <a:pt x="634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44"/>
            <p:cNvSpPr/>
            <p:nvPr/>
          </p:nvSpPr>
          <p:spPr>
            <a:xfrm>
              <a:off x="5106675" y="2503300"/>
              <a:ext cx="189725" cy="169300"/>
            </a:xfrm>
            <a:custGeom>
              <a:avLst/>
              <a:gdLst/>
              <a:ahLst/>
              <a:cxnLst/>
              <a:rect l="l" t="t" r="r" b="b"/>
              <a:pathLst>
                <a:path w="7589" h="6772" extrusionOk="0">
                  <a:moveTo>
                    <a:pt x="4419" y="0"/>
                  </a:moveTo>
                  <a:lnTo>
                    <a:pt x="3602" y="48"/>
                  </a:lnTo>
                  <a:lnTo>
                    <a:pt x="3170" y="96"/>
                  </a:lnTo>
                  <a:lnTo>
                    <a:pt x="2834" y="144"/>
                  </a:lnTo>
                  <a:lnTo>
                    <a:pt x="2546" y="240"/>
                  </a:lnTo>
                  <a:lnTo>
                    <a:pt x="2305" y="384"/>
                  </a:lnTo>
                  <a:lnTo>
                    <a:pt x="2113" y="576"/>
                  </a:lnTo>
                  <a:lnTo>
                    <a:pt x="1873" y="865"/>
                  </a:lnTo>
                  <a:lnTo>
                    <a:pt x="1681" y="1201"/>
                  </a:lnTo>
                  <a:lnTo>
                    <a:pt x="1489" y="1585"/>
                  </a:lnTo>
                  <a:lnTo>
                    <a:pt x="1105" y="2497"/>
                  </a:lnTo>
                  <a:lnTo>
                    <a:pt x="769" y="3458"/>
                  </a:lnTo>
                  <a:lnTo>
                    <a:pt x="240" y="5187"/>
                  </a:lnTo>
                  <a:lnTo>
                    <a:pt x="0" y="5907"/>
                  </a:lnTo>
                  <a:lnTo>
                    <a:pt x="7060" y="6772"/>
                  </a:lnTo>
                  <a:lnTo>
                    <a:pt x="7348" y="3746"/>
                  </a:lnTo>
                  <a:lnTo>
                    <a:pt x="7540" y="1585"/>
                  </a:lnTo>
                  <a:lnTo>
                    <a:pt x="7588" y="865"/>
                  </a:lnTo>
                  <a:lnTo>
                    <a:pt x="7588" y="480"/>
                  </a:lnTo>
                  <a:lnTo>
                    <a:pt x="7540" y="432"/>
                  </a:lnTo>
                  <a:lnTo>
                    <a:pt x="7396" y="384"/>
                  </a:lnTo>
                  <a:lnTo>
                    <a:pt x="6868" y="240"/>
                  </a:lnTo>
                  <a:lnTo>
                    <a:pt x="6147" y="96"/>
                  </a:lnTo>
                  <a:lnTo>
                    <a:pt x="5331" y="48"/>
                  </a:lnTo>
                  <a:lnTo>
                    <a:pt x="441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44"/>
            <p:cNvSpPr/>
            <p:nvPr/>
          </p:nvSpPr>
          <p:spPr>
            <a:xfrm>
              <a:off x="5118675" y="2515300"/>
              <a:ext cx="170525" cy="148900"/>
            </a:xfrm>
            <a:custGeom>
              <a:avLst/>
              <a:gdLst/>
              <a:ahLst/>
              <a:cxnLst/>
              <a:rect l="l" t="t" r="r" b="b"/>
              <a:pathLst>
                <a:path w="6821" h="5956" extrusionOk="0">
                  <a:moveTo>
                    <a:pt x="3891" y="0"/>
                  </a:moveTo>
                  <a:lnTo>
                    <a:pt x="3122" y="48"/>
                  </a:lnTo>
                  <a:lnTo>
                    <a:pt x="2738" y="96"/>
                  </a:lnTo>
                  <a:lnTo>
                    <a:pt x="2402" y="144"/>
                  </a:lnTo>
                  <a:lnTo>
                    <a:pt x="2162" y="240"/>
                  </a:lnTo>
                  <a:lnTo>
                    <a:pt x="1921" y="337"/>
                  </a:lnTo>
                  <a:lnTo>
                    <a:pt x="1729" y="529"/>
                  </a:lnTo>
                  <a:lnTo>
                    <a:pt x="1537" y="769"/>
                  </a:lnTo>
                  <a:lnTo>
                    <a:pt x="1393" y="1057"/>
                  </a:lnTo>
                  <a:lnTo>
                    <a:pt x="1201" y="1393"/>
                  </a:lnTo>
                  <a:lnTo>
                    <a:pt x="865" y="2161"/>
                  </a:lnTo>
                  <a:lnTo>
                    <a:pt x="577" y="3026"/>
                  </a:lnTo>
                  <a:lnTo>
                    <a:pt x="145" y="4515"/>
                  </a:lnTo>
                  <a:lnTo>
                    <a:pt x="0" y="5187"/>
                  </a:lnTo>
                  <a:lnTo>
                    <a:pt x="6388" y="5955"/>
                  </a:lnTo>
                  <a:lnTo>
                    <a:pt x="6628" y="3314"/>
                  </a:lnTo>
                  <a:lnTo>
                    <a:pt x="6772" y="1441"/>
                  </a:lnTo>
                  <a:lnTo>
                    <a:pt x="6820" y="769"/>
                  </a:lnTo>
                  <a:lnTo>
                    <a:pt x="6772" y="481"/>
                  </a:lnTo>
                  <a:lnTo>
                    <a:pt x="6724" y="433"/>
                  </a:lnTo>
                  <a:lnTo>
                    <a:pt x="6580" y="385"/>
                  </a:lnTo>
                  <a:lnTo>
                    <a:pt x="6148" y="240"/>
                  </a:lnTo>
                  <a:lnTo>
                    <a:pt x="5475" y="144"/>
                  </a:lnTo>
                  <a:lnTo>
                    <a:pt x="4707" y="48"/>
                  </a:lnTo>
                  <a:lnTo>
                    <a:pt x="389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44"/>
            <p:cNvSpPr/>
            <p:nvPr/>
          </p:nvSpPr>
          <p:spPr>
            <a:xfrm>
              <a:off x="5305975" y="2526100"/>
              <a:ext cx="129700" cy="164500"/>
            </a:xfrm>
            <a:custGeom>
              <a:avLst/>
              <a:gdLst/>
              <a:ahLst/>
              <a:cxnLst/>
              <a:rect l="l" t="t" r="r" b="b"/>
              <a:pathLst>
                <a:path w="5188" h="6580" extrusionOk="0">
                  <a:moveTo>
                    <a:pt x="529" y="1"/>
                  </a:moveTo>
                  <a:lnTo>
                    <a:pt x="433" y="49"/>
                  </a:lnTo>
                  <a:lnTo>
                    <a:pt x="385" y="289"/>
                  </a:lnTo>
                  <a:lnTo>
                    <a:pt x="289" y="961"/>
                  </a:lnTo>
                  <a:lnTo>
                    <a:pt x="193" y="1874"/>
                  </a:lnTo>
                  <a:lnTo>
                    <a:pt x="96" y="2930"/>
                  </a:lnTo>
                  <a:lnTo>
                    <a:pt x="48" y="4947"/>
                  </a:lnTo>
                  <a:lnTo>
                    <a:pt x="0" y="5860"/>
                  </a:lnTo>
                  <a:lnTo>
                    <a:pt x="4899" y="6580"/>
                  </a:lnTo>
                  <a:lnTo>
                    <a:pt x="4995" y="5908"/>
                  </a:lnTo>
                  <a:lnTo>
                    <a:pt x="5139" y="4419"/>
                  </a:lnTo>
                  <a:lnTo>
                    <a:pt x="5187" y="3506"/>
                  </a:lnTo>
                  <a:lnTo>
                    <a:pt x="5187" y="2690"/>
                  </a:lnTo>
                  <a:lnTo>
                    <a:pt x="5187" y="1922"/>
                  </a:lnTo>
                  <a:lnTo>
                    <a:pt x="5139" y="1633"/>
                  </a:lnTo>
                  <a:lnTo>
                    <a:pt x="5043" y="1345"/>
                  </a:lnTo>
                  <a:lnTo>
                    <a:pt x="4947" y="1153"/>
                  </a:lnTo>
                  <a:lnTo>
                    <a:pt x="4755" y="961"/>
                  </a:lnTo>
                  <a:lnTo>
                    <a:pt x="4515" y="817"/>
                  </a:lnTo>
                  <a:lnTo>
                    <a:pt x="4275" y="625"/>
                  </a:lnTo>
                  <a:lnTo>
                    <a:pt x="3554" y="385"/>
                  </a:lnTo>
                  <a:lnTo>
                    <a:pt x="2834" y="193"/>
                  </a:lnTo>
                  <a:lnTo>
                    <a:pt x="2066" y="97"/>
                  </a:lnTo>
                  <a:lnTo>
                    <a:pt x="134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44"/>
            <p:cNvSpPr/>
            <p:nvPr/>
          </p:nvSpPr>
          <p:spPr>
            <a:xfrm>
              <a:off x="5313175" y="2534500"/>
              <a:ext cx="117700" cy="146500"/>
            </a:xfrm>
            <a:custGeom>
              <a:avLst/>
              <a:gdLst/>
              <a:ahLst/>
              <a:cxnLst/>
              <a:rect l="l" t="t" r="r" b="b"/>
              <a:pathLst>
                <a:path w="4708" h="5860" extrusionOk="0">
                  <a:moveTo>
                    <a:pt x="529" y="1"/>
                  </a:moveTo>
                  <a:lnTo>
                    <a:pt x="481" y="49"/>
                  </a:lnTo>
                  <a:lnTo>
                    <a:pt x="385" y="241"/>
                  </a:lnTo>
                  <a:lnTo>
                    <a:pt x="289" y="865"/>
                  </a:lnTo>
                  <a:lnTo>
                    <a:pt x="193" y="1682"/>
                  </a:lnTo>
                  <a:lnTo>
                    <a:pt x="145" y="2642"/>
                  </a:lnTo>
                  <a:lnTo>
                    <a:pt x="49" y="4467"/>
                  </a:lnTo>
                  <a:lnTo>
                    <a:pt x="1" y="5283"/>
                  </a:lnTo>
                  <a:lnTo>
                    <a:pt x="4227" y="5860"/>
                  </a:lnTo>
                  <a:lnTo>
                    <a:pt x="4323" y="5332"/>
                  </a:lnTo>
                  <a:lnTo>
                    <a:pt x="4563" y="3987"/>
                  </a:lnTo>
                  <a:lnTo>
                    <a:pt x="4659" y="3218"/>
                  </a:lnTo>
                  <a:lnTo>
                    <a:pt x="4707" y="2498"/>
                  </a:lnTo>
                  <a:lnTo>
                    <a:pt x="4707" y="1826"/>
                  </a:lnTo>
                  <a:lnTo>
                    <a:pt x="4659" y="1538"/>
                  </a:lnTo>
                  <a:lnTo>
                    <a:pt x="4611" y="1297"/>
                  </a:lnTo>
                  <a:lnTo>
                    <a:pt x="4515" y="1105"/>
                  </a:lnTo>
                  <a:lnTo>
                    <a:pt x="4371" y="913"/>
                  </a:lnTo>
                  <a:lnTo>
                    <a:pt x="4131" y="769"/>
                  </a:lnTo>
                  <a:lnTo>
                    <a:pt x="3891" y="625"/>
                  </a:lnTo>
                  <a:lnTo>
                    <a:pt x="3266" y="385"/>
                  </a:lnTo>
                  <a:lnTo>
                    <a:pt x="2594" y="193"/>
                  </a:lnTo>
                  <a:lnTo>
                    <a:pt x="1922" y="97"/>
                  </a:lnTo>
                  <a:lnTo>
                    <a:pt x="129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44"/>
            <p:cNvSpPr/>
            <p:nvPr/>
          </p:nvSpPr>
          <p:spPr>
            <a:xfrm>
              <a:off x="5022625" y="2706200"/>
              <a:ext cx="134500" cy="136900"/>
            </a:xfrm>
            <a:custGeom>
              <a:avLst/>
              <a:gdLst/>
              <a:ahLst/>
              <a:cxnLst/>
              <a:rect l="l" t="t" r="r" b="b"/>
              <a:pathLst>
                <a:path w="5380" h="5476" extrusionOk="0">
                  <a:moveTo>
                    <a:pt x="2402" y="0"/>
                  </a:moveTo>
                  <a:lnTo>
                    <a:pt x="1873" y="144"/>
                  </a:lnTo>
                  <a:lnTo>
                    <a:pt x="1441" y="337"/>
                  </a:lnTo>
                  <a:lnTo>
                    <a:pt x="1009" y="625"/>
                  </a:lnTo>
                  <a:lnTo>
                    <a:pt x="673" y="1009"/>
                  </a:lnTo>
                  <a:lnTo>
                    <a:pt x="385" y="1393"/>
                  </a:lnTo>
                  <a:lnTo>
                    <a:pt x="193" y="1873"/>
                  </a:lnTo>
                  <a:lnTo>
                    <a:pt x="48" y="2354"/>
                  </a:lnTo>
                  <a:lnTo>
                    <a:pt x="0" y="2834"/>
                  </a:lnTo>
                  <a:lnTo>
                    <a:pt x="0" y="3314"/>
                  </a:lnTo>
                  <a:lnTo>
                    <a:pt x="145" y="3794"/>
                  </a:lnTo>
                  <a:lnTo>
                    <a:pt x="337" y="4227"/>
                  </a:lnTo>
                  <a:lnTo>
                    <a:pt x="481" y="4419"/>
                  </a:lnTo>
                  <a:lnTo>
                    <a:pt x="625" y="4611"/>
                  </a:lnTo>
                  <a:lnTo>
                    <a:pt x="865" y="4803"/>
                  </a:lnTo>
                  <a:lnTo>
                    <a:pt x="1057" y="4995"/>
                  </a:lnTo>
                  <a:lnTo>
                    <a:pt x="1345" y="5139"/>
                  </a:lnTo>
                  <a:lnTo>
                    <a:pt x="1585" y="5235"/>
                  </a:lnTo>
                  <a:lnTo>
                    <a:pt x="1921" y="5331"/>
                  </a:lnTo>
                  <a:lnTo>
                    <a:pt x="2258" y="5427"/>
                  </a:lnTo>
                  <a:lnTo>
                    <a:pt x="2594" y="5475"/>
                  </a:lnTo>
                  <a:lnTo>
                    <a:pt x="3266" y="5475"/>
                  </a:lnTo>
                  <a:lnTo>
                    <a:pt x="3554" y="5427"/>
                  </a:lnTo>
                  <a:lnTo>
                    <a:pt x="3794" y="5331"/>
                  </a:lnTo>
                  <a:lnTo>
                    <a:pt x="4035" y="5235"/>
                  </a:lnTo>
                  <a:lnTo>
                    <a:pt x="4275" y="5091"/>
                  </a:lnTo>
                  <a:lnTo>
                    <a:pt x="4467" y="4947"/>
                  </a:lnTo>
                  <a:lnTo>
                    <a:pt x="4803" y="4563"/>
                  </a:lnTo>
                  <a:lnTo>
                    <a:pt x="5091" y="4130"/>
                  </a:lnTo>
                  <a:lnTo>
                    <a:pt x="5283" y="3650"/>
                  </a:lnTo>
                  <a:lnTo>
                    <a:pt x="5379" y="3122"/>
                  </a:lnTo>
                  <a:lnTo>
                    <a:pt x="5379" y="2594"/>
                  </a:lnTo>
                  <a:lnTo>
                    <a:pt x="5283" y="2113"/>
                  </a:lnTo>
                  <a:lnTo>
                    <a:pt x="5139" y="1585"/>
                  </a:lnTo>
                  <a:lnTo>
                    <a:pt x="4851" y="1153"/>
                  </a:lnTo>
                  <a:lnTo>
                    <a:pt x="4515" y="721"/>
                  </a:lnTo>
                  <a:lnTo>
                    <a:pt x="4323" y="577"/>
                  </a:lnTo>
                  <a:lnTo>
                    <a:pt x="4083" y="385"/>
                  </a:lnTo>
                  <a:lnTo>
                    <a:pt x="3842" y="288"/>
                  </a:lnTo>
                  <a:lnTo>
                    <a:pt x="3554" y="144"/>
                  </a:lnTo>
                  <a:lnTo>
                    <a:pt x="3266" y="96"/>
                  </a:lnTo>
                  <a:lnTo>
                    <a:pt x="2930" y="48"/>
                  </a:lnTo>
                  <a:lnTo>
                    <a:pt x="264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44"/>
            <p:cNvSpPr/>
            <p:nvPr/>
          </p:nvSpPr>
          <p:spPr>
            <a:xfrm>
              <a:off x="5022625" y="2706200"/>
              <a:ext cx="134500" cy="136900"/>
            </a:xfrm>
            <a:custGeom>
              <a:avLst/>
              <a:gdLst/>
              <a:ahLst/>
              <a:cxnLst/>
              <a:rect l="l" t="t" r="r" b="b"/>
              <a:pathLst>
                <a:path w="5380" h="5476" fill="none" extrusionOk="0">
                  <a:moveTo>
                    <a:pt x="2930" y="48"/>
                  </a:moveTo>
                  <a:lnTo>
                    <a:pt x="2930" y="48"/>
                  </a:lnTo>
                  <a:lnTo>
                    <a:pt x="3266" y="96"/>
                  </a:lnTo>
                  <a:lnTo>
                    <a:pt x="3554" y="144"/>
                  </a:lnTo>
                  <a:lnTo>
                    <a:pt x="3842" y="288"/>
                  </a:lnTo>
                  <a:lnTo>
                    <a:pt x="4083" y="385"/>
                  </a:lnTo>
                  <a:lnTo>
                    <a:pt x="4323" y="577"/>
                  </a:lnTo>
                  <a:lnTo>
                    <a:pt x="4515" y="721"/>
                  </a:lnTo>
                  <a:lnTo>
                    <a:pt x="4851" y="1153"/>
                  </a:lnTo>
                  <a:lnTo>
                    <a:pt x="5139" y="1585"/>
                  </a:lnTo>
                  <a:lnTo>
                    <a:pt x="5283" y="2113"/>
                  </a:lnTo>
                  <a:lnTo>
                    <a:pt x="5379" y="2594"/>
                  </a:lnTo>
                  <a:lnTo>
                    <a:pt x="5379" y="3122"/>
                  </a:lnTo>
                  <a:lnTo>
                    <a:pt x="5283" y="3650"/>
                  </a:lnTo>
                  <a:lnTo>
                    <a:pt x="5091" y="4130"/>
                  </a:lnTo>
                  <a:lnTo>
                    <a:pt x="4803" y="4563"/>
                  </a:lnTo>
                  <a:lnTo>
                    <a:pt x="4467" y="4947"/>
                  </a:lnTo>
                  <a:lnTo>
                    <a:pt x="4275" y="5091"/>
                  </a:lnTo>
                  <a:lnTo>
                    <a:pt x="4035" y="5235"/>
                  </a:lnTo>
                  <a:lnTo>
                    <a:pt x="3794" y="5331"/>
                  </a:lnTo>
                  <a:lnTo>
                    <a:pt x="3554" y="5427"/>
                  </a:lnTo>
                  <a:lnTo>
                    <a:pt x="3266" y="5475"/>
                  </a:lnTo>
                  <a:lnTo>
                    <a:pt x="2930" y="5475"/>
                  </a:lnTo>
                  <a:lnTo>
                    <a:pt x="2594" y="5475"/>
                  </a:lnTo>
                  <a:lnTo>
                    <a:pt x="2258" y="5427"/>
                  </a:lnTo>
                  <a:lnTo>
                    <a:pt x="2258" y="5427"/>
                  </a:lnTo>
                  <a:lnTo>
                    <a:pt x="1921" y="5331"/>
                  </a:lnTo>
                  <a:lnTo>
                    <a:pt x="1585" y="5235"/>
                  </a:lnTo>
                  <a:lnTo>
                    <a:pt x="1345" y="5139"/>
                  </a:lnTo>
                  <a:lnTo>
                    <a:pt x="1057" y="4995"/>
                  </a:lnTo>
                  <a:lnTo>
                    <a:pt x="865" y="4803"/>
                  </a:lnTo>
                  <a:lnTo>
                    <a:pt x="625" y="4611"/>
                  </a:lnTo>
                  <a:lnTo>
                    <a:pt x="481" y="4419"/>
                  </a:lnTo>
                  <a:lnTo>
                    <a:pt x="337" y="4227"/>
                  </a:lnTo>
                  <a:lnTo>
                    <a:pt x="145" y="3794"/>
                  </a:lnTo>
                  <a:lnTo>
                    <a:pt x="0" y="3314"/>
                  </a:lnTo>
                  <a:lnTo>
                    <a:pt x="0" y="2834"/>
                  </a:lnTo>
                  <a:lnTo>
                    <a:pt x="48" y="2354"/>
                  </a:lnTo>
                  <a:lnTo>
                    <a:pt x="193" y="1873"/>
                  </a:lnTo>
                  <a:lnTo>
                    <a:pt x="385" y="1393"/>
                  </a:lnTo>
                  <a:lnTo>
                    <a:pt x="673" y="1009"/>
                  </a:lnTo>
                  <a:lnTo>
                    <a:pt x="1009" y="625"/>
                  </a:lnTo>
                  <a:lnTo>
                    <a:pt x="1441" y="337"/>
                  </a:lnTo>
                  <a:lnTo>
                    <a:pt x="1873" y="144"/>
                  </a:lnTo>
                  <a:lnTo>
                    <a:pt x="2402" y="0"/>
                  </a:lnTo>
                  <a:lnTo>
                    <a:pt x="2642" y="0"/>
                  </a:lnTo>
                  <a:lnTo>
                    <a:pt x="2930" y="4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44"/>
            <p:cNvSpPr/>
            <p:nvPr/>
          </p:nvSpPr>
          <p:spPr>
            <a:xfrm>
              <a:off x="5068250" y="2756625"/>
              <a:ext cx="42050" cy="42050"/>
            </a:xfrm>
            <a:custGeom>
              <a:avLst/>
              <a:gdLst/>
              <a:ahLst/>
              <a:cxnLst/>
              <a:rect l="l" t="t" r="r" b="b"/>
              <a:pathLst>
                <a:path w="1682" h="1682" extrusionOk="0">
                  <a:moveTo>
                    <a:pt x="625" y="0"/>
                  </a:moveTo>
                  <a:lnTo>
                    <a:pt x="433" y="96"/>
                  </a:lnTo>
                  <a:lnTo>
                    <a:pt x="289" y="144"/>
                  </a:lnTo>
                  <a:lnTo>
                    <a:pt x="193" y="289"/>
                  </a:lnTo>
                  <a:lnTo>
                    <a:pt x="96" y="385"/>
                  </a:lnTo>
                  <a:lnTo>
                    <a:pt x="48" y="529"/>
                  </a:lnTo>
                  <a:lnTo>
                    <a:pt x="0" y="721"/>
                  </a:lnTo>
                  <a:lnTo>
                    <a:pt x="0" y="1009"/>
                  </a:lnTo>
                  <a:lnTo>
                    <a:pt x="48" y="1153"/>
                  </a:lnTo>
                  <a:lnTo>
                    <a:pt x="145" y="1297"/>
                  </a:lnTo>
                  <a:lnTo>
                    <a:pt x="241" y="1441"/>
                  </a:lnTo>
                  <a:lnTo>
                    <a:pt x="385" y="1537"/>
                  </a:lnTo>
                  <a:lnTo>
                    <a:pt x="529" y="1633"/>
                  </a:lnTo>
                  <a:lnTo>
                    <a:pt x="721" y="1681"/>
                  </a:lnTo>
                  <a:lnTo>
                    <a:pt x="1057" y="1681"/>
                  </a:lnTo>
                  <a:lnTo>
                    <a:pt x="1201" y="1585"/>
                  </a:lnTo>
                  <a:lnTo>
                    <a:pt x="1345" y="1537"/>
                  </a:lnTo>
                  <a:lnTo>
                    <a:pt x="1537" y="1297"/>
                  </a:lnTo>
                  <a:lnTo>
                    <a:pt x="1681" y="1009"/>
                  </a:lnTo>
                  <a:lnTo>
                    <a:pt x="1681" y="721"/>
                  </a:lnTo>
                  <a:lnTo>
                    <a:pt x="1633" y="577"/>
                  </a:lnTo>
                  <a:lnTo>
                    <a:pt x="1585" y="433"/>
                  </a:lnTo>
                  <a:lnTo>
                    <a:pt x="1489" y="289"/>
                  </a:lnTo>
                  <a:lnTo>
                    <a:pt x="1393" y="192"/>
                  </a:lnTo>
                  <a:lnTo>
                    <a:pt x="1201" y="96"/>
                  </a:lnTo>
                  <a:lnTo>
                    <a:pt x="1009" y="48"/>
                  </a:lnTo>
                  <a:lnTo>
                    <a:pt x="8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44"/>
            <p:cNvSpPr/>
            <p:nvPr/>
          </p:nvSpPr>
          <p:spPr>
            <a:xfrm>
              <a:off x="5309575" y="2749425"/>
              <a:ext cx="134500" cy="136900"/>
            </a:xfrm>
            <a:custGeom>
              <a:avLst/>
              <a:gdLst/>
              <a:ahLst/>
              <a:cxnLst/>
              <a:rect l="l" t="t" r="r" b="b"/>
              <a:pathLst>
                <a:path w="5380" h="5476" extrusionOk="0">
                  <a:moveTo>
                    <a:pt x="2402" y="0"/>
                  </a:moveTo>
                  <a:lnTo>
                    <a:pt x="1922" y="144"/>
                  </a:lnTo>
                  <a:lnTo>
                    <a:pt x="1441" y="336"/>
                  </a:lnTo>
                  <a:lnTo>
                    <a:pt x="1057" y="625"/>
                  </a:lnTo>
                  <a:lnTo>
                    <a:pt x="721" y="961"/>
                  </a:lnTo>
                  <a:lnTo>
                    <a:pt x="433" y="1393"/>
                  </a:lnTo>
                  <a:lnTo>
                    <a:pt x="193" y="1825"/>
                  </a:lnTo>
                  <a:lnTo>
                    <a:pt x="97" y="2305"/>
                  </a:lnTo>
                  <a:lnTo>
                    <a:pt x="0" y="2834"/>
                  </a:lnTo>
                  <a:lnTo>
                    <a:pt x="49" y="3314"/>
                  </a:lnTo>
                  <a:lnTo>
                    <a:pt x="145" y="3794"/>
                  </a:lnTo>
                  <a:lnTo>
                    <a:pt x="385" y="4226"/>
                  </a:lnTo>
                  <a:lnTo>
                    <a:pt x="529" y="4419"/>
                  </a:lnTo>
                  <a:lnTo>
                    <a:pt x="673" y="4611"/>
                  </a:lnTo>
                  <a:lnTo>
                    <a:pt x="865" y="4803"/>
                  </a:lnTo>
                  <a:lnTo>
                    <a:pt x="1105" y="4947"/>
                  </a:lnTo>
                  <a:lnTo>
                    <a:pt x="1345" y="5091"/>
                  </a:lnTo>
                  <a:lnTo>
                    <a:pt x="1633" y="5235"/>
                  </a:lnTo>
                  <a:lnTo>
                    <a:pt x="1922" y="5331"/>
                  </a:lnTo>
                  <a:lnTo>
                    <a:pt x="2306" y="5427"/>
                  </a:lnTo>
                  <a:lnTo>
                    <a:pt x="2642" y="5475"/>
                  </a:lnTo>
                  <a:lnTo>
                    <a:pt x="2978" y="5475"/>
                  </a:lnTo>
                  <a:lnTo>
                    <a:pt x="3266" y="5427"/>
                  </a:lnTo>
                  <a:lnTo>
                    <a:pt x="3554" y="5379"/>
                  </a:lnTo>
                  <a:lnTo>
                    <a:pt x="3843" y="5331"/>
                  </a:lnTo>
                  <a:lnTo>
                    <a:pt x="4083" y="5187"/>
                  </a:lnTo>
                  <a:lnTo>
                    <a:pt x="4275" y="5091"/>
                  </a:lnTo>
                  <a:lnTo>
                    <a:pt x="4515" y="4899"/>
                  </a:lnTo>
                  <a:lnTo>
                    <a:pt x="4851" y="4563"/>
                  </a:lnTo>
                  <a:lnTo>
                    <a:pt x="5139" y="4130"/>
                  </a:lnTo>
                  <a:lnTo>
                    <a:pt x="5283" y="3650"/>
                  </a:lnTo>
                  <a:lnTo>
                    <a:pt x="5379" y="3122"/>
                  </a:lnTo>
                  <a:lnTo>
                    <a:pt x="5379" y="2594"/>
                  </a:lnTo>
                  <a:lnTo>
                    <a:pt x="5331" y="2065"/>
                  </a:lnTo>
                  <a:lnTo>
                    <a:pt x="5139" y="1585"/>
                  </a:lnTo>
                  <a:lnTo>
                    <a:pt x="4899" y="1105"/>
                  </a:lnTo>
                  <a:lnTo>
                    <a:pt x="4563" y="721"/>
                  </a:lnTo>
                  <a:lnTo>
                    <a:pt x="4323" y="529"/>
                  </a:lnTo>
                  <a:lnTo>
                    <a:pt x="4083" y="384"/>
                  </a:lnTo>
                  <a:lnTo>
                    <a:pt x="3843" y="240"/>
                  </a:lnTo>
                  <a:lnTo>
                    <a:pt x="3554" y="144"/>
                  </a:lnTo>
                  <a:lnTo>
                    <a:pt x="3266" y="48"/>
                  </a:lnTo>
                  <a:lnTo>
                    <a:pt x="293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44"/>
            <p:cNvSpPr/>
            <p:nvPr/>
          </p:nvSpPr>
          <p:spPr>
            <a:xfrm>
              <a:off x="5309575" y="2749425"/>
              <a:ext cx="134500" cy="136900"/>
            </a:xfrm>
            <a:custGeom>
              <a:avLst/>
              <a:gdLst/>
              <a:ahLst/>
              <a:cxnLst/>
              <a:rect l="l" t="t" r="r" b="b"/>
              <a:pathLst>
                <a:path w="5380" h="5476" fill="none" extrusionOk="0">
                  <a:moveTo>
                    <a:pt x="2930" y="0"/>
                  </a:moveTo>
                  <a:lnTo>
                    <a:pt x="2930" y="0"/>
                  </a:lnTo>
                  <a:lnTo>
                    <a:pt x="3266" y="48"/>
                  </a:lnTo>
                  <a:lnTo>
                    <a:pt x="3554" y="144"/>
                  </a:lnTo>
                  <a:lnTo>
                    <a:pt x="3843" y="240"/>
                  </a:lnTo>
                  <a:lnTo>
                    <a:pt x="4083" y="384"/>
                  </a:lnTo>
                  <a:lnTo>
                    <a:pt x="4323" y="529"/>
                  </a:lnTo>
                  <a:lnTo>
                    <a:pt x="4563" y="721"/>
                  </a:lnTo>
                  <a:lnTo>
                    <a:pt x="4899" y="1105"/>
                  </a:lnTo>
                  <a:lnTo>
                    <a:pt x="5139" y="1585"/>
                  </a:lnTo>
                  <a:lnTo>
                    <a:pt x="5331" y="2065"/>
                  </a:lnTo>
                  <a:lnTo>
                    <a:pt x="5379" y="2594"/>
                  </a:lnTo>
                  <a:lnTo>
                    <a:pt x="5379" y="3122"/>
                  </a:lnTo>
                  <a:lnTo>
                    <a:pt x="5283" y="3650"/>
                  </a:lnTo>
                  <a:lnTo>
                    <a:pt x="5139" y="4130"/>
                  </a:lnTo>
                  <a:lnTo>
                    <a:pt x="4851" y="4563"/>
                  </a:lnTo>
                  <a:lnTo>
                    <a:pt x="4515" y="4899"/>
                  </a:lnTo>
                  <a:lnTo>
                    <a:pt x="4275" y="5091"/>
                  </a:lnTo>
                  <a:lnTo>
                    <a:pt x="4083" y="5187"/>
                  </a:lnTo>
                  <a:lnTo>
                    <a:pt x="3843" y="5331"/>
                  </a:lnTo>
                  <a:lnTo>
                    <a:pt x="3554" y="5379"/>
                  </a:lnTo>
                  <a:lnTo>
                    <a:pt x="3266" y="5427"/>
                  </a:lnTo>
                  <a:lnTo>
                    <a:pt x="2978" y="5475"/>
                  </a:lnTo>
                  <a:lnTo>
                    <a:pt x="2642" y="5475"/>
                  </a:lnTo>
                  <a:lnTo>
                    <a:pt x="2306" y="5427"/>
                  </a:lnTo>
                  <a:lnTo>
                    <a:pt x="2306" y="5427"/>
                  </a:lnTo>
                  <a:lnTo>
                    <a:pt x="1922" y="5331"/>
                  </a:lnTo>
                  <a:lnTo>
                    <a:pt x="1633" y="5235"/>
                  </a:lnTo>
                  <a:lnTo>
                    <a:pt x="1345" y="5091"/>
                  </a:lnTo>
                  <a:lnTo>
                    <a:pt x="1105" y="4947"/>
                  </a:lnTo>
                  <a:lnTo>
                    <a:pt x="865" y="4803"/>
                  </a:lnTo>
                  <a:lnTo>
                    <a:pt x="673" y="4611"/>
                  </a:lnTo>
                  <a:lnTo>
                    <a:pt x="529" y="4419"/>
                  </a:lnTo>
                  <a:lnTo>
                    <a:pt x="385" y="4226"/>
                  </a:lnTo>
                  <a:lnTo>
                    <a:pt x="145" y="3794"/>
                  </a:lnTo>
                  <a:lnTo>
                    <a:pt x="49" y="3314"/>
                  </a:lnTo>
                  <a:lnTo>
                    <a:pt x="0" y="2834"/>
                  </a:lnTo>
                  <a:lnTo>
                    <a:pt x="97" y="2305"/>
                  </a:lnTo>
                  <a:lnTo>
                    <a:pt x="193" y="1825"/>
                  </a:lnTo>
                  <a:lnTo>
                    <a:pt x="433" y="1393"/>
                  </a:lnTo>
                  <a:lnTo>
                    <a:pt x="721" y="961"/>
                  </a:lnTo>
                  <a:lnTo>
                    <a:pt x="1057" y="625"/>
                  </a:lnTo>
                  <a:lnTo>
                    <a:pt x="1441" y="336"/>
                  </a:lnTo>
                  <a:lnTo>
                    <a:pt x="1922" y="144"/>
                  </a:lnTo>
                  <a:lnTo>
                    <a:pt x="2402" y="0"/>
                  </a:lnTo>
                  <a:lnTo>
                    <a:pt x="2690" y="0"/>
                  </a:lnTo>
                  <a:lnTo>
                    <a:pt x="293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44"/>
            <p:cNvSpPr/>
            <p:nvPr/>
          </p:nvSpPr>
          <p:spPr>
            <a:xfrm>
              <a:off x="5355200" y="2799850"/>
              <a:ext cx="43250" cy="42050"/>
            </a:xfrm>
            <a:custGeom>
              <a:avLst/>
              <a:gdLst/>
              <a:ahLst/>
              <a:cxnLst/>
              <a:rect l="l" t="t" r="r" b="b"/>
              <a:pathLst>
                <a:path w="1730" h="1682" extrusionOk="0">
                  <a:moveTo>
                    <a:pt x="625" y="0"/>
                  </a:moveTo>
                  <a:lnTo>
                    <a:pt x="481" y="48"/>
                  </a:lnTo>
                  <a:lnTo>
                    <a:pt x="337" y="144"/>
                  </a:lnTo>
                  <a:lnTo>
                    <a:pt x="193" y="240"/>
                  </a:lnTo>
                  <a:lnTo>
                    <a:pt x="145" y="384"/>
                  </a:lnTo>
                  <a:lnTo>
                    <a:pt x="48" y="529"/>
                  </a:lnTo>
                  <a:lnTo>
                    <a:pt x="0" y="673"/>
                  </a:lnTo>
                  <a:lnTo>
                    <a:pt x="48" y="1009"/>
                  </a:lnTo>
                  <a:lnTo>
                    <a:pt x="97" y="1153"/>
                  </a:lnTo>
                  <a:lnTo>
                    <a:pt x="145" y="1297"/>
                  </a:lnTo>
                  <a:lnTo>
                    <a:pt x="241" y="1441"/>
                  </a:lnTo>
                  <a:lnTo>
                    <a:pt x="385" y="1537"/>
                  </a:lnTo>
                  <a:lnTo>
                    <a:pt x="577" y="1633"/>
                  </a:lnTo>
                  <a:lnTo>
                    <a:pt x="769" y="1681"/>
                  </a:lnTo>
                  <a:lnTo>
                    <a:pt x="913" y="1681"/>
                  </a:lnTo>
                  <a:lnTo>
                    <a:pt x="1105" y="1633"/>
                  </a:lnTo>
                  <a:lnTo>
                    <a:pt x="1249" y="1585"/>
                  </a:lnTo>
                  <a:lnTo>
                    <a:pt x="1393" y="1489"/>
                  </a:lnTo>
                  <a:lnTo>
                    <a:pt x="1585" y="1297"/>
                  </a:lnTo>
                  <a:lnTo>
                    <a:pt x="1681" y="1009"/>
                  </a:lnTo>
                  <a:lnTo>
                    <a:pt x="1729" y="673"/>
                  </a:lnTo>
                  <a:lnTo>
                    <a:pt x="1681" y="529"/>
                  </a:lnTo>
                  <a:lnTo>
                    <a:pt x="1633" y="384"/>
                  </a:lnTo>
                  <a:lnTo>
                    <a:pt x="1537" y="288"/>
                  </a:lnTo>
                  <a:lnTo>
                    <a:pt x="1393" y="192"/>
                  </a:lnTo>
                  <a:lnTo>
                    <a:pt x="1249" y="96"/>
                  </a:lnTo>
                  <a:lnTo>
                    <a:pt x="105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44"/>
            <p:cNvSpPr/>
            <p:nvPr/>
          </p:nvSpPr>
          <p:spPr>
            <a:xfrm>
              <a:off x="5046625" y="2717000"/>
              <a:ext cx="38450" cy="31250"/>
            </a:xfrm>
            <a:custGeom>
              <a:avLst/>
              <a:gdLst/>
              <a:ahLst/>
              <a:cxnLst/>
              <a:rect l="l" t="t" r="r" b="b"/>
              <a:pathLst>
                <a:path w="1538" h="1250" extrusionOk="0">
                  <a:moveTo>
                    <a:pt x="1154" y="1"/>
                  </a:moveTo>
                  <a:lnTo>
                    <a:pt x="913" y="49"/>
                  </a:lnTo>
                  <a:lnTo>
                    <a:pt x="625" y="145"/>
                  </a:lnTo>
                  <a:lnTo>
                    <a:pt x="385" y="337"/>
                  </a:lnTo>
                  <a:lnTo>
                    <a:pt x="193" y="529"/>
                  </a:lnTo>
                  <a:lnTo>
                    <a:pt x="49" y="721"/>
                  </a:lnTo>
                  <a:lnTo>
                    <a:pt x="1" y="961"/>
                  </a:lnTo>
                  <a:lnTo>
                    <a:pt x="1" y="1009"/>
                  </a:lnTo>
                  <a:lnTo>
                    <a:pt x="1" y="1105"/>
                  </a:lnTo>
                  <a:lnTo>
                    <a:pt x="49" y="1153"/>
                  </a:lnTo>
                  <a:lnTo>
                    <a:pt x="145" y="1201"/>
                  </a:lnTo>
                  <a:lnTo>
                    <a:pt x="337" y="1249"/>
                  </a:lnTo>
                  <a:lnTo>
                    <a:pt x="577" y="1201"/>
                  </a:lnTo>
                  <a:lnTo>
                    <a:pt x="865" y="1105"/>
                  </a:lnTo>
                  <a:lnTo>
                    <a:pt x="1106" y="913"/>
                  </a:lnTo>
                  <a:lnTo>
                    <a:pt x="1346" y="721"/>
                  </a:lnTo>
                  <a:lnTo>
                    <a:pt x="1490" y="529"/>
                  </a:lnTo>
                  <a:lnTo>
                    <a:pt x="1538" y="337"/>
                  </a:lnTo>
                  <a:lnTo>
                    <a:pt x="1538" y="241"/>
                  </a:lnTo>
                  <a:lnTo>
                    <a:pt x="1538" y="145"/>
                  </a:lnTo>
                  <a:lnTo>
                    <a:pt x="1442" y="97"/>
                  </a:lnTo>
                  <a:lnTo>
                    <a:pt x="1346" y="49"/>
                  </a:lnTo>
                  <a:lnTo>
                    <a:pt x="1154" y="1"/>
                  </a:lnTo>
                  <a:close/>
                </a:path>
              </a:pathLst>
            </a:custGeom>
            <a:solidFill>
              <a:srgbClr val="422D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44"/>
            <p:cNvSpPr/>
            <p:nvPr/>
          </p:nvSpPr>
          <p:spPr>
            <a:xfrm>
              <a:off x="5046625" y="2717000"/>
              <a:ext cx="38450" cy="31250"/>
            </a:xfrm>
            <a:custGeom>
              <a:avLst/>
              <a:gdLst/>
              <a:ahLst/>
              <a:cxnLst/>
              <a:rect l="l" t="t" r="r" b="b"/>
              <a:pathLst>
                <a:path w="1538" h="1250" fill="none" extrusionOk="0">
                  <a:moveTo>
                    <a:pt x="1154" y="1"/>
                  </a:moveTo>
                  <a:lnTo>
                    <a:pt x="1154" y="1"/>
                  </a:lnTo>
                  <a:lnTo>
                    <a:pt x="913" y="49"/>
                  </a:lnTo>
                  <a:lnTo>
                    <a:pt x="625" y="145"/>
                  </a:lnTo>
                  <a:lnTo>
                    <a:pt x="385" y="337"/>
                  </a:lnTo>
                  <a:lnTo>
                    <a:pt x="193" y="529"/>
                  </a:lnTo>
                  <a:lnTo>
                    <a:pt x="49" y="721"/>
                  </a:lnTo>
                  <a:lnTo>
                    <a:pt x="1" y="961"/>
                  </a:lnTo>
                  <a:lnTo>
                    <a:pt x="1" y="1009"/>
                  </a:lnTo>
                  <a:lnTo>
                    <a:pt x="1" y="1105"/>
                  </a:lnTo>
                  <a:lnTo>
                    <a:pt x="49" y="1153"/>
                  </a:lnTo>
                  <a:lnTo>
                    <a:pt x="145" y="1201"/>
                  </a:lnTo>
                  <a:lnTo>
                    <a:pt x="145" y="1201"/>
                  </a:lnTo>
                  <a:lnTo>
                    <a:pt x="337" y="1249"/>
                  </a:lnTo>
                  <a:lnTo>
                    <a:pt x="337" y="1249"/>
                  </a:lnTo>
                  <a:lnTo>
                    <a:pt x="577" y="1201"/>
                  </a:lnTo>
                  <a:lnTo>
                    <a:pt x="865" y="1105"/>
                  </a:lnTo>
                  <a:lnTo>
                    <a:pt x="1106" y="913"/>
                  </a:lnTo>
                  <a:lnTo>
                    <a:pt x="1346" y="721"/>
                  </a:lnTo>
                  <a:lnTo>
                    <a:pt x="1490" y="529"/>
                  </a:lnTo>
                  <a:lnTo>
                    <a:pt x="1538" y="337"/>
                  </a:lnTo>
                  <a:lnTo>
                    <a:pt x="1538" y="241"/>
                  </a:lnTo>
                  <a:lnTo>
                    <a:pt x="1538" y="145"/>
                  </a:lnTo>
                  <a:lnTo>
                    <a:pt x="1442" y="97"/>
                  </a:lnTo>
                  <a:lnTo>
                    <a:pt x="1346" y="49"/>
                  </a:lnTo>
                  <a:lnTo>
                    <a:pt x="1346" y="49"/>
                  </a:lnTo>
                  <a:lnTo>
                    <a:pt x="1154"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44"/>
            <p:cNvSpPr/>
            <p:nvPr/>
          </p:nvSpPr>
          <p:spPr>
            <a:xfrm>
              <a:off x="5340800" y="2754225"/>
              <a:ext cx="39625" cy="32450"/>
            </a:xfrm>
            <a:custGeom>
              <a:avLst/>
              <a:gdLst/>
              <a:ahLst/>
              <a:cxnLst/>
              <a:rect l="l" t="t" r="r" b="b"/>
              <a:pathLst>
                <a:path w="1585" h="1298" extrusionOk="0">
                  <a:moveTo>
                    <a:pt x="1201" y="0"/>
                  </a:moveTo>
                  <a:lnTo>
                    <a:pt x="913" y="48"/>
                  </a:lnTo>
                  <a:lnTo>
                    <a:pt x="624" y="144"/>
                  </a:lnTo>
                  <a:lnTo>
                    <a:pt x="384" y="288"/>
                  </a:lnTo>
                  <a:lnTo>
                    <a:pt x="192" y="481"/>
                  </a:lnTo>
                  <a:lnTo>
                    <a:pt x="48" y="673"/>
                  </a:lnTo>
                  <a:lnTo>
                    <a:pt x="0" y="913"/>
                  </a:lnTo>
                  <a:lnTo>
                    <a:pt x="48" y="1009"/>
                  </a:lnTo>
                  <a:lnTo>
                    <a:pt x="96" y="1105"/>
                  </a:lnTo>
                  <a:lnTo>
                    <a:pt x="192" y="1201"/>
                  </a:lnTo>
                  <a:lnTo>
                    <a:pt x="336" y="1249"/>
                  </a:lnTo>
                  <a:lnTo>
                    <a:pt x="480" y="1297"/>
                  </a:lnTo>
                  <a:lnTo>
                    <a:pt x="673" y="1249"/>
                  </a:lnTo>
                  <a:lnTo>
                    <a:pt x="913" y="1105"/>
                  </a:lnTo>
                  <a:lnTo>
                    <a:pt x="1153" y="961"/>
                  </a:lnTo>
                  <a:lnTo>
                    <a:pt x="1345" y="721"/>
                  </a:lnTo>
                  <a:lnTo>
                    <a:pt x="1489" y="529"/>
                  </a:lnTo>
                  <a:lnTo>
                    <a:pt x="1585" y="337"/>
                  </a:lnTo>
                  <a:lnTo>
                    <a:pt x="1585" y="240"/>
                  </a:lnTo>
                  <a:lnTo>
                    <a:pt x="1537" y="144"/>
                  </a:lnTo>
                  <a:lnTo>
                    <a:pt x="1489" y="96"/>
                  </a:lnTo>
                  <a:lnTo>
                    <a:pt x="1393" y="48"/>
                  </a:lnTo>
                  <a:lnTo>
                    <a:pt x="1201" y="0"/>
                  </a:lnTo>
                  <a:close/>
                </a:path>
              </a:pathLst>
            </a:custGeom>
            <a:solidFill>
              <a:srgbClr val="422D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44"/>
            <p:cNvSpPr/>
            <p:nvPr/>
          </p:nvSpPr>
          <p:spPr>
            <a:xfrm>
              <a:off x="5340800" y="2754225"/>
              <a:ext cx="39625" cy="32450"/>
            </a:xfrm>
            <a:custGeom>
              <a:avLst/>
              <a:gdLst/>
              <a:ahLst/>
              <a:cxnLst/>
              <a:rect l="l" t="t" r="r" b="b"/>
              <a:pathLst>
                <a:path w="1585" h="1298" fill="none" extrusionOk="0">
                  <a:moveTo>
                    <a:pt x="1201" y="0"/>
                  </a:moveTo>
                  <a:lnTo>
                    <a:pt x="1201" y="0"/>
                  </a:lnTo>
                  <a:lnTo>
                    <a:pt x="913" y="48"/>
                  </a:lnTo>
                  <a:lnTo>
                    <a:pt x="624" y="144"/>
                  </a:lnTo>
                  <a:lnTo>
                    <a:pt x="384" y="288"/>
                  </a:lnTo>
                  <a:lnTo>
                    <a:pt x="192" y="481"/>
                  </a:lnTo>
                  <a:lnTo>
                    <a:pt x="48" y="673"/>
                  </a:lnTo>
                  <a:lnTo>
                    <a:pt x="0" y="913"/>
                  </a:lnTo>
                  <a:lnTo>
                    <a:pt x="48" y="1009"/>
                  </a:lnTo>
                  <a:lnTo>
                    <a:pt x="96" y="1105"/>
                  </a:lnTo>
                  <a:lnTo>
                    <a:pt x="192" y="1201"/>
                  </a:lnTo>
                  <a:lnTo>
                    <a:pt x="336" y="1249"/>
                  </a:lnTo>
                  <a:lnTo>
                    <a:pt x="336" y="1249"/>
                  </a:lnTo>
                  <a:lnTo>
                    <a:pt x="480" y="1297"/>
                  </a:lnTo>
                  <a:lnTo>
                    <a:pt x="480" y="1297"/>
                  </a:lnTo>
                  <a:lnTo>
                    <a:pt x="673" y="1249"/>
                  </a:lnTo>
                  <a:lnTo>
                    <a:pt x="913" y="1105"/>
                  </a:lnTo>
                  <a:lnTo>
                    <a:pt x="1153" y="961"/>
                  </a:lnTo>
                  <a:lnTo>
                    <a:pt x="1345" y="721"/>
                  </a:lnTo>
                  <a:lnTo>
                    <a:pt x="1489" y="529"/>
                  </a:lnTo>
                  <a:lnTo>
                    <a:pt x="1585" y="337"/>
                  </a:lnTo>
                  <a:lnTo>
                    <a:pt x="1585" y="240"/>
                  </a:lnTo>
                  <a:lnTo>
                    <a:pt x="1537" y="144"/>
                  </a:lnTo>
                  <a:lnTo>
                    <a:pt x="1489" y="96"/>
                  </a:lnTo>
                  <a:lnTo>
                    <a:pt x="1393" y="48"/>
                  </a:lnTo>
                  <a:lnTo>
                    <a:pt x="1393" y="48"/>
                  </a:lnTo>
                  <a:lnTo>
                    <a:pt x="120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44"/>
            <p:cNvSpPr/>
            <p:nvPr/>
          </p:nvSpPr>
          <p:spPr>
            <a:xfrm>
              <a:off x="4908575" y="2635350"/>
              <a:ext cx="51650" cy="63675"/>
            </a:xfrm>
            <a:custGeom>
              <a:avLst/>
              <a:gdLst/>
              <a:ahLst/>
              <a:cxnLst/>
              <a:rect l="l" t="t" r="r" b="b"/>
              <a:pathLst>
                <a:path w="2066" h="2547" extrusionOk="0">
                  <a:moveTo>
                    <a:pt x="528" y="1"/>
                  </a:moveTo>
                  <a:lnTo>
                    <a:pt x="432" y="49"/>
                  </a:lnTo>
                  <a:lnTo>
                    <a:pt x="288" y="193"/>
                  </a:lnTo>
                  <a:lnTo>
                    <a:pt x="192" y="481"/>
                  </a:lnTo>
                  <a:lnTo>
                    <a:pt x="96" y="865"/>
                  </a:lnTo>
                  <a:lnTo>
                    <a:pt x="48" y="1249"/>
                  </a:lnTo>
                  <a:lnTo>
                    <a:pt x="0" y="1682"/>
                  </a:lnTo>
                  <a:lnTo>
                    <a:pt x="0" y="2018"/>
                  </a:lnTo>
                  <a:lnTo>
                    <a:pt x="96" y="2306"/>
                  </a:lnTo>
                  <a:lnTo>
                    <a:pt x="96" y="2402"/>
                  </a:lnTo>
                  <a:lnTo>
                    <a:pt x="192" y="2450"/>
                  </a:lnTo>
                  <a:lnTo>
                    <a:pt x="336" y="2498"/>
                  </a:lnTo>
                  <a:lnTo>
                    <a:pt x="576" y="2546"/>
                  </a:lnTo>
                  <a:lnTo>
                    <a:pt x="817" y="2546"/>
                  </a:lnTo>
                  <a:lnTo>
                    <a:pt x="1057" y="2498"/>
                  </a:lnTo>
                  <a:lnTo>
                    <a:pt x="1345" y="2450"/>
                  </a:lnTo>
                  <a:lnTo>
                    <a:pt x="1585" y="2354"/>
                  </a:lnTo>
                  <a:lnTo>
                    <a:pt x="1777" y="2210"/>
                  </a:lnTo>
                  <a:lnTo>
                    <a:pt x="1921" y="2018"/>
                  </a:lnTo>
                  <a:lnTo>
                    <a:pt x="2017" y="1778"/>
                  </a:lnTo>
                  <a:lnTo>
                    <a:pt x="2065" y="1538"/>
                  </a:lnTo>
                  <a:lnTo>
                    <a:pt x="2017" y="1346"/>
                  </a:lnTo>
                  <a:lnTo>
                    <a:pt x="1969" y="1153"/>
                  </a:lnTo>
                  <a:lnTo>
                    <a:pt x="1921" y="961"/>
                  </a:lnTo>
                  <a:lnTo>
                    <a:pt x="1825" y="769"/>
                  </a:lnTo>
                  <a:lnTo>
                    <a:pt x="1537" y="481"/>
                  </a:lnTo>
                  <a:lnTo>
                    <a:pt x="1201" y="241"/>
                  </a:lnTo>
                  <a:lnTo>
                    <a:pt x="913" y="49"/>
                  </a:lnTo>
                  <a:lnTo>
                    <a:pt x="62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44"/>
            <p:cNvSpPr/>
            <p:nvPr/>
          </p:nvSpPr>
          <p:spPr>
            <a:xfrm>
              <a:off x="4912175" y="2641350"/>
              <a:ext cx="15625" cy="51675"/>
            </a:xfrm>
            <a:custGeom>
              <a:avLst/>
              <a:gdLst/>
              <a:ahLst/>
              <a:cxnLst/>
              <a:rect l="l" t="t" r="r" b="b"/>
              <a:pathLst>
                <a:path w="625" h="2067" extrusionOk="0">
                  <a:moveTo>
                    <a:pt x="336" y="1"/>
                  </a:moveTo>
                  <a:lnTo>
                    <a:pt x="288" y="97"/>
                  </a:lnTo>
                  <a:lnTo>
                    <a:pt x="144" y="289"/>
                  </a:lnTo>
                  <a:lnTo>
                    <a:pt x="96" y="625"/>
                  </a:lnTo>
                  <a:lnTo>
                    <a:pt x="0" y="1009"/>
                  </a:lnTo>
                  <a:lnTo>
                    <a:pt x="0" y="1394"/>
                  </a:lnTo>
                  <a:lnTo>
                    <a:pt x="48" y="1730"/>
                  </a:lnTo>
                  <a:lnTo>
                    <a:pt x="96" y="1970"/>
                  </a:lnTo>
                  <a:lnTo>
                    <a:pt x="144" y="2066"/>
                  </a:lnTo>
                  <a:lnTo>
                    <a:pt x="288" y="2066"/>
                  </a:lnTo>
                  <a:lnTo>
                    <a:pt x="336" y="1970"/>
                  </a:lnTo>
                  <a:lnTo>
                    <a:pt x="480" y="1778"/>
                  </a:lnTo>
                  <a:lnTo>
                    <a:pt x="576" y="1442"/>
                  </a:lnTo>
                  <a:lnTo>
                    <a:pt x="624" y="1058"/>
                  </a:lnTo>
                  <a:lnTo>
                    <a:pt x="624" y="673"/>
                  </a:lnTo>
                  <a:lnTo>
                    <a:pt x="576" y="337"/>
                  </a:lnTo>
                  <a:lnTo>
                    <a:pt x="528" y="97"/>
                  </a:lnTo>
                  <a:lnTo>
                    <a:pt x="480" y="49"/>
                  </a:lnTo>
                  <a:lnTo>
                    <a:pt x="43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805"/>
        <p:cNvGrpSpPr/>
        <p:nvPr/>
      </p:nvGrpSpPr>
      <p:grpSpPr>
        <a:xfrm>
          <a:off x="0" y="0"/>
          <a:ext cx="0" cy="0"/>
          <a:chOff x="0" y="0"/>
          <a:chExt cx="0" cy="0"/>
        </a:xfrm>
      </p:grpSpPr>
      <p:sp>
        <p:nvSpPr>
          <p:cNvPr id="2806" name="Google Shape;2806;p43"/>
          <p:cNvSpPr/>
          <p:nvPr/>
        </p:nvSpPr>
        <p:spPr>
          <a:xfrm>
            <a:off x="780398" y="1476774"/>
            <a:ext cx="1235592" cy="1215350"/>
          </a:xfrm>
          <a:custGeom>
            <a:avLst/>
            <a:gdLst/>
            <a:ahLst/>
            <a:cxnLst/>
            <a:rect l="l" t="t" r="r" b="b"/>
            <a:pathLst>
              <a:path w="27006" h="21098" extrusionOk="0">
                <a:moveTo>
                  <a:pt x="13533" y="1"/>
                </a:moveTo>
                <a:lnTo>
                  <a:pt x="12868" y="21"/>
                </a:lnTo>
                <a:lnTo>
                  <a:pt x="12222" y="61"/>
                </a:lnTo>
                <a:lnTo>
                  <a:pt x="11617" y="101"/>
                </a:lnTo>
                <a:lnTo>
                  <a:pt x="11012" y="182"/>
                </a:lnTo>
                <a:lnTo>
                  <a:pt x="10427" y="263"/>
                </a:lnTo>
                <a:lnTo>
                  <a:pt x="9863" y="384"/>
                </a:lnTo>
                <a:lnTo>
                  <a:pt x="9318" y="505"/>
                </a:lnTo>
                <a:lnTo>
                  <a:pt x="8794" y="646"/>
                </a:lnTo>
                <a:lnTo>
                  <a:pt x="8289" y="807"/>
                </a:lnTo>
                <a:lnTo>
                  <a:pt x="7785" y="989"/>
                </a:lnTo>
                <a:lnTo>
                  <a:pt x="7301" y="1191"/>
                </a:lnTo>
                <a:lnTo>
                  <a:pt x="6837" y="1412"/>
                </a:lnTo>
                <a:lnTo>
                  <a:pt x="6373" y="1634"/>
                </a:lnTo>
                <a:lnTo>
                  <a:pt x="5930" y="1897"/>
                </a:lnTo>
                <a:lnTo>
                  <a:pt x="5506" y="2159"/>
                </a:lnTo>
                <a:lnTo>
                  <a:pt x="5062" y="2441"/>
                </a:lnTo>
                <a:lnTo>
                  <a:pt x="4659" y="2764"/>
                </a:lnTo>
                <a:lnTo>
                  <a:pt x="4256" y="3066"/>
                </a:lnTo>
                <a:lnTo>
                  <a:pt x="3852" y="3409"/>
                </a:lnTo>
                <a:lnTo>
                  <a:pt x="3449" y="3772"/>
                </a:lnTo>
                <a:lnTo>
                  <a:pt x="3066" y="4135"/>
                </a:lnTo>
                <a:lnTo>
                  <a:pt x="2683" y="4539"/>
                </a:lnTo>
                <a:lnTo>
                  <a:pt x="2299" y="4942"/>
                </a:lnTo>
                <a:lnTo>
                  <a:pt x="1936" y="5366"/>
                </a:lnTo>
                <a:lnTo>
                  <a:pt x="1573" y="5789"/>
                </a:lnTo>
                <a:lnTo>
                  <a:pt x="1271" y="6233"/>
                </a:lnTo>
                <a:lnTo>
                  <a:pt x="988" y="6676"/>
                </a:lnTo>
                <a:lnTo>
                  <a:pt x="746" y="7120"/>
                </a:lnTo>
                <a:lnTo>
                  <a:pt x="545" y="7564"/>
                </a:lnTo>
                <a:lnTo>
                  <a:pt x="383" y="8008"/>
                </a:lnTo>
                <a:lnTo>
                  <a:pt x="242" y="8451"/>
                </a:lnTo>
                <a:lnTo>
                  <a:pt x="141" y="8915"/>
                </a:lnTo>
                <a:lnTo>
                  <a:pt x="61" y="9359"/>
                </a:lnTo>
                <a:lnTo>
                  <a:pt x="20" y="9803"/>
                </a:lnTo>
                <a:lnTo>
                  <a:pt x="0" y="10266"/>
                </a:lnTo>
                <a:lnTo>
                  <a:pt x="20" y="10710"/>
                </a:lnTo>
                <a:lnTo>
                  <a:pt x="61" y="11154"/>
                </a:lnTo>
                <a:lnTo>
                  <a:pt x="121" y="11577"/>
                </a:lnTo>
                <a:lnTo>
                  <a:pt x="222" y="12021"/>
                </a:lnTo>
                <a:lnTo>
                  <a:pt x="323" y="12445"/>
                </a:lnTo>
                <a:lnTo>
                  <a:pt x="464" y="12868"/>
                </a:lnTo>
                <a:lnTo>
                  <a:pt x="625" y="13272"/>
                </a:lnTo>
                <a:lnTo>
                  <a:pt x="787" y="13675"/>
                </a:lnTo>
                <a:lnTo>
                  <a:pt x="988" y="14078"/>
                </a:lnTo>
                <a:lnTo>
                  <a:pt x="1210" y="14462"/>
                </a:lnTo>
                <a:lnTo>
                  <a:pt x="1432" y="14845"/>
                </a:lnTo>
                <a:lnTo>
                  <a:pt x="1674" y="15208"/>
                </a:lnTo>
                <a:lnTo>
                  <a:pt x="1916" y="15571"/>
                </a:lnTo>
                <a:lnTo>
                  <a:pt x="2198" y="15914"/>
                </a:lnTo>
                <a:lnTo>
                  <a:pt x="2481" y="16257"/>
                </a:lnTo>
                <a:lnTo>
                  <a:pt x="2763" y="16559"/>
                </a:lnTo>
                <a:lnTo>
                  <a:pt x="3066" y="16862"/>
                </a:lnTo>
                <a:lnTo>
                  <a:pt x="3368" y="17164"/>
                </a:lnTo>
                <a:lnTo>
                  <a:pt x="3691" y="17426"/>
                </a:lnTo>
                <a:lnTo>
                  <a:pt x="4014" y="17689"/>
                </a:lnTo>
                <a:lnTo>
                  <a:pt x="4336" y="17931"/>
                </a:lnTo>
                <a:lnTo>
                  <a:pt x="5002" y="18374"/>
                </a:lnTo>
                <a:lnTo>
                  <a:pt x="5688" y="18778"/>
                </a:lnTo>
                <a:lnTo>
                  <a:pt x="6394" y="19181"/>
                </a:lnTo>
                <a:lnTo>
                  <a:pt x="7120" y="19544"/>
                </a:lnTo>
                <a:lnTo>
                  <a:pt x="7886" y="19867"/>
                </a:lnTo>
                <a:lnTo>
                  <a:pt x="8673" y="20149"/>
                </a:lnTo>
                <a:lnTo>
                  <a:pt x="9459" y="20411"/>
                </a:lnTo>
                <a:lnTo>
                  <a:pt x="10286" y="20633"/>
                </a:lnTo>
                <a:lnTo>
                  <a:pt x="11133" y="20795"/>
                </a:lnTo>
                <a:lnTo>
                  <a:pt x="12000" y="20936"/>
                </a:lnTo>
                <a:lnTo>
                  <a:pt x="12888" y="21037"/>
                </a:lnTo>
                <a:lnTo>
                  <a:pt x="13816" y="21077"/>
                </a:lnTo>
                <a:lnTo>
                  <a:pt x="14743" y="21097"/>
                </a:lnTo>
                <a:lnTo>
                  <a:pt x="15712" y="21037"/>
                </a:lnTo>
                <a:lnTo>
                  <a:pt x="16700" y="20956"/>
                </a:lnTo>
                <a:lnTo>
                  <a:pt x="17708" y="20815"/>
                </a:lnTo>
                <a:lnTo>
                  <a:pt x="18212" y="20714"/>
                </a:lnTo>
                <a:lnTo>
                  <a:pt x="18696" y="20613"/>
                </a:lnTo>
                <a:lnTo>
                  <a:pt x="19181" y="20492"/>
                </a:lnTo>
                <a:lnTo>
                  <a:pt x="19644" y="20351"/>
                </a:lnTo>
                <a:lnTo>
                  <a:pt x="20088" y="20210"/>
                </a:lnTo>
                <a:lnTo>
                  <a:pt x="20532" y="20048"/>
                </a:lnTo>
                <a:lnTo>
                  <a:pt x="20955" y="19867"/>
                </a:lnTo>
                <a:lnTo>
                  <a:pt x="21359" y="19685"/>
                </a:lnTo>
                <a:lnTo>
                  <a:pt x="21762" y="19484"/>
                </a:lnTo>
                <a:lnTo>
                  <a:pt x="22145" y="19262"/>
                </a:lnTo>
                <a:lnTo>
                  <a:pt x="22529" y="19040"/>
                </a:lnTo>
                <a:lnTo>
                  <a:pt x="22871" y="18798"/>
                </a:lnTo>
                <a:lnTo>
                  <a:pt x="23214" y="18556"/>
                </a:lnTo>
                <a:lnTo>
                  <a:pt x="23557" y="18294"/>
                </a:lnTo>
                <a:lnTo>
                  <a:pt x="23860" y="18031"/>
                </a:lnTo>
                <a:lnTo>
                  <a:pt x="24162" y="17749"/>
                </a:lnTo>
                <a:lnTo>
                  <a:pt x="24465" y="17467"/>
                </a:lnTo>
                <a:lnTo>
                  <a:pt x="24727" y="17164"/>
                </a:lnTo>
                <a:lnTo>
                  <a:pt x="24989" y="16862"/>
                </a:lnTo>
                <a:lnTo>
                  <a:pt x="25231" y="16559"/>
                </a:lnTo>
                <a:lnTo>
                  <a:pt x="25453" y="16236"/>
                </a:lnTo>
                <a:lnTo>
                  <a:pt x="25655" y="15914"/>
                </a:lnTo>
                <a:lnTo>
                  <a:pt x="25856" y="15571"/>
                </a:lnTo>
                <a:lnTo>
                  <a:pt x="26038" y="15228"/>
                </a:lnTo>
                <a:lnTo>
                  <a:pt x="26199" y="14865"/>
                </a:lnTo>
                <a:lnTo>
                  <a:pt x="26361" y="14522"/>
                </a:lnTo>
                <a:lnTo>
                  <a:pt x="26482" y="14159"/>
                </a:lnTo>
                <a:lnTo>
                  <a:pt x="26603" y="13776"/>
                </a:lnTo>
                <a:lnTo>
                  <a:pt x="26703" y="13413"/>
                </a:lnTo>
                <a:lnTo>
                  <a:pt x="26804" y="13030"/>
                </a:lnTo>
                <a:lnTo>
                  <a:pt x="26865" y="12646"/>
                </a:lnTo>
                <a:lnTo>
                  <a:pt x="26925" y="12263"/>
                </a:lnTo>
                <a:lnTo>
                  <a:pt x="26966" y="11759"/>
                </a:lnTo>
                <a:lnTo>
                  <a:pt x="27006" y="11255"/>
                </a:lnTo>
                <a:lnTo>
                  <a:pt x="27006" y="10751"/>
                </a:lnTo>
                <a:lnTo>
                  <a:pt x="26986" y="10246"/>
                </a:lnTo>
                <a:lnTo>
                  <a:pt x="26966" y="9742"/>
                </a:lnTo>
                <a:lnTo>
                  <a:pt x="26905" y="9258"/>
                </a:lnTo>
                <a:lnTo>
                  <a:pt x="26845" y="8754"/>
                </a:lnTo>
                <a:lnTo>
                  <a:pt x="26744" y="8270"/>
                </a:lnTo>
                <a:lnTo>
                  <a:pt x="26643" y="7806"/>
                </a:lnTo>
                <a:lnTo>
                  <a:pt x="26522" y="7322"/>
                </a:lnTo>
                <a:lnTo>
                  <a:pt x="26361" y="6858"/>
                </a:lnTo>
                <a:lnTo>
                  <a:pt x="26199" y="6414"/>
                </a:lnTo>
                <a:lnTo>
                  <a:pt x="26018" y="5971"/>
                </a:lnTo>
                <a:lnTo>
                  <a:pt x="25836" y="5527"/>
                </a:lnTo>
                <a:lnTo>
                  <a:pt x="25614" y="5103"/>
                </a:lnTo>
                <a:lnTo>
                  <a:pt x="25392" y="4700"/>
                </a:lnTo>
                <a:lnTo>
                  <a:pt x="25130" y="4297"/>
                </a:lnTo>
                <a:lnTo>
                  <a:pt x="24868" y="3913"/>
                </a:lnTo>
                <a:lnTo>
                  <a:pt x="24586" y="3550"/>
                </a:lnTo>
                <a:lnTo>
                  <a:pt x="24303" y="3207"/>
                </a:lnTo>
                <a:lnTo>
                  <a:pt x="23981" y="2865"/>
                </a:lnTo>
                <a:lnTo>
                  <a:pt x="23658" y="2562"/>
                </a:lnTo>
                <a:lnTo>
                  <a:pt x="23335" y="2260"/>
                </a:lnTo>
                <a:lnTo>
                  <a:pt x="22972" y="1977"/>
                </a:lnTo>
                <a:lnTo>
                  <a:pt x="22609" y="1715"/>
                </a:lnTo>
                <a:lnTo>
                  <a:pt x="22226" y="1493"/>
                </a:lnTo>
                <a:lnTo>
                  <a:pt x="21823" y="1271"/>
                </a:lnTo>
                <a:lnTo>
                  <a:pt x="21419" y="1070"/>
                </a:lnTo>
                <a:lnTo>
                  <a:pt x="20996" y="908"/>
                </a:lnTo>
                <a:lnTo>
                  <a:pt x="20572" y="767"/>
                </a:lnTo>
                <a:lnTo>
                  <a:pt x="20128" y="646"/>
                </a:lnTo>
                <a:lnTo>
                  <a:pt x="19665" y="565"/>
                </a:lnTo>
                <a:lnTo>
                  <a:pt x="18797" y="424"/>
                </a:lnTo>
                <a:lnTo>
                  <a:pt x="17970" y="303"/>
                </a:lnTo>
                <a:lnTo>
                  <a:pt x="17164" y="202"/>
                </a:lnTo>
                <a:lnTo>
                  <a:pt x="16397" y="122"/>
                </a:lnTo>
                <a:lnTo>
                  <a:pt x="15631" y="61"/>
                </a:lnTo>
                <a:lnTo>
                  <a:pt x="14905" y="21"/>
                </a:lnTo>
                <a:lnTo>
                  <a:pt x="1419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43"/>
          <p:cNvSpPr/>
          <p:nvPr/>
        </p:nvSpPr>
        <p:spPr>
          <a:xfrm>
            <a:off x="780398" y="2917199"/>
            <a:ext cx="1235592" cy="1215350"/>
          </a:xfrm>
          <a:custGeom>
            <a:avLst/>
            <a:gdLst/>
            <a:ahLst/>
            <a:cxnLst/>
            <a:rect l="l" t="t" r="r" b="b"/>
            <a:pathLst>
              <a:path w="27006" h="21098" extrusionOk="0">
                <a:moveTo>
                  <a:pt x="13533" y="1"/>
                </a:moveTo>
                <a:lnTo>
                  <a:pt x="12868" y="21"/>
                </a:lnTo>
                <a:lnTo>
                  <a:pt x="12222" y="61"/>
                </a:lnTo>
                <a:lnTo>
                  <a:pt x="11617" y="101"/>
                </a:lnTo>
                <a:lnTo>
                  <a:pt x="11012" y="182"/>
                </a:lnTo>
                <a:lnTo>
                  <a:pt x="10427" y="263"/>
                </a:lnTo>
                <a:lnTo>
                  <a:pt x="9863" y="384"/>
                </a:lnTo>
                <a:lnTo>
                  <a:pt x="9318" y="505"/>
                </a:lnTo>
                <a:lnTo>
                  <a:pt x="8794" y="646"/>
                </a:lnTo>
                <a:lnTo>
                  <a:pt x="8289" y="807"/>
                </a:lnTo>
                <a:lnTo>
                  <a:pt x="7785" y="989"/>
                </a:lnTo>
                <a:lnTo>
                  <a:pt x="7301" y="1191"/>
                </a:lnTo>
                <a:lnTo>
                  <a:pt x="6837" y="1412"/>
                </a:lnTo>
                <a:lnTo>
                  <a:pt x="6373" y="1634"/>
                </a:lnTo>
                <a:lnTo>
                  <a:pt x="5930" y="1897"/>
                </a:lnTo>
                <a:lnTo>
                  <a:pt x="5506" y="2159"/>
                </a:lnTo>
                <a:lnTo>
                  <a:pt x="5062" y="2441"/>
                </a:lnTo>
                <a:lnTo>
                  <a:pt x="4659" y="2764"/>
                </a:lnTo>
                <a:lnTo>
                  <a:pt x="4256" y="3066"/>
                </a:lnTo>
                <a:lnTo>
                  <a:pt x="3852" y="3409"/>
                </a:lnTo>
                <a:lnTo>
                  <a:pt x="3449" y="3772"/>
                </a:lnTo>
                <a:lnTo>
                  <a:pt x="3066" y="4135"/>
                </a:lnTo>
                <a:lnTo>
                  <a:pt x="2683" y="4539"/>
                </a:lnTo>
                <a:lnTo>
                  <a:pt x="2299" y="4942"/>
                </a:lnTo>
                <a:lnTo>
                  <a:pt x="1936" y="5366"/>
                </a:lnTo>
                <a:lnTo>
                  <a:pt x="1573" y="5789"/>
                </a:lnTo>
                <a:lnTo>
                  <a:pt x="1271" y="6233"/>
                </a:lnTo>
                <a:lnTo>
                  <a:pt x="988" y="6676"/>
                </a:lnTo>
                <a:lnTo>
                  <a:pt x="746" y="7120"/>
                </a:lnTo>
                <a:lnTo>
                  <a:pt x="545" y="7564"/>
                </a:lnTo>
                <a:lnTo>
                  <a:pt x="383" y="8008"/>
                </a:lnTo>
                <a:lnTo>
                  <a:pt x="242" y="8451"/>
                </a:lnTo>
                <a:lnTo>
                  <a:pt x="141" y="8915"/>
                </a:lnTo>
                <a:lnTo>
                  <a:pt x="61" y="9359"/>
                </a:lnTo>
                <a:lnTo>
                  <a:pt x="20" y="9803"/>
                </a:lnTo>
                <a:lnTo>
                  <a:pt x="0" y="10266"/>
                </a:lnTo>
                <a:lnTo>
                  <a:pt x="20" y="10710"/>
                </a:lnTo>
                <a:lnTo>
                  <a:pt x="61" y="11154"/>
                </a:lnTo>
                <a:lnTo>
                  <a:pt x="121" y="11577"/>
                </a:lnTo>
                <a:lnTo>
                  <a:pt x="222" y="12021"/>
                </a:lnTo>
                <a:lnTo>
                  <a:pt x="323" y="12445"/>
                </a:lnTo>
                <a:lnTo>
                  <a:pt x="464" y="12868"/>
                </a:lnTo>
                <a:lnTo>
                  <a:pt x="625" y="13272"/>
                </a:lnTo>
                <a:lnTo>
                  <a:pt x="787" y="13675"/>
                </a:lnTo>
                <a:lnTo>
                  <a:pt x="988" y="14078"/>
                </a:lnTo>
                <a:lnTo>
                  <a:pt x="1210" y="14462"/>
                </a:lnTo>
                <a:lnTo>
                  <a:pt x="1432" y="14845"/>
                </a:lnTo>
                <a:lnTo>
                  <a:pt x="1674" y="15208"/>
                </a:lnTo>
                <a:lnTo>
                  <a:pt x="1916" y="15571"/>
                </a:lnTo>
                <a:lnTo>
                  <a:pt x="2198" y="15914"/>
                </a:lnTo>
                <a:lnTo>
                  <a:pt x="2481" y="16257"/>
                </a:lnTo>
                <a:lnTo>
                  <a:pt x="2763" y="16559"/>
                </a:lnTo>
                <a:lnTo>
                  <a:pt x="3066" y="16862"/>
                </a:lnTo>
                <a:lnTo>
                  <a:pt x="3368" y="17164"/>
                </a:lnTo>
                <a:lnTo>
                  <a:pt x="3691" y="17426"/>
                </a:lnTo>
                <a:lnTo>
                  <a:pt x="4014" y="17689"/>
                </a:lnTo>
                <a:lnTo>
                  <a:pt x="4336" y="17931"/>
                </a:lnTo>
                <a:lnTo>
                  <a:pt x="5002" y="18374"/>
                </a:lnTo>
                <a:lnTo>
                  <a:pt x="5688" y="18778"/>
                </a:lnTo>
                <a:lnTo>
                  <a:pt x="6394" y="19181"/>
                </a:lnTo>
                <a:lnTo>
                  <a:pt x="7120" y="19544"/>
                </a:lnTo>
                <a:lnTo>
                  <a:pt x="7886" y="19867"/>
                </a:lnTo>
                <a:lnTo>
                  <a:pt x="8673" y="20149"/>
                </a:lnTo>
                <a:lnTo>
                  <a:pt x="9459" y="20411"/>
                </a:lnTo>
                <a:lnTo>
                  <a:pt x="10286" y="20633"/>
                </a:lnTo>
                <a:lnTo>
                  <a:pt x="11133" y="20795"/>
                </a:lnTo>
                <a:lnTo>
                  <a:pt x="12000" y="20936"/>
                </a:lnTo>
                <a:lnTo>
                  <a:pt x="12888" y="21037"/>
                </a:lnTo>
                <a:lnTo>
                  <a:pt x="13816" y="21077"/>
                </a:lnTo>
                <a:lnTo>
                  <a:pt x="14743" y="21097"/>
                </a:lnTo>
                <a:lnTo>
                  <a:pt x="15712" y="21037"/>
                </a:lnTo>
                <a:lnTo>
                  <a:pt x="16700" y="20956"/>
                </a:lnTo>
                <a:lnTo>
                  <a:pt x="17708" y="20815"/>
                </a:lnTo>
                <a:lnTo>
                  <a:pt x="18212" y="20714"/>
                </a:lnTo>
                <a:lnTo>
                  <a:pt x="18696" y="20613"/>
                </a:lnTo>
                <a:lnTo>
                  <a:pt x="19181" y="20492"/>
                </a:lnTo>
                <a:lnTo>
                  <a:pt x="19644" y="20351"/>
                </a:lnTo>
                <a:lnTo>
                  <a:pt x="20088" y="20210"/>
                </a:lnTo>
                <a:lnTo>
                  <a:pt x="20532" y="20048"/>
                </a:lnTo>
                <a:lnTo>
                  <a:pt x="20955" y="19867"/>
                </a:lnTo>
                <a:lnTo>
                  <a:pt x="21359" y="19685"/>
                </a:lnTo>
                <a:lnTo>
                  <a:pt x="21762" y="19484"/>
                </a:lnTo>
                <a:lnTo>
                  <a:pt x="22145" y="19262"/>
                </a:lnTo>
                <a:lnTo>
                  <a:pt x="22529" y="19040"/>
                </a:lnTo>
                <a:lnTo>
                  <a:pt x="22871" y="18798"/>
                </a:lnTo>
                <a:lnTo>
                  <a:pt x="23214" y="18556"/>
                </a:lnTo>
                <a:lnTo>
                  <a:pt x="23557" y="18294"/>
                </a:lnTo>
                <a:lnTo>
                  <a:pt x="23860" y="18031"/>
                </a:lnTo>
                <a:lnTo>
                  <a:pt x="24162" y="17749"/>
                </a:lnTo>
                <a:lnTo>
                  <a:pt x="24465" y="17467"/>
                </a:lnTo>
                <a:lnTo>
                  <a:pt x="24727" y="17164"/>
                </a:lnTo>
                <a:lnTo>
                  <a:pt x="24989" y="16862"/>
                </a:lnTo>
                <a:lnTo>
                  <a:pt x="25231" y="16559"/>
                </a:lnTo>
                <a:lnTo>
                  <a:pt x="25453" y="16236"/>
                </a:lnTo>
                <a:lnTo>
                  <a:pt x="25655" y="15914"/>
                </a:lnTo>
                <a:lnTo>
                  <a:pt x="25856" y="15571"/>
                </a:lnTo>
                <a:lnTo>
                  <a:pt x="26038" y="15228"/>
                </a:lnTo>
                <a:lnTo>
                  <a:pt x="26199" y="14865"/>
                </a:lnTo>
                <a:lnTo>
                  <a:pt x="26361" y="14522"/>
                </a:lnTo>
                <a:lnTo>
                  <a:pt x="26482" y="14159"/>
                </a:lnTo>
                <a:lnTo>
                  <a:pt x="26603" y="13776"/>
                </a:lnTo>
                <a:lnTo>
                  <a:pt x="26703" y="13413"/>
                </a:lnTo>
                <a:lnTo>
                  <a:pt x="26804" y="13030"/>
                </a:lnTo>
                <a:lnTo>
                  <a:pt x="26865" y="12646"/>
                </a:lnTo>
                <a:lnTo>
                  <a:pt x="26925" y="12263"/>
                </a:lnTo>
                <a:lnTo>
                  <a:pt x="26966" y="11759"/>
                </a:lnTo>
                <a:lnTo>
                  <a:pt x="27006" y="11255"/>
                </a:lnTo>
                <a:lnTo>
                  <a:pt x="27006" y="10751"/>
                </a:lnTo>
                <a:lnTo>
                  <a:pt x="26986" y="10246"/>
                </a:lnTo>
                <a:lnTo>
                  <a:pt x="26966" y="9742"/>
                </a:lnTo>
                <a:lnTo>
                  <a:pt x="26905" y="9258"/>
                </a:lnTo>
                <a:lnTo>
                  <a:pt x="26845" y="8754"/>
                </a:lnTo>
                <a:lnTo>
                  <a:pt x="26744" y="8270"/>
                </a:lnTo>
                <a:lnTo>
                  <a:pt x="26643" y="7806"/>
                </a:lnTo>
                <a:lnTo>
                  <a:pt x="26522" y="7322"/>
                </a:lnTo>
                <a:lnTo>
                  <a:pt x="26361" y="6858"/>
                </a:lnTo>
                <a:lnTo>
                  <a:pt x="26199" y="6414"/>
                </a:lnTo>
                <a:lnTo>
                  <a:pt x="26018" y="5971"/>
                </a:lnTo>
                <a:lnTo>
                  <a:pt x="25836" y="5527"/>
                </a:lnTo>
                <a:lnTo>
                  <a:pt x="25614" y="5103"/>
                </a:lnTo>
                <a:lnTo>
                  <a:pt x="25392" y="4700"/>
                </a:lnTo>
                <a:lnTo>
                  <a:pt x="25130" y="4297"/>
                </a:lnTo>
                <a:lnTo>
                  <a:pt x="24868" y="3913"/>
                </a:lnTo>
                <a:lnTo>
                  <a:pt x="24586" y="3550"/>
                </a:lnTo>
                <a:lnTo>
                  <a:pt x="24303" y="3207"/>
                </a:lnTo>
                <a:lnTo>
                  <a:pt x="23981" y="2865"/>
                </a:lnTo>
                <a:lnTo>
                  <a:pt x="23658" y="2562"/>
                </a:lnTo>
                <a:lnTo>
                  <a:pt x="23335" y="2260"/>
                </a:lnTo>
                <a:lnTo>
                  <a:pt x="22972" y="1977"/>
                </a:lnTo>
                <a:lnTo>
                  <a:pt x="22609" y="1715"/>
                </a:lnTo>
                <a:lnTo>
                  <a:pt x="22226" y="1493"/>
                </a:lnTo>
                <a:lnTo>
                  <a:pt x="21823" y="1271"/>
                </a:lnTo>
                <a:lnTo>
                  <a:pt x="21419" y="1070"/>
                </a:lnTo>
                <a:lnTo>
                  <a:pt x="20996" y="908"/>
                </a:lnTo>
                <a:lnTo>
                  <a:pt x="20572" y="767"/>
                </a:lnTo>
                <a:lnTo>
                  <a:pt x="20128" y="646"/>
                </a:lnTo>
                <a:lnTo>
                  <a:pt x="19665" y="565"/>
                </a:lnTo>
                <a:lnTo>
                  <a:pt x="18797" y="424"/>
                </a:lnTo>
                <a:lnTo>
                  <a:pt x="17970" y="303"/>
                </a:lnTo>
                <a:lnTo>
                  <a:pt x="17164" y="202"/>
                </a:lnTo>
                <a:lnTo>
                  <a:pt x="16397" y="122"/>
                </a:lnTo>
                <a:lnTo>
                  <a:pt x="15631" y="61"/>
                </a:lnTo>
                <a:lnTo>
                  <a:pt x="14905" y="21"/>
                </a:lnTo>
                <a:lnTo>
                  <a:pt x="1419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43"/>
          <p:cNvSpPr/>
          <p:nvPr/>
        </p:nvSpPr>
        <p:spPr>
          <a:xfrm>
            <a:off x="4630598" y="1476774"/>
            <a:ext cx="1235592" cy="1215350"/>
          </a:xfrm>
          <a:custGeom>
            <a:avLst/>
            <a:gdLst/>
            <a:ahLst/>
            <a:cxnLst/>
            <a:rect l="l" t="t" r="r" b="b"/>
            <a:pathLst>
              <a:path w="27006" h="21098" extrusionOk="0">
                <a:moveTo>
                  <a:pt x="13533" y="1"/>
                </a:moveTo>
                <a:lnTo>
                  <a:pt x="12868" y="21"/>
                </a:lnTo>
                <a:lnTo>
                  <a:pt x="12222" y="61"/>
                </a:lnTo>
                <a:lnTo>
                  <a:pt x="11617" y="101"/>
                </a:lnTo>
                <a:lnTo>
                  <a:pt x="11012" y="182"/>
                </a:lnTo>
                <a:lnTo>
                  <a:pt x="10427" y="263"/>
                </a:lnTo>
                <a:lnTo>
                  <a:pt x="9863" y="384"/>
                </a:lnTo>
                <a:lnTo>
                  <a:pt x="9318" y="505"/>
                </a:lnTo>
                <a:lnTo>
                  <a:pt x="8794" y="646"/>
                </a:lnTo>
                <a:lnTo>
                  <a:pt x="8289" y="807"/>
                </a:lnTo>
                <a:lnTo>
                  <a:pt x="7785" y="989"/>
                </a:lnTo>
                <a:lnTo>
                  <a:pt x="7301" y="1191"/>
                </a:lnTo>
                <a:lnTo>
                  <a:pt x="6837" y="1412"/>
                </a:lnTo>
                <a:lnTo>
                  <a:pt x="6373" y="1634"/>
                </a:lnTo>
                <a:lnTo>
                  <a:pt x="5930" y="1897"/>
                </a:lnTo>
                <a:lnTo>
                  <a:pt x="5506" y="2159"/>
                </a:lnTo>
                <a:lnTo>
                  <a:pt x="5062" y="2441"/>
                </a:lnTo>
                <a:lnTo>
                  <a:pt x="4659" y="2764"/>
                </a:lnTo>
                <a:lnTo>
                  <a:pt x="4256" y="3066"/>
                </a:lnTo>
                <a:lnTo>
                  <a:pt x="3852" y="3409"/>
                </a:lnTo>
                <a:lnTo>
                  <a:pt x="3449" y="3772"/>
                </a:lnTo>
                <a:lnTo>
                  <a:pt x="3066" y="4135"/>
                </a:lnTo>
                <a:lnTo>
                  <a:pt x="2683" y="4539"/>
                </a:lnTo>
                <a:lnTo>
                  <a:pt x="2299" y="4942"/>
                </a:lnTo>
                <a:lnTo>
                  <a:pt x="1936" y="5366"/>
                </a:lnTo>
                <a:lnTo>
                  <a:pt x="1573" y="5789"/>
                </a:lnTo>
                <a:lnTo>
                  <a:pt x="1271" y="6233"/>
                </a:lnTo>
                <a:lnTo>
                  <a:pt x="988" y="6676"/>
                </a:lnTo>
                <a:lnTo>
                  <a:pt x="746" y="7120"/>
                </a:lnTo>
                <a:lnTo>
                  <a:pt x="545" y="7564"/>
                </a:lnTo>
                <a:lnTo>
                  <a:pt x="383" y="8008"/>
                </a:lnTo>
                <a:lnTo>
                  <a:pt x="242" y="8451"/>
                </a:lnTo>
                <a:lnTo>
                  <a:pt x="141" y="8915"/>
                </a:lnTo>
                <a:lnTo>
                  <a:pt x="61" y="9359"/>
                </a:lnTo>
                <a:lnTo>
                  <a:pt x="20" y="9803"/>
                </a:lnTo>
                <a:lnTo>
                  <a:pt x="0" y="10266"/>
                </a:lnTo>
                <a:lnTo>
                  <a:pt x="20" y="10710"/>
                </a:lnTo>
                <a:lnTo>
                  <a:pt x="61" y="11154"/>
                </a:lnTo>
                <a:lnTo>
                  <a:pt x="121" y="11577"/>
                </a:lnTo>
                <a:lnTo>
                  <a:pt x="222" y="12021"/>
                </a:lnTo>
                <a:lnTo>
                  <a:pt x="323" y="12445"/>
                </a:lnTo>
                <a:lnTo>
                  <a:pt x="464" y="12868"/>
                </a:lnTo>
                <a:lnTo>
                  <a:pt x="625" y="13272"/>
                </a:lnTo>
                <a:lnTo>
                  <a:pt x="787" y="13675"/>
                </a:lnTo>
                <a:lnTo>
                  <a:pt x="988" y="14078"/>
                </a:lnTo>
                <a:lnTo>
                  <a:pt x="1210" y="14462"/>
                </a:lnTo>
                <a:lnTo>
                  <a:pt x="1432" y="14845"/>
                </a:lnTo>
                <a:lnTo>
                  <a:pt x="1674" y="15208"/>
                </a:lnTo>
                <a:lnTo>
                  <a:pt x="1916" y="15571"/>
                </a:lnTo>
                <a:lnTo>
                  <a:pt x="2198" y="15914"/>
                </a:lnTo>
                <a:lnTo>
                  <a:pt x="2481" y="16257"/>
                </a:lnTo>
                <a:lnTo>
                  <a:pt x="2763" y="16559"/>
                </a:lnTo>
                <a:lnTo>
                  <a:pt x="3066" y="16862"/>
                </a:lnTo>
                <a:lnTo>
                  <a:pt x="3368" y="17164"/>
                </a:lnTo>
                <a:lnTo>
                  <a:pt x="3691" y="17426"/>
                </a:lnTo>
                <a:lnTo>
                  <a:pt x="4014" y="17689"/>
                </a:lnTo>
                <a:lnTo>
                  <a:pt x="4336" y="17931"/>
                </a:lnTo>
                <a:lnTo>
                  <a:pt x="5002" y="18374"/>
                </a:lnTo>
                <a:lnTo>
                  <a:pt x="5688" y="18778"/>
                </a:lnTo>
                <a:lnTo>
                  <a:pt x="6394" y="19181"/>
                </a:lnTo>
                <a:lnTo>
                  <a:pt x="7120" y="19544"/>
                </a:lnTo>
                <a:lnTo>
                  <a:pt x="7886" y="19867"/>
                </a:lnTo>
                <a:lnTo>
                  <a:pt x="8673" y="20149"/>
                </a:lnTo>
                <a:lnTo>
                  <a:pt x="9459" y="20411"/>
                </a:lnTo>
                <a:lnTo>
                  <a:pt x="10286" y="20633"/>
                </a:lnTo>
                <a:lnTo>
                  <a:pt x="11133" y="20795"/>
                </a:lnTo>
                <a:lnTo>
                  <a:pt x="12000" y="20936"/>
                </a:lnTo>
                <a:lnTo>
                  <a:pt x="12888" y="21037"/>
                </a:lnTo>
                <a:lnTo>
                  <a:pt x="13816" y="21077"/>
                </a:lnTo>
                <a:lnTo>
                  <a:pt x="14743" y="21097"/>
                </a:lnTo>
                <a:lnTo>
                  <a:pt x="15712" y="21037"/>
                </a:lnTo>
                <a:lnTo>
                  <a:pt x="16700" y="20956"/>
                </a:lnTo>
                <a:lnTo>
                  <a:pt x="17708" y="20815"/>
                </a:lnTo>
                <a:lnTo>
                  <a:pt x="18212" y="20714"/>
                </a:lnTo>
                <a:lnTo>
                  <a:pt x="18696" y="20613"/>
                </a:lnTo>
                <a:lnTo>
                  <a:pt x="19181" y="20492"/>
                </a:lnTo>
                <a:lnTo>
                  <a:pt x="19644" y="20351"/>
                </a:lnTo>
                <a:lnTo>
                  <a:pt x="20088" y="20210"/>
                </a:lnTo>
                <a:lnTo>
                  <a:pt x="20532" y="20048"/>
                </a:lnTo>
                <a:lnTo>
                  <a:pt x="20955" y="19867"/>
                </a:lnTo>
                <a:lnTo>
                  <a:pt x="21359" y="19685"/>
                </a:lnTo>
                <a:lnTo>
                  <a:pt x="21762" y="19484"/>
                </a:lnTo>
                <a:lnTo>
                  <a:pt x="22145" y="19262"/>
                </a:lnTo>
                <a:lnTo>
                  <a:pt x="22529" y="19040"/>
                </a:lnTo>
                <a:lnTo>
                  <a:pt x="22871" y="18798"/>
                </a:lnTo>
                <a:lnTo>
                  <a:pt x="23214" y="18556"/>
                </a:lnTo>
                <a:lnTo>
                  <a:pt x="23557" y="18294"/>
                </a:lnTo>
                <a:lnTo>
                  <a:pt x="23860" y="18031"/>
                </a:lnTo>
                <a:lnTo>
                  <a:pt x="24162" y="17749"/>
                </a:lnTo>
                <a:lnTo>
                  <a:pt x="24465" y="17467"/>
                </a:lnTo>
                <a:lnTo>
                  <a:pt x="24727" y="17164"/>
                </a:lnTo>
                <a:lnTo>
                  <a:pt x="24989" y="16862"/>
                </a:lnTo>
                <a:lnTo>
                  <a:pt x="25231" y="16559"/>
                </a:lnTo>
                <a:lnTo>
                  <a:pt x="25453" y="16236"/>
                </a:lnTo>
                <a:lnTo>
                  <a:pt x="25655" y="15914"/>
                </a:lnTo>
                <a:lnTo>
                  <a:pt x="25856" y="15571"/>
                </a:lnTo>
                <a:lnTo>
                  <a:pt x="26038" y="15228"/>
                </a:lnTo>
                <a:lnTo>
                  <a:pt x="26199" y="14865"/>
                </a:lnTo>
                <a:lnTo>
                  <a:pt x="26361" y="14522"/>
                </a:lnTo>
                <a:lnTo>
                  <a:pt x="26482" y="14159"/>
                </a:lnTo>
                <a:lnTo>
                  <a:pt x="26603" y="13776"/>
                </a:lnTo>
                <a:lnTo>
                  <a:pt x="26703" y="13413"/>
                </a:lnTo>
                <a:lnTo>
                  <a:pt x="26804" y="13030"/>
                </a:lnTo>
                <a:lnTo>
                  <a:pt x="26865" y="12646"/>
                </a:lnTo>
                <a:lnTo>
                  <a:pt x="26925" y="12263"/>
                </a:lnTo>
                <a:lnTo>
                  <a:pt x="26966" y="11759"/>
                </a:lnTo>
                <a:lnTo>
                  <a:pt x="27006" y="11255"/>
                </a:lnTo>
                <a:lnTo>
                  <a:pt x="27006" y="10751"/>
                </a:lnTo>
                <a:lnTo>
                  <a:pt x="26986" y="10246"/>
                </a:lnTo>
                <a:lnTo>
                  <a:pt x="26966" y="9742"/>
                </a:lnTo>
                <a:lnTo>
                  <a:pt x="26905" y="9258"/>
                </a:lnTo>
                <a:lnTo>
                  <a:pt x="26845" y="8754"/>
                </a:lnTo>
                <a:lnTo>
                  <a:pt x="26744" y="8270"/>
                </a:lnTo>
                <a:lnTo>
                  <a:pt x="26643" y="7806"/>
                </a:lnTo>
                <a:lnTo>
                  <a:pt x="26522" y="7322"/>
                </a:lnTo>
                <a:lnTo>
                  <a:pt x="26361" y="6858"/>
                </a:lnTo>
                <a:lnTo>
                  <a:pt x="26199" y="6414"/>
                </a:lnTo>
                <a:lnTo>
                  <a:pt x="26018" y="5971"/>
                </a:lnTo>
                <a:lnTo>
                  <a:pt x="25836" y="5527"/>
                </a:lnTo>
                <a:lnTo>
                  <a:pt x="25614" y="5103"/>
                </a:lnTo>
                <a:lnTo>
                  <a:pt x="25392" y="4700"/>
                </a:lnTo>
                <a:lnTo>
                  <a:pt x="25130" y="4297"/>
                </a:lnTo>
                <a:lnTo>
                  <a:pt x="24868" y="3913"/>
                </a:lnTo>
                <a:lnTo>
                  <a:pt x="24586" y="3550"/>
                </a:lnTo>
                <a:lnTo>
                  <a:pt x="24303" y="3207"/>
                </a:lnTo>
                <a:lnTo>
                  <a:pt x="23981" y="2865"/>
                </a:lnTo>
                <a:lnTo>
                  <a:pt x="23658" y="2562"/>
                </a:lnTo>
                <a:lnTo>
                  <a:pt x="23335" y="2260"/>
                </a:lnTo>
                <a:lnTo>
                  <a:pt x="22972" y="1977"/>
                </a:lnTo>
                <a:lnTo>
                  <a:pt x="22609" y="1715"/>
                </a:lnTo>
                <a:lnTo>
                  <a:pt x="22226" y="1493"/>
                </a:lnTo>
                <a:lnTo>
                  <a:pt x="21823" y="1271"/>
                </a:lnTo>
                <a:lnTo>
                  <a:pt x="21419" y="1070"/>
                </a:lnTo>
                <a:lnTo>
                  <a:pt x="20996" y="908"/>
                </a:lnTo>
                <a:lnTo>
                  <a:pt x="20572" y="767"/>
                </a:lnTo>
                <a:lnTo>
                  <a:pt x="20128" y="646"/>
                </a:lnTo>
                <a:lnTo>
                  <a:pt x="19665" y="565"/>
                </a:lnTo>
                <a:lnTo>
                  <a:pt x="18797" y="424"/>
                </a:lnTo>
                <a:lnTo>
                  <a:pt x="17970" y="303"/>
                </a:lnTo>
                <a:lnTo>
                  <a:pt x="17164" y="202"/>
                </a:lnTo>
                <a:lnTo>
                  <a:pt x="16397" y="122"/>
                </a:lnTo>
                <a:lnTo>
                  <a:pt x="15631" y="61"/>
                </a:lnTo>
                <a:lnTo>
                  <a:pt x="14905" y="21"/>
                </a:lnTo>
                <a:lnTo>
                  <a:pt x="1419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43"/>
          <p:cNvSpPr/>
          <p:nvPr/>
        </p:nvSpPr>
        <p:spPr>
          <a:xfrm>
            <a:off x="4630598" y="2917199"/>
            <a:ext cx="1235592" cy="1215350"/>
          </a:xfrm>
          <a:custGeom>
            <a:avLst/>
            <a:gdLst/>
            <a:ahLst/>
            <a:cxnLst/>
            <a:rect l="l" t="t" r="r" b="b"/>
            <a:pathLst>
              <a:path w="27006" h="21098" extrusionOk="0">
                <a:moveTo>
                  <a:pt x="13533" y="1"/>
                </a:moveTo>
                <a:lnTo>
                  <a:pt x="12868" y="21"/>
                </a:lnTo>
                <a:lnTo>
                  <a:pt x="12222" y="61"/>
                </a:lnTo>
                <a:lnTo>
                  <a:pt x="11617" y="101"/>
                </a:lnTo>
                <a:lnTo>
                  <a:pt x="11012" y="182"/>
                </a:lnTo>
                <a:lnTo>
                  <a:pt x="10427" y="263"/>
                </a:lnTo>
                <a:lnTo>
                  <a:pt x="9863" y="384"/>
                </a:lnTo>
                <a:lnTo>
                  <a:pt x="9318" y="505"/>
                </a:lnTo>
                <a:lnTo>
                  <a:pt x="8794" y="646"/>
                </a:lnTo>
                <a:lnTo>
                  <a:pt x="8289" y="807"/>
                </a:lnTo>
                <a:lnTo>
                  <a:pt x="7785" y="989"/>
                </a:lnTo>
                <a:lnTo>
                  <a:pt x="7301" y="1191"/>
                </a:lnTo>
                <a:lnTo>
                  <a:pt x="6837" y="1412"/>
                </a:lnTo>
                <a:lnTo>
                  <a:pt x="6373" y="1634"/>
                </a:lnTo>
                <a:lnTo>
                  <a:pt x="5930" y="1897"/>
                </a:lnTo>
                <a:lnTo>
                  <a:pt x="5506" y="2159"/>
                </a:lnTo>
                <a:lnTo>
                  <a:pt x="5062" y="2441"/>
                </a:lnTo>
                <a:lnTo>
                  <a:pt x="4659" y="2764"/>
                </a:lnTo>
                <a:lnTo>
                  <a:pt x="4256" y="3066"/>
                </a:lnTo>
                <a:lnTo>
                  <a:pt x="3852" y="3409"/>
                </a:lnTo>
                <a:lnTo>
                  <a:pt x="3449" y="3772"/>
                </a:lnTo>
                <a:lnTo>
                  <a:pt x="3066" y="4135"/>
                </a:lnTo>
                <a:lnTo>
                  <a:pt x="2683" y="4539"/>
                </a:lnTo>
                <a:lnTo>
                  <a:pt x="2299" y="4942"/>
                </a:lnTo>
                <a:lnTo>
                  <a:pt x="1936" y="5366"/>
                </a:lnTo>
                <a:lnTo>
                  <a:pt x="1573" y="5789"/>
                </a:lnTo>
                <a:lnTo>
                  <a:pt x="1271" y="6233"/>
                </a:lnTo>
                <a:lnTo>
                  <a:pt x="988" y="6676"/>
                </a:lnTo>
                <a:lnTo>
                  <a:pt x="746" y="7120"/>
                </a:lnTo>
                <a:lnTo>
                  <a:pt x="545" y="7564"/>
                </a:lnTo>
                <a:lnTo>
                  <a:pt x="383" y="8008"/>
                </a:lnTo>
                <a:lnTo>
                  <a:pt x="242" y="8451"/>
                </a:lnTo>
                <a:lnTo>
                  <a:pt x="141" y="8915"/>
                </a:lnTo>
                <a:lnTo>
                  <a:pt x="61" y="9359"/>
                </a:lnTo>
                <a:lnTo>
                  <a:pt x="20" y="9803"/>
                </a:lnTo>
                <a:lnTo>
                  <a:pt x="0" y="10266"/>
                </a:lnTo>
                <a:lnTo>
                  <a:pt x="20" y="10710"/>
                </a:lnTo>
                <a:lnTo>
                  <a:pt x="61" y="11154"/>
                </a:lnTo>
                <a:lnTo>
                  <a:pt x="121" y="11577"/>
                </a:lnTo>
                <a:lnTo>
                  <a:pt x="222" y="12021"/>
                </a:lnTo>
                <a:lnTo>
                  <a:pt x="323" y="12445"/>
                </a:lnTo>
                <a:lnTo>
                  <a:pt x="464" y="12868"/>
                </a:lnTo>
                <a:lnTo>
                  <a:pt x="625" y="13272"/>
                </a:lnTo>
                <a:lnTo>
                  <a:pt x="787" y="13675"/>
                </a:lnTo>
                <a:lnTo>
                  <a:pt x="988" y="14078"/>
                </a:lnTo>
                <a:lnTo>
                  <a:pt x="1210" y="14462"/>
                </a:lnTo>
                <a:lnTo>
                  <a:pt x="1432" y="14845"/>
                </a:lnTo>
                <a:lnTo>
                  <a:pt x="1674" y="15208"/>
                </a:lnTo>
                <a:lnTo>
                  <a:pt x="1916" y="15571"/>
                </a:lnTo>
                <a:lnTo>
                  <a:pt x="2198" y="15914"/>
                </a:lnTo>
                <a:lnTo>
                  <a:pt x="2481" y="16257"/>
                </a:lnTo>
                <a:lnTo>
                  <a:pt x="2763" y="16559"/>
                </a:lnTo>
                <a:lnTo>
                  <a:pt x="3066" y="16862"/>
                </a:lnTo>
                <a:lnTo>
                  <a:pt x="3368" y="17164"/>
                </a:lnTo>
                <a:lnTo>
                  <a:pt x="3691" y="17426"/>
                </a:lnTo>
                <a:lnTo>
                  <a:pt x="4014" y="17689"/>
                </a:lnTo>
                <a:lnTo>
                  <a:pt x="4336" y="17931"/>
                </a:lnTo>
                <a:lnTo>
                  <a:pt x="5002" y="18374"/>
                </a:lnTo>
                <a:lnTo>
                  <a:pt x="5688" y="18778"/>
                </a:lnTo>
                <a:lnTo>
                  <a:pt x="6394" y="19181"/>
                </a:lnTo>
                <a:lnTo>
                  <a:pt x="7120" y="19544"/>
                </a:lnTo>
                <a:lnTo>
                  <a:pt x="7886" y="19867"/>
                </a:lnTo>
                <a:lnTo>
                  <a:pt x="8673" y="20149"/>
                </a:lnTo>
                <a:lnTo>
                  <a:pt x="9459" y="20411"/>
                </a:lnTo>
                <a:lnTo>
                  <a:pt x="10286" y="20633"/>
                </a:lnTo>
                <a:lnTo>
                  <a:pt x="11133" y="20795"/>
                </a:lnTo>
                <a:lnTo>
                  <a:pt x="12000" y="20936"/>
                </a:lnTo>
                <a:lnTo>
                  <a:pt x="12888" y="21037"/>
                </a:lnTo>
                <a:lnTo>
                  <a:pt x="13816" y="21077"/>
                </a:lnTo>
                <a:lnTo>
                  <a:pt x="14743" y="21097"/>
                </a:lnTo>
                <a:lnTo>
                  <a:pt x="15712" y="21037"/>
                </a:lnTo>
                <a:lnTo>
                  <a:pt x="16700" y="20956"/>
                </a:lnTo>
                <a:lnTo>
                  <a:pt x="17708" y="20815"/>
                </a:lnTo>
                <a:lnTo>
                  <a:pt x="18212" y="20714"/>
                </a:lnTo>
                <a:lnTo>
                  <a:pt x="18696" y="20613"/>
                </a:lnTo>
                <a:lnTo>
                  <a:pt x="19181" y="20492"/>
                </a:lnTo>
                <a:lnTo>
                  <a:pt x="19644" y="20351"/>
                </a:lnTo>
                <a:lnTo>
                  <a:pt x="20088" y="20210"/>
                </a:lnTo>
                <a:lnTo>
                  <a:pt x="20532" y="20048"/>
                </a:lnTo>
                <a:lnTo>
                  <a:pt x="20955" y="19867"/>
                </a:lnTo>
                <a:lnTo>
                  <a:pt x="21359" y="19685"/>
                </a:lnTo>
                <a:lnTo>
                  <a:pt x="21762" y="19484"/>
                </a:lnTo>
                <a:lnTo>
                  <a:pt x="22145" y="19262"/>
                </a:lnTo>
                <a:lnTo>
                  <a:pt x="22529" y="19040"/>
                </a:lnTo>
                <a:lnTo>
                  <a:pt x="22871" y="18798"/>
                </a:lnTo>
                <a:lnTo>
                  <a:pt x="23214" y="18556"/>
                </a:lnTo>
                <a:lnTo>
                  <a:pt x="23557" y="18294"/>
                </a:lnTo>
                <a:lnTo>
                  <a:pt x="23860" y="18031"/>
                </a:lnTo>
                <a:lnTo>
                  <a:pt x="24162" y="17749"/>
                </a:lnTo>
                <a:lnTo>
                  <a:pt x="24465" y="17467"/>
                </a:lnTo>
                <a:lnTo>
                  <a:pt x="24727" y="17164"/>
                </a:lnTo>
                <a:lnTo>
                  <a:pt x="24989" y="16862"/>
                </a:lnTo>
                <a:lnTo>
                  <a:pt x="25231" y="16559"/>
                </a:lnTo>
                <a:lnTo>
                  <a:pt x="25453" y="16236"/>
                </a:lnTo>
                <a:lnTo>
                  <a:pt x="25655" y="15914"/>
                </a:lnTo>
                <a:lnTo>
                  <a:pt x="25856" y="15571"/>
                </a:lnTo>
                <a:lnTo>
                  <a:pt x="26038" y="15228"/>
                </a:lnTo>
                <a:lnTo>
                  <a:pt x="26199" y="14865"/>
                </a:lnTo>
                <a:lnTo>
                  <a:pt x="26361" y="14522"/>
                </a:lnTo>
                <a:lnTo>
                  <a:pt x="26482" y="14159"/>
                </a:lnTo>
                <a:lnTo>
                  <a:pt x="26603" y="13776"/>
                </a:lnTo>
                <a:lnTo>
                  <a:pt x="26703" y="13413"/>
                </a:lnTo>
                <a:lnTo>
                  <a:pt x="26804" y="13030"/>
                </a:lnTo>
                <a:lnTo>
                  <a:pt x="26865" y="12646"/>
                </a:lnTo>
                <a:lnTo>
                  <a:pt x="26925" y="12263"/>
                </a:lnTo>
                <a:lnTo>
                  <a:pt x="26966" y="11759"/>
                </a:lnTo>
                <a:lnTo>
                  <a:pt x="27006" y="11255"/>
                </a:lnTo>
                <a:lnTo>
                  <a:pt x="27006" y="10751"/>
                </a:lnTo>
                <a:lnTo>
                  <a:pt x="26986" y="10246"/>
                </a:lnTo>
                <a:lnTo>
                  <a:pt x="26966" y="9742"/>
                </a:lnTo>
                <a:lnTo>
                  <a:pt x="26905" y="9258"/>
                </a:lnTo>
                <a:lnTo>
                  <a:pt x="26845" y="8754"/>
                </a:lnTo>
                <a:lnTo>
                  <a:pt x="26744" y="8270"/>
                </a:lnTo>
                <a:lnTo>
                  <a:pt x="26643" y="7806"/>
                </a:lnTo>
                <a:lnTo>
                  <a:pt x="26522" y="7322"/>
                </a:lnTo>
                <a:lnTo>
                  <a:pt x="26361" y="6858"/>
                </a:lnTo>
                <a:lnTo>
                  <a:pt x="26199" y="6414"/>
                </a:lnTo>
                <a:lnTo>
                  <a:pt x="26018" y="5971"/>
                </a:lnTo>
                <a:lnTo>
                  <a:pt x="25836" y="5527"/>
                </a:lnTo>
                <a:lnTo>
                  <a:pt x="25614" y="5103"/>
                </a:lnTo>
                <a:lnTo>
                  <a:pt x="25392" y="4700"/>
                </a:lnTo>
                <a:lnTo>
                  <a:pt x="25130" y="4297"/>
                </a:lnTo>
                <a:lnTo>
                  <a:pt x="24868" y="3913"/>
                </a:lnTo>
                <a:lnTo>
                  <a:pt x="24586" y="3550"/>
                </a:lnTo>
                <a:lnTo>
                  <a:pt x="24303" y="3207"/>
                </a:lnTo>
                <a:lnTo>
                  <a:pt x="23981" y="2865"/>
                </a:lnTo>
                <a:lnTo>
                  <a:pt x="23658" y="2562"/>
                </a:lnTo>
                <a:lnTo>
                  <a:pt x="23335" y="2260"/>
                </a:lnTo>
                <a:lnTo>
                  <a:pt x="22972" y="1977"/>
                </a:lnTo>
                <a:lnTo>
                  <a:pt x="22609" y="1715"/>
                </a:lnTo>
                <a:lnTo>
                  <a:pt x="22226" y="1493"/>
                </a:lnTo>
                <a:lnTo>
                  <a:pt x="21823" y="1271"/>
                </a:lnTo>
                <a:lnTo>
                  <a:pt x="21419" y="1070"/>
                </a:lnTo>
                <a:lnTo>
                  <a:pt x="20996" y="908"/>
                </a:lnTo>
                <a:lnTo>
                  <a:pt x="20572" y="767"/>
                </a:lnTo>
                <a:lnTo>
                  <a:pt x="20128" y="646"/>
                </a:lnTo>
                <a:lnTo>
                  <a:pt x="19665" y="565"/>
                </a:lnTo>
                <a:lnTo>
                  <a:pt x="18797" y="424"/>
                </a:lnTo>
                <a:lnTo>
                  <a:pt x="17970" y="303"/>
                </a:lnTo>
                <a:lnTo>
                  <a:pt x="17164" y="202"/>
                </a:lnTo>
                <a:lnTo>
                  <a:pt x="16397" y="122"/>
                </a:lnTo>
                <a:lnTo>
                  <a:pt x="15631" y="61"/>
                </a:lnTo>
                <a:lnTo>
                  <a:pt x="14905" y="21"/>
                </a:lnTo>
                <a:lnTo>
                  <a:pt x="1419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43"/>
          <p:cNvSpPr txBox="1">
            <a:spLocks noGrp="1"/>
          </p:cNvSpPr>
          <p:nvPr>
            <p:ph type="title" idx="9"/>
          </p:nvPr>
        </p:nvSpPr>
        <p:spPr>
          <a:xfrm>
            <a:off x="874125" y="3264925"/>
            <a:ext cx="1048200" cy="519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2811" name="Google Shape;2811;p43"/>
          <p:cNvSpPr txBox="1">
            <a:spLocks noGrp="1"/>
          </p:cNvSpPr>
          <p:nvPr>
            <p:ph type="title" idx="8"/>
          </p:nvPr>
        </p:nvSpPr>
        <p:spPr>
          <a:xfrm>
            <a:off x="874125" y="1739750"/>
            <a:ext cx="1048200" cy="611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
        <p:nvSpPr>
          <p:cNvPr id="2812" name="Google Shape;2812;p43"/>
          <p:cNvSpPr txBox="1">
            <a:spLocks noGrp="1"/>
          </p:cNvSpPr>
          <p:nvPr>
            <p:ph type="title" idx="13"/>
          </p:nvPr>
        </p:nvSpPr>
        <p:spPr>
          <a:xfrm>
            <a:off x="4724300" y="1739750"/>
            <a:ext cx="1048200" cy="611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2813" name="Google Shape;2813;p43"/>
          <p:cNvSpPr txBox="1">
            <a:spLocks noGrp="1"/>
          </p:cNvSpPr>
          <p:nvPr>
            <p:ph type="title" idx="14"/>
          </p:nvPr>
        </p:nvSpPr>
        <p:spPr>
          <a:xfrm>
            <a:off x="4724300" y="3264925"/>
            <a:ext cx="1048200" cy="519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2814" name="Google Shape;2814;p43"/>
          <p:cNvSpPr txBox="1">
            <a:spLocks noGrp="1"/>
          </p:cNvSpPr>
          <p:nvPr>
            <p:ph type="title" idx="15"/>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Table of contents</a:t>
            </a:r>
            <a:endParaRPr/>
          </a:p>
        </p:txBody>
      </p:sp>
      <p:sp>
        <p:nvSpPr>
          <p:cNvPr id="2815" name="Google Shape;2815;p43"/>
          <p:cNvSpPr txBox="1">
            <a:spLocks noGrp="1"/>
          </p:cNvSpPr>
          <p:nvPr>
            <p:ph type="title"/>
          </p:nvPr>
        </p:nvSpPr>
        <p:spPr>
          <a:xfrm>
            <a:off x="2069613" y="1781450"/>
            <a:ext cx="23055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User interviews</a:t>
            </a:r>
            <a:endParaRPr dirty="0"/>
          </a:p>
        </p:txBody>
      </p:sp>
      <p:sp>
        <p:nvSpPr>
          <p:cNvPr id="2817" name="Google Shape;2817;p43"/>
          <p:cNvSpPr txBox="1">
            <a:spLocks noGrp="1"/>
          </p:cNvSpPr>
          <p:nvPr>
            <p:ph type="title" idx="2"/>
          </p:nvPr>
        </p:nvSpPr>
        <p:spPr>
          <a:xfrm>
            <a:off x="5964374" y="1781450"/>
            <a:ext cx="3179625"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Personas &amp; scenarios</a:t>
            </a:r>
            <a:endParaRPr dirty="0"/>
          </a:p>
        </p:txBody>
      </p:sp>
      <p:sp>
        <p:nvSpPr>
          <p:cNvPr id="2819" name="Google Shape;2819;p43"/>
          <p:cNvSpPr txBox="1">
            <a:spLocks noGrp="1"/>
          </p:cNvSpPr>
          <p:nvPr>
            <p:ph type="title" idx="4"/>
          </p:nvPr>
        </p:nvSpPr>
        <p:spPr>
          <a:xfrm>
            <a:off x="2109692" y="3246219"/>
            <a:ext cx="23055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Prototype</a:t>
            </a:r>
            <a:endParaRPr dirty="0"/>
          </a:p>
        </p:txBody>
      </p:sp>
      <p:sp>
        <p:nvSpPr>
          <p:cNvPr id="2821" name="Google Shape;2821;p43"/>
          <p:cNvSpPr txBox="1">
            <a:spLocks noGrp="1"/>
          </p:cNvSpPr>
          <p:nvPr>
            <p:ph type="title" idx="6"/>
          </p:nvPr>
        </p:nvSpPr>
        <p:spPr>
          <a:xfrm>
            <a:off x="5964375" y="3246219"/>
            <a:ext cx="23055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Thinking aloud </a:t>
            </a:r>
            <a:endParaRPr dirty="0"/>
          </a:p>
        </p:txBody>
      </p:sp>
      <p:sp>
        <p:nvSpPr>
          <p:cNvPr id="2823" name="Google Shape;2823;p43"/>
          <p:cNvSpPr/>
          <p:nvPr/>
        </p:nvSpPr>
        <p:spPr>
          <a:xfrm>
            <a:off x="7061458" y="563968"/>
            <a:ext cx="401005" cy="334811"/>
          </a:xfrm>
          <a:custGeom>
            <a:avLst/>
            <a:gdLst/>
            <a:ahLst/>
            <a:cxnLst/>
            <a:rect l="l" t="t" r="r" b="b"/>
            <a:pathLst>
              <a:path w="4660" h="3891" extrusionOk="0">
                <a:moveTo>
                  <a:pt x="1826" y="1"/>
                </a:moveTo>
                <a:lnTo>
                  <a:pt x="1778" y="145"/>
                </a:lnTo>
                <a:lnTo>
                  <a:pt x="1634" y="433"/>
                </a:lnTo>
                <a:lnTo>
                  <a:pt x="1538" y="913"/>
                </a:lnTo>
                <a:lnTo>
                  <a:pt x="1201" y="721"/>
                </a:lnTo>
                <a:lnTo>
                  <a:pt x="865" y="577"/>
                </a:lnTo>
                <a:lnTo>
                  <a:pt x="625" y="529"/>
                </a:lnTo>
                <a:lnTo>
                  <a:pt x="385" y="529"/>
                </a:lnTo>
                <a:lnTo>
                  <a:pt x="193" y="625"/>
                </a:lnTo>
                <a:lnTo>
                  <a:pt x="97" y="769"/>
                </a:lnTo>
                <a:lnTo>
                  <a:pt x="1" y="961"/>
                </a:lnTo>
                <a:lnTo>
                  <a:pt x="1" y="1153"/>
                </a:lnTo>
                <a:lnTo>
                  <a:pt x="97" y="1346"/>
                </a:lnTo>
                <a:lnTo>
                  <a:pt x="145" y="1442"/>
                </a:lnTo>
                <a:lnTo>
                  <a:pt x="289" y="1538"/>
                </a:lnTo>
                <a:lnTo>
                  <a:pt x="385" y="1586"/>
                </a:lnTo>
                <a:lnTo>
                  <a:pt x="673" y="1634"/>
                </a:lnTo>
                <a:lnTo>
                  <a:pt x="961" y="1730"/>
                </a:lnTo>
                <a:lnTo>
                  <a:pt x="1057" y="1826"/>
                </a:lnTo>
                <a:lnTo>
                  <a:pt x="1057" y="1970"/>
                </a:lnTo>
                <a:lnTo>
                  <a:pt x="1009" y="2114"/>
                </a:lnTo>
                <a:lnTo>
                  <a:pt x="961" y="2258"/>
                </a:lnTo>
                <a:lnTo>
                  <a:pt x="769" y="2546"/>
                </a:lnTo>
                <a:lnTo>
                  <a:pt x="673" y="2690"/>
                </a:lnTo>
                <a:lnTo>
                  <a:pt x="673" y="2786"/>
                </a:lnTo>
                <a:lnTo>
                  <a:pt x="721" y="2882"/>
                </a:lnTo>
                <a:lnTo>
                  <a:pt x="817" y="2978"/>
                </a:lnTo>
                <a:lnTo>
                  <a:pt x="1105" y="3122"/>
                </a:lnTo>
                <a:lnTo>
                  <a:pt x="1730" y="3315"/>
                </a:lnTo>
                <a:lnTo>
                  <a:pt x="1778" y="3315"/>
                </a:lnTo>
                <a:lnTo>
                  <a:pt x="1826" y="3267"/>
                </a:lnTo>
                <a:lnTo>
                  <a:pt x="1874" y="3122"/>
                </a:lnTo>
                <a:lnTo>
                  <a:pt x="1922" y="2594"/>
                </a:lnTo>
                <a:lnTo>
                  <a:pt x="1970" y="2450"/>
                </a:lnTo>
                <a:lnTo>
                  <a:pt x="2018" y="2354"/>
                </a:lnTo>
                <a:lnTo>
                  <a:pt x="2114" y="2306"/>
                </a:lnTo>
                <a:lnTo>
                  <a:pt x="2258" y="2258"/>
                </a:lnTo>
                <a:lnTo>
                  <a:pt x="2402" y="2258"/>
                </a:lnTo>
                <a:lnTo>
                  <a:pt x="2546" y="2306"/>
                </a:lnTo>
                <a:lnTo>
                  <a:pt x="2690" y="2402"/>
                </a:lnTo>
                <a:lnTo>
                  <a:pt x="2786" y="2498"/>
                </a:lnTo>
                <a:lnTo>
                  <a:pt x="2834" y="2642"/>
                </a:lnTo>
                <a:lnTo>
                  <a:pt x="2834" y="2786"/>
                </a:lnTo>
                <a:lnTo>
                  <a:pt x="2738" y="2930"/>
                </a:lnTo>
                <a:lnTo>
                  <a:pt x="2642" y="3074"/>
                </a:lnTo>
                <a:lnTo>
                  <a:pt x="2402" y="3315"/>
                </a:lnTo>
                <a:lnTo>
                  <a:pt x="2354" y="3411"/>
                </a:lnTo>
                <a:lnTo>
                  <a:pt x="2354" y="3459"/>
                </a:lnTo>
                <a:lnTo>
                  <a:pt x="2402" y="3555"/>
                </a:lnTo>
                <a:lnTo>
                  <a:pt x="2498" y="3603"/>
                </a:lnTo>
                <a:lnTo>
                  <a:pt x="2834" y="3747"/>
                </a:lnTo>
                <a:lnTo>
                  <a:pt x="3411" y="3891"/>
                </a:lnTo>
                <a:lnTo>
                  <a:pt x="3507" y="3747"/>
                </a:lnTo>
                <a:lnTo>
                  <a:pt x="3699" y="3459"/>
                </a:lnTo>
                <a:lnTo>
                  <a:pt x="4083" y="2498"/>
                </a:lnTo>
                <a:lnTo>
                  <a:pt x="4659" y="1153"/>
                </a:lnTo>
                <a:lnTo>
                  <a:pt x="4659" y="1105"/>
                </a:lnTo>
                <a:lnTo>
                  <a:pt x="4659" y="1057"/>
                </a:lnTo>
                <a:lnTo>
                  <a:pt x="4515" y="913"/>
                </a:lnTo>
                <a:lnTo>
                  <a:pt x="4323" y="769"/>
                </a:lnTo>
                <a:lnTo>
                  <a:pt x="4083" y="625"/>
                </a:lnTo>
                <a:lnTo>
                  <a:pt x="3891" y="577"/>
                </a:lnTo>
                <a:lnTo>
                  <a:pt x="3699" y="625"/>
                </a:lnTo>
                <a:lnTo>
                  <a:pt x="3603" y="673"/>
                </a:lnTo>
                <a:lnTo>
                  <a:pt x="3555" y="769"/>
                </a:lnTo>
                <a:lnTo>
                  <a:pt x="3555" y="913"/>
                </a:lnTo>
                <a:lnTo>
                  <a:pt x="3555" y="1057"/>
                </a:lnTo>
                <a:lnTo>
                  <a:pt x="3555" y="1201"/>
                </a:lnTo>
                <a:lnTo>
                  <a:pt x="3459" y="1346"/>
                </a:lnTo>
                <a:lnTo>
                  <a:pt x="3363" y="1394"/>
                </a:lnTo>
                <a:lnTo>
                  <a:pt x="3171" y="1442"/>
                </a:lnTo>
                <a:lnTo>
                  <a:pt x="3026" y="1490"/>
                </a:lnTo>
                <a:lnTo>
                  <a:pt x="2834" y="1442"/>
                </a:lnTo>
                <a:lnTo>
                  <a:pt x="2738" y="1346"/>
                </a:lnTo>
                <a:lnTo>
                  <a:pt x="2642" y="1249"/>
                </a:lnTo>
                <a:lnTo>
                  <a:pt x="2594" y="1057"/>
                </a:lnTo>
                <a:lnTo>
                  <a:pt x="2642" y="961"/>
                </a:lnTo>
                <a:lnTo>
                  <a:pt x="2738" y="673"/>
                </a:lnTo>
                <a:lnTo>
                  <a:pt x="2930" y="481"/>
                </a:lnTo>
                <a:lnTo>
                  <a:pt x="2978" y="385"/>
                </a:lnTo>
                <a:lnTo>
                  <a:pt x="2978" y="337"/>
                </a:lnTo>
                <a:lnTo>
                  <a:pt x="2882" y="241"/>
                </a:lnTo>
                <a:lnTo>
                  <a:pt x="2594" y="145"/>
                </a:lnTo>
                <a:lnTo>
                  <a:pt x="19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TextBox 10">
            <a:extLst>
              <a:ext uri="{FF2B5EF4-FFF2-40B4-BE49-F238E27FC236}">
                <a16:creationId xmlns:a16="http://schemas.microsoft.com/office/drawing/2014/main" id="{047CCC55-1EB8-7380-9096-F01FC2668E8C}"/>
              </a:ext>
            </a:extLst>
          </p:cNvPr>
          <p:cNvSpPr txBox="1"/>
          <p:nvPr/>
        </p:nvSpPr>
        <p:spPr>
          <a:xfrm>
            <a:off x="8362947" y="4881890"/>
            <a:ext cx="1901952" cy="261610"/>
          </a:xfrm>
          <a:prstGeom prst="rect">
            <a:avLst/>
          </a:prstGeom>
          <a:noFill/>
        </p:spPr>
        <p:txBody>
          <a:bodyPr wrap="square" rtlCol="0">
            <a:spAutoFit/>
          </a:bodyPr>
          <a:lstStyle/>
          <a:p>
            <a:r>
              <a:rPr lang="en-DE" sz="1100" dirty="0"/>
              <a:t>2</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194"/>
        <p:cNvGrpSpPr/>
        <p:nvPr/>
      </p:nvGrpSpPr>
      <p:grpSpPr>
        <a:xfrm>
          <a:off x="0" y="0"/>
          <a:ext cx="0" cy="0"/>
          <a:chOff x="0" y="0"/>
          <a:chExt cx="0" cy="0"/>
        </a:xfrm>
      </p:grpSpPr>
      <p:grpSp>
        <p:nvGrpSpPr>
          <p:cNvPr id="3195" name="Google Shape;3195;p47"/>
          <p:cNvGrpSpPr/>
          <p:nvPr/>
        </p:nvGrpSpPr>
        <p:grpSpPr>
          <a:xfrm>
            <a:off x="392324" y="2582948"/>
            <a:ext cx="3317096" cy="2045249"/>
            <a:chOff x="4908575" y="2482875"/>
            <a:chExt cx="654350" cy="403450"/>
          </a:xfrm>
        </p:grpSpPr>
        <p:sp>
          <p:nvSpPr>
            <p:cNvPr id="3196" name="Google Shape;3196;p47"/>
            <p:cNvSpPr/>
            <p:nvPr/>
          </p:nvSpPr>
          <p:spPr>
            <a:xfrm>
              <a:off x="4926575" y="2482875"/>
              <a:ext cx="636350" cy="342200"/>
            </a:xfrm>
            <a:custGeom>
              <a:avLst/>
              <a:gdLst/>
              <a:ahLst/>
              <a:cxnLst/>
              <a:rect l="l" t="t" r="r" b="b"/>
              <a:pathLst>
                <a:path w="25454" h="13688" extrusionOk="0">
                  <a:moveTo>
                    <a:pt x="11142" y="1"/>
                  </a:moveTo>
                  <a:lnTo>
                    <a:pt x="10326" y="97"/>
                  </a:lnTo>
                  <a:lnTo>
                    <a:pt x="9990" y="145"/>
                  </a:lnTo>
                  <a:lnTo>
                    <a:pt x="9654" y="241"/>
                  </a:lnTo>
                  <a:lnTo>
                    <a:pt x="9077" y="529"/>
                  </a:lnTo>
                  <a:lnTo>
                    <a:pt x="8597" y="817"/>
                  </a:lnTo>
                  <a:lnTo>
                    <a:pt x="8165" y="1201"/>
                  </a:lnTo>
                  <a:lnTo>
                    <a:pt x="7781" y="1634"/>
                  </a:lnTo>
                  <a:lnTo>
                    <a:pt x="7444" y="2066"/>
                  </a:lnTo>
                  <a:lnTo>
                    <a:pt x="7156" y="2498"/>
                  </a:lnTo>
                  <a:lnTo>
                    <a:pt x="6916" y="2930"/>
                  </a:lnTo>
                  <a:lnTo>
                    <a:pt x="6724" y="3410"/>
                  </a:lnTo>
                  <a:lnTo>
                    <a:pt x="6388" y="4275"/>
                  </a:lnTo>
                  <a:lnTo>
                    <a:pt x="6244" y="4995"/>
                  </a:lnTo>
                  <a:lnTo>
                    <a:pt x="6148" y="5668"/>
                  </a:lnTo>
                  <a:lnTo>
                    <a:pt x="5571" y="5524"/>
                  </a:lnTo>
                  <a:lnTo>
                    <a:pt x="4995" y="5379"/>
                  </a:lnTo>
                  <a:lnTo>
                    <a:pt x="4275" y="5283"/>
                  </a:lnTo>
                  <a:lnTo>
                    <a:pt x="3458" y="5235"/>
                  </a:lnTo>
                  <a:lnTo>
                    <a:pt x="2690" y="5235"/>
                  </a:lnTo>
                  <a:lnTo>
                    <a:pt x="2354" y="5283"/>
                  </a:lnTo>
                  <a:lnTo>
                    <a:pt x="2018" y="5379"/>
                  </a:lnTo>
                  <a:lnTo>
                    <a:pt x="1681" y="5476"/>
                  </a:lnTo>
                  <a:lnTo>
                    <a:pt x="1441" y="5668"/>
                  </a:lnTo>
                  <a:lnTo>
                    <a:pt x="1201" y="5860"/>
                  </a:lnTo>
                  <a:lnTo>
                    <a:pt x="1009" y="6148"/>
                  </a:lnTo>
                  <a:lnTo>
                    <a:pt x="817" y="6436"/>
                  </a:lnTo>
                  <a:lnTo>
                    <a:pt x="673" y="6772"/>
                  </a:lnTo>
                  <a:lnTo>
                    <a:pt x="385" y="7541"/>
                  </a:lnTo>
                  <a:lnTo>
                    <a:pt x="193" y="8357"/>
                  </a:lnTo>
                  <a:lnTo>
                    <a:pt x="48" y="9125"/>
                  </a:lnTo>
                  <a:lnTo>
                    <a:pt x="0" y="9846"/>
                  </a:lnTo>
                  <a:lnTo>
                    <a:pt x="0" y="10374"/>
                  </a:lnTo>
                  <a:lnTo>
                    <a:pt x="48" y="10662"/>
                  </a:lnTo>
                  <a:lnTo>
                    <a:pt x="145" y="10710"/>
                  </a:lnTo>
                  <a:lnTo>
                    <a:pt x="385" y="10806"/>
                  </a:lnTo>
                  <a:lnTo>
                    <a:pt x="1201" y="10950"/>
                  </a:lnTo>
                  <a:lnTo>
                    <a:pt x="3987" y="11383"/>
                  </a:lnTo>
                  <a:lnTo>
                    <a:pt x="7973" y="11863"/>
                  </a:lnTo>
                  <a:lnTo>
                    <a:pt x="12535" y="12439"/>
                  </a:lnTo>
                  <a:lnTo>
                    <a:pt x="21035" y="13352"/>
                  </a:lnTo>
                  <a:lnTo>
                    <a:pt x="23917" y="13640"/>
                  </a:lnTo>
                  <a:lnTo>
                    <a:pt x="24733" y="13688"/>
                  </a:lnTo>
                  <a:lnTo>
                    <a:pt x="25070" y="13688"/>
                  </a:lnTo>
                  <a:lnTo>
                    <a:pt x="25118" y="13640"/>
                  </a:lnTo>
                  <a:lnTo>
                    <a:pt x="25166" y="13496"/>
                  </a:lnTo>
                  <a:lnTo>
                    <a:pt x="25262" y="13015"/>
                  </a:lnTo>
                  <a:lnTo>
                    <a:pt x="25358" y="12343"/>
                  </a:lnTo>
                  <a:lnTo>
                    <a:pt x="25454" y="11575"/>
                  </a:lnTo>
                  <a:lnTo>
                    <a:pt x="25454" y="10710"/>
                  </a:lnTo>
                  <a:lnTo>
                    <a:pt x="25454" y="9942"/>
                  </a:lnTo>
                  <a:lnTo>
                    <a:pt x="25358" y="9270"/>
                  </a:lnTo>
                  <a:lnTo>
                    <a:pt x="25310" y="8981"/>
                  </a:lnTo>
                  <a:lnTo>
                    <a:pt x="25262" y="8789"/>
                  </a:lnTo>
                  <a:lnTo>
                    <a:pt x="25118" y="8597"/>
                  </a:lnTo>
                  <a:lnTo>
                    <a:pt x="25022" y="8453"/>
                  </a:lnTo>
                  <a:lnTo>
                    <a:pt x="24685" y="8165"/>
                  </a:lnTo>
                  <a:lnTo>
                    <a:pt x="24253" y="7973"/>
                  </a:lnTo>
                  <a:lnTo>
                    <a:pt x="23869" y="7781"/>
                  </a:lnTo>
                  <a:lnTo>
                    <a:pt x="23149" y="7589"/>
                  </a:lnTo>
                  <a:lnTo>
                    <a:pt x="22860" y="7541"/>
                  </a:lnTo>
                  <a:lnTo>
                    <a:pt x="22908" y="7060"/>
                  </a:lnTo>
                  <a:lnTo>
                    <a:pt x="23005" y="6004"/>
                  </a:lnTo>
                  <a:lnTo>
                    <a:pt x="23053" y="5331"/>
                  </a:lnTo>
                  <a:lnTo>
                    <a:pt x="23053" y="4659"/>
                  </a:lnTo>
                  <a:lnTo>
                    <a:pt x="23005" y="3987"/>
                  </a:lnTo>
                  <a:lnTo>
                    <a:pt x="22908" y="3410"/>
                  </a:lnTo>
                  <a:lnTo>
                    <a:pt x="22860" y="3314"/>
                  </a:lnTo>
                  <a:lnTo>
                    <a:pt x="22716" y="3170"/>
                  </a:lnTo>
                  <a:lnTo>
                    <a:pt x="22380" y="2834"/>
                  </a:lnTo>
                  <a:lnTo>
                    <a:pt x="21804" y="2498"/>
                  </a:lnTo>
                  <a:lnTo>
                    <a:pt x="21132" y="2162"/>
                  </a:lnTo>
                  <a:lnTo>
                    <a:pt x="20315" y="1826"/>
                  </a:lnTo>
                  <a:lnTo>
                    <a:pt x="19403" y="1489"/>
                  </a:lnTo>
                  <a:lnTo>
                    <a:pt x="18394" y="1201"/>
                  </a:lnTo>
                  <a:lnTo>
                    <a:pt x="17338" y="865"/>
                  </a:lnTo>
                  <a:lnTo>
                    <a:pt x="16233" y="625"/>
                  </a:lnTo>
                  <a:lnTo>
                    <a:pt x="15128" y="385"/>
                  </a:lnTo>
                  <a:lnTo>
                    <a:pt x="14072" y="193"/>
                  </a:lnTo>
                  <a:lnTo>
                    <a:pt x="13015" y="49"/>
                  </a:lnTo>
                  <a:lnTo>
                    <a:pt x="120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47"/>
            <p:cNvSpPr/>
            <p:nvPr/>
          </p:nvSpPr>
          <p:spPr>
            <a:xfrm>
              <a:off x="4926575" y="2482875"/>
              <a:ext cx="636350" cy="342200"/>
            </a:xfrm>
            <a:custGeom>
              <a:avLst/>
              <a:gdLst/>
              <a:ahLst/>
              <a:cxnLst/>
              <a:rect l="l" t="t" r="r" b="b"/>
              <a:pathLst>
                <a:path w="25454" h="13688" fill="none" extrusionOk="0">
                  <a:moveTo>
                    <a:pt x="6148" y="5668"/>
                  </a:moveTo>
                  <a:lnTo>
                    <a:pt x="6148" y="5668"/>
                  </a:lnTo>
                  <a:lnTo>
                    <a:pt x="6244" y="4995"/>
                  </a:lnTo>
                  <a:lnTo>
                    <a:pt x="6388" y="4275"/>
                  </a:lnTo>
                  <a:lnTo>
                    <a:pt x="6724" y="3410"/>
                  </a:lnTo>
                  <a:lnTo>
                    <a:pt x="6916" y="2930"/>
                  </a:lnTo>
                  <a:lnTo>
                    <a:pt x="7156" y="2498"/>
                  </a:lnTo>
                  <a:lnTo>
                    <a:pt x="7444" y="2066"/>
                  </a:lnTo>
                  <a:lnTo>
                    <a:pt x="7781" y="1634"/>
                  </a:lnTo>
                  <a:lnTo>
                    <a:pt x="8165" y="1201"/>
                  </a:lnTo>
                  <a:lnTo>
                    <a:pt x="8597" y="817"/>
                  </a:lnTo>
                  <a:lnTo>
                    <a:pt x="9077" y="529"/>
                  </a:lnTo>
                  <a:lnTo>
                    <a:pt x="9654" y="241"/>
                  </a:lnTo>
                  <a:lnTo>
                    <a:pt x="9654" y="241"/>
                  </a:lnTo>
                  <a:lnTo>
                    <a:pt x="9990" y="145"/>
                  </a:lnTo>
                  <a:lnTo>
                    <a:pt x="10326" y="97"/>
                  </a:lnTo>
                  <a:lnTo>
                    <a:pt x="11142" y="1"/>
                  </a:lnTo>
                  <a:lnTo>
                    <a:pt x="12007" y="1"/>
                  </a:lnTo>
                  <a:lnTo>
                    <a:pt x="13015" y="49"/>
                  </a:lnTo>
                  <a:lnTo>
                    <a:pt x="14072" y="193"/>
                  </a:lnTo>
                  <a:lnTo>
                    <a:pt x="15128" y="385"/>
                  </a:lnTo>
                  <a:lnTo>
                    <a:pt x="16233" y="625"/>
                  </a:lnTo>
                  <a:lnTo>
                    <a:pt x="17338" y="865"/>
                  </a:lnTo>
                  <a:lnTo>
                    <a:pt x="18394" y="1201"/>
                  </a:lnTo>
                  <a:lnTo>
                    <a:pt x="19403" y="1489"/>
                  </a:lnTo>
                  <a:lnTo>
                    <a:pt x="20315" y="1826"/>
                  </a:lnTo>
                  <a:lnTo>
                    <a:pt x="21132" y="2162"/>
                  </a:lnTo>
                  <a:lnTo>
                    <a:pt x="21804" y="2498"/>
                  </a:lnTo>
                  <a:lnTo>
                    <a:pt x="22380" y="2834"/>
                  </a:lnTo>
                  <a:lnTo>
                    <a:pt x="22716" y="3170"/>
                  </a:lnTo>
                  <a:lnTo>
                    <a:pt x="22860" y="3314"/>
                  </a:lnTo>
                  <a:lnTo>
                    <a:pt x="22908" y="3410"/>
                  </a:lnTo>
                  <a:lnTo>
                    <a:pt x="22908" y="3410"/>
                  </a:lnTo>
                  <a:lnTo>
                    <a:pt x="23005" y="3987"/>
                  </a:lnTo>
                  <a:lnTo>
                    <a:pt x="23053" y="4659"/>
                  </a:lnTo>
                  <a:lnTo>
                    <a:pt x="23053" y="5331"/>
                  </a:lnTo>
                  <a:lnTo>
                    <a:pt x="23005" y="6004"/>
                  </a:lnTo>
                  <a:lnTo>
                    <a:pt x="22908" y="7060"/>
                  </a:lnTo>
                  <a:lnTo>
                    <a:pt x="22860" y="7541"/>
                  </a:lnTo>
                  <a:lnTo>
                    <a:pt x="22860" y="7541"/>
                  </a:lnTo>
                  <a:lnTo>
                    <a:pt x="23149" y="7589"/>
                  </a:lnTo>
                  <a:lnTo>
                    <a:pt x="23869" y="7781"/>
                  </a:lnTo>
                  <a:lnTo>
                    <a:pt x="24253" y="7973"/>
                  </a:lnTo>
                  <a:lnTo>
                    <a:pt x="24685" y="8165"/>
                  </a:lnTo>
                  <a:lnTo>
                    <a:pt x="25022" y="8453"/>
                  </a:lnTo>
                  <a:lnTo>
                    <a:pt x="25118" y="8597"/>
                  </a:lnTo>
                  <a:lnTo>
                    <a:pt x="25262" y="8789"/>
                  </a:lnTo>
                  <a:lnTo>
                    <a:pt x="25262" y="8789"/>
                  </a:lnTo>
                  <a:lnTo>
                    <a:pt x="25310" y="8981"/>
                  </a:lnTo>
                  <a:lnTo>
                    <a:pt x="25358" y="9270"/>
                  </a:lnTo>
                  <a:lnTo>
                    <a:pt x="25454" y="9942"/>
                  </a:lnTo>
                  <a:lnTo>
                    <a:pt x="25454" y="10710"/>
                  </a:lnTo>
                  <a:lnTo>
                    <a:pt x="25454" y="11575"/>
                  </a:lnTo>
                  <a:lnTo>
                    <a:pt x="25358" y="12343"/>
                  </a:lnTo>
                  <a:lnTo>
                    <a:pt x="25262" y="13015"/>
                  </a:lnTo>
                  <a:lnTo>
                    <a:pt x="25166" y="13496"/>
                  </a:lnTo>
                  <a:lnTo>
                    <a:pt x="25118" y="13640"/>
                  </a:lnTo>
                  <a:lnTo>
                    <a:pt x="25070" y="13688"/>
                  </a:lnTo>
                  <a:lnTo>
                    <a:pt x="25070" y="13688"/>
                  </a:lnTo>
                  <a:lnTo>
                    <a:pt x="24733" y="13688"/>
                  </a:lnTo>
                  <a:lnTo>
                    <a:pt x="23917" y="13640"/>
                  </a:lnTo>
                  <a:lnTo>
                    <a:pt x="21035" y="13352"/>
                  </a:lnTo>
                  <a:lnTo>
                    <a:pt x="12535" y="12439"/>
                  </a:lnTo>
                  <a:lnTo>
                    <a:pt x="7973" y="11863"/>
                  </a:lnTo>
                  <a:lnTo>
                    <a:pt x="3987" y="11383"/>
                  </a:lnTo>
                  <a:lnTo>
                    <a:pt x="1201" y="10950"/>
                  </a:lnTo>
                  <a:lnTo>
                    <a:pt x="385" y="10806"/>
                  </a:lnTo>
                  <a:lnTo>
                    <a:pt x="145" y="10710"/>
                  </a:lnTo>
                  <a:lnTo>
                    <a:pt x="48" y="10662"/>
                  </a:lnTo>
                  <a:lnTo>
                    <a:pt x="48" y="10662"/>
                  </a:lnTo>
                  <a:lnTo>
                    <a:pt x="0" y="10374"/>
                  </a:lnTo>
                  <a:lnTo>
                    <a:pt x="0" y="9846"/>
                  </a:lnTo>
                  <a:lnTo>
                    <a:pt x="48" y="9125"/>
                  </a:lnTo>
                  <a:lnTo>
                    <a:pt x="193" y="8357"/>
                  </a:lnTo>
                  <a:lnTo>
                    <a:pt x="385" y="7541"/>
                  </a:lnTo>
                  <a:lnTo>
                    <a:pt x="673" y="6772"/>
                  </a:lnTo>
                  <a:lnTo>
                    <a:pt x="817" y="6436"/>
                  </a:lnTo>
                  <a:lnTo>
                    <a:pt x="1009" y="6148"/>
                  </a:lnTo>
                  <a:lnTo>
                    <a:pt x="1201" y="5860"/>
                  </a:lnTo>
                  <a:lnTo>
                    <a:pt x="1441" y="5668"/>
                  </a:lnTo>
                  <a:lnTo>
                    <a:pt x="1441" y="5668"/>
                  </a:lnTo>
                  <a:lnTo>
                    <a:pt x="1681" y="5476"/>
                  </a:lnTo>
                  <a:lnTo>
                    <a:pt x="2018" y="5379"/>
                  </a:lnTo>
                  <a:lnTo>
                    <a:pt x="2354" y="5283"/>
                  </a:lnTo>
                  <a:lnTo>
                    <a:pt x="2690" y="5235"/>
                  </a:lnTo>
                  <a:lnTo>
                    <a:pt x="3458" y="5235"/>
                  </a:lnTo>
                  <a:lnTo>
                    <a:pt x="4275" y="5283"/>
                  </a:lnTo>
                  <a:lnTo>
                    <a:pt x="4995" y="5379"/>
                  </a:lnTo>
                  <a:lnTo>
                    <a:pt x="5571" y="5524"/>
                  </a:lnTo>
                  <a:lnTo>
                    <a:pt x="6148" y="566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47"/>
            <p:cNvSpPr/>
            <p:nvPr/>
          </p:nvSpPr>
          <p:spPr>
            <a:xfrm>
              <a:off x="5211125" y="2683375"/>
              <a:ext cx="50450" cy="18050"/>
            </a:xfrm>
            <a:custGeom>
              <a:avLst/>
              <a:gdLst/>
              <a:ahLst/>
              <a:cxnLst/>
              <a:rect l="l" t="t" r="r" b="b"/>
              <a:pathLst>
                <a:path w="2018" h="722" extrusionOk="0">
                  <a:moveTo>
                    <a:pt x="625" y="1"/>
                  </a:moveTo>
                  <a:lnTo>
                    <a:pt x="289" y="49"/>
                  </a:lnTo>
                  <a:lnTo>
                    <a:pt x="96" y="97"/>
                  </a:lnTo>
                  <a:lnTo>
                    <a:pt x="0" y="145"/>
                  </a:lnTo>
                  <a:lnTo>
                    <a:pt x="0" y="193"/>
                  </a:lnTo>
                  <a:lnTo>
                    <a:pt x="0" y="289"/>
                  </a:lnTo>
                  <a:lnTo>
                    <a:pt x="48" y="385"/>
                  </a:lnTo>
                  <a:lnTo>
                    <a:pt x="289" y="529"/>
                  </a:lnTo>
                  <a:lnTo>
                    <a:pt x="625" y="625"/>
                  </a:lnTo>
                  <a:lnTo>
                    <a:pt x="1009" y="721"/>
                  </a:lnTo>
                  <a:lnTo>
                    <a:pt x="1393" y="721"/>
                  </a:lnTo>
                  <a:lnTo>
                    <a:pt x="1729" y="673"/>
                  </a:lnTo>
                  <a:lnTo>
                    <a:pt x="1873" y="625"/>
                  </a:lnTo>
                  <a:lnTo>
                    <a:pt x="1969" y="577"/>
                  </a:lnTo>
                  <a:lnTo>
                    <a:pt x="2017" y="481"/>
                  </a:lnTo>
                  <a:lnTo>
                    <a:pt x="2017" y="385"/>
                  </a:lnTo>
                  <a:lnTo>
                    <a:pt x="2017" y="337"/>
                  </a:lnTo>
                  <a:lnTo>
                    <a:pt x="1921" y="289"/>
                  </a:lnTo>
                  <a:lnTo>
                    <a:pt x="1681" y="193"/>
                  </a:lnTo>
                  <a:lnTo>
                    <a:pt x="1345" y="97"/>
                  </a:lnTo>
                  <a:lnTo>
                    <a:pt x="1009" y="49"/>
                  </a:lnTo>
                  <a:lnTo>
                    <a:pt x="62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47"/>
            <p:cNvSpPr/>
            <p:nvPr/>
          </p:nvSpPr>
          <p:spPr>
            <a:xfrm>
              <a:off x="5380400" y="2699000"/>
              <a:ext cx="44450" cy="15625"/>
            </a:xfrm>
            <a:custGeom>
              <a:avLst/>
              <a:gdLst/>
              <a:ahLst/>
              <a:cxnLst/>
              <a:rect l="l" t="t" r="r" b="b"/>
              <a:pathLst>
                <a:path w="1778" h="625" extrusionOk="0">
                  <a:moveTo>
                    <a:pt x="289" y="0"/>
                  </a:moveTo>
                  <a:lnTo>
                    <a:pt x="97" y="48"/>
                  </a:lnTo>
                  <a:lnTo>
                    <a:pt x="49" y="96"/>
                  </a:lnTo>
                  <a:lnTo>
                    <a:pt x="1" y="144"/>
                  </a:lnTo>
                  <a:lnTo>
                    <a:pt x="1" y="240"/>
                  </a:lnTo>
                  <a:lnTo>
                    <a:pt x="49" y="288"/>
                  </a:lnTo>
                  <a:lnTo>
                    <a:pt x="289" y="432"/>
                  </a:lnTo>
                  <a:lnTo>
                    <a:pt x="577" y="528"/>
                  </a:lnTo>
                  <a:lnTo>
                    <a:pt x="913" y="576"/>
                  </a:lnTo>
                  <a:lnTo>
                    <a:pt x="1250" y="625"/>
                  </a:lnTo>
                  <a:lnTo>
                    <a:pt x="1538" y="576"/>
                  </a:lnTo>
                  <a:lnTo>
                    <a:pt x="1730" y="480"/>
                  </a:lnTo>
                  <a:lnTo>
                    <a:pt x="1778" y="384"/>
                  </a:lnTo>
                  <a:lnTo>
                    <a:pt x="1778" y="336"/>
                  </a:lnTo>
                  <a:lnTo>
                    <a:pt x="1682" y="240"/>
                  </a:lnTo>
                  <a:lnTo>
                    <a:pt x="1490" y="144"/>
                  </a:lnTo>
                  <a:lnTo>
                    <a:pt x="1202" y="48"/>
                  </a:lnTo>
                  <a:lnTo>
                    <a:pt x="91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47"/>
            <p:cNvSpPr/>
            <p:nvPr/>
          </p:nvSpPr>
          <p:spPr>
            <a:xfrm>
              <a:off x="4926575" y="2747025"/>
              <a:ext cx="626750" cy="79250"/>
            </a:xfrm>
            <a:custGeom>
              <a:avLst/>
              <a:gdLst/>
              <a:ahLst/>
              <a:cxnLst/>
              <a:rect l="l" t="t" r="r" b="b"/>
              <a:pathLst>
                <a:path w="25070" h="3170" extrusionOk="0">
                  <a:moveTo>
                    <a:pt x="25070" y="3122"/>
                  </a:moveTo>
                  <a:lnTo>
                    <a:pt x="25070" y="3122"/>
                  </a:lnTo>
                  <a:lnTo>
                    <a:pt x="24974" y="3170"/>
                  </a:lnTo>
                  <a:lnTo>
                    <a:pt x="24974" y="3170"/>
                  </a:lnTo>
                  <a:lnTo>
                    <a:pt x="25070" y="3122"/>
                  </a:lnTo>
                  <a:close/>
                  <a:moveTo>
                    <a:pt x="25070" y="3122"/>
                  </a:moveTo>
                  <a:lnTo>
                    <a:pt x="25070" y="3122"/>
                  </a:lnTo>
                  <a:lnTo>
                    <a:pt x="25070" y="3122"/>
                  </a:lnTo>
                  <a:lnTo>
                    <a:pt x="25070" y="3122"/>
                  </a:lnTo>
                  <a:lnTo>
                    <a:pt x="25070" y="3122"/>
                  </a:lnTo>
                  <a:close/>
                  <a:moveTo>
                    <a:pt x="25070" y="3122"/>
                  </a:moveTo>
                  <a:lnTo>
                    <a:pt x="25070" y="3122"/>
                  </a:lnTo>
                  <a:lnTo>
                    <a:pt x="25070" y="3122"/>
                  </a:lnTo>
                  <a:lnTo>
                    <a:pt x="25070" y="3122"/>
                  </a:lnTo>
                  <a:lnTo>
                    <a:pt x="25070" y="3122"/>
                  </a:lnTo>
                  <a:close/>
                  <a:moveTo>
                    <a:pt x="25070" y="3122"/>
                  </a:moveTo>
                  <a:lnTo>
                    <a:pt x="25070" y="3122"/>
                  </a:lnTo>
                  <a:lnTo>
                    <a:pt x="25070" y="3122"/>
                  </a:lnTo>
                  <a:lnTo>
                    <a:pt x="25070" y="3122"/>
                  </a:lnTo>
                  <a:lnTo>
                    <a:pt x="25070" y="3122"/>
                  </a:lnTo>
                  <a:close/>
                  <a:moveTo>
                    <a:pt x="25070" y="3122"/>
                  </a:moveTo>
                  <a:lnTo>
                    <a:pt x="25070" y="3122"/>
                  </a:lnTo>
                  <a:lnTo>
                    <a:pt x="25070" y="3122"/>
                  </a:lnTo>
                  <a:lnTo>
                    <a:pt x="25070" y="3122"/>
                  </a:lnTo>
                  <a:lnTo>
                    <a:pt x="25070" y="3122"/>
                  </a:lnTo>
                  <a:close/>
                  <a:moveTo>
                    <a:pt x="25070" y="3122"/>
                  </a:moveTo>
                  <a:lnTo>
                    <a:pt x="25070" y="3122"/>
                  </a:lnTo>
                  <a:lnTo>
                    <a:pt x="25070" y="3122"/>
                  </a:lnTo>
                  <a:lnTo>
                    <a:pt x="25070" y="3122"/>
                  </a:lnTo>
                  <a:lnTo>
                    <a:pt x="25070" y="3122"/>
                  </a:lnTo>
                  <a:close/>
                  <a:moveTo>
                    <a:pt x="25070" y="3122"/>
                  </a:moveTo>
                  <a:lnTo>
                    <a:pt x="25070" y="3122"/>
                  </a:lnTo>
                  <a:lnTo>
                    <a:pt x="25070" y="3122"/>
                  </a:lnTo>
                  <a:lnTo>
                    <a:pt x="25070" y="3122"/>
                  </a:lnTo>
                  <a:lnTo>
                    <a:pt x="25070" y="3122"/>
                  </a:lnTo>
                  <a:close/>
                  <a:moveTo>
                    <a:pt x="25070" y="3122"/>
                  </a:moveTo>
                  <a:lnTo>
                    <a:pt x="25070" y="3122"/>
                  </a:lnTo>
                  <a:lnTo>
                    <a:pt x="25070" y="3122"/>
                  </a:lnTo>
                  <a:lnTo>
                    <a:pt x="25070" y="3122"/>
                  </a:lnTo>
                  <a:lnTo>
                    <a:pt x="25070" y="3122"/>
                  </a:lnTo>
                  <a:close/>
                  <a:moveTo>
                    <a:pt x="25070" y="3122"/>
                  </a:moveTo>
                  <a:lnTo>
                    <a:pt x="25070" y="3122"/>
                  </a:lnTo>
                  <a:lnTo>
                    <a:pt x="25070" y="3122"/>
                  </a:lnTo>
                  <a:lnTo>
                    <a:pt x="25070" y="3122"/>
                  </a:lnTo>
                  <a:lnTo>
                    <a:pt x="25070" y="3122"/>
                  </a:lnTo>
                  <a:close/>
                  <a:moveTo>
                    <a:pt x="20747" y="2786"/>
                  </a:moveTo>
                  <a:lnTo>
                    <a:pt x="20747" y="2786"/>
                  </a:lnTo>
                  <a:lnTo>
                    <a:pt x="20747" y="2786"/>
                  </a:lnTo>
                  <a:lnTo>
                    <a:pt x="23533" y="3026"/>
                  </a:lnTo>
                  <a:lnTo>
                    <a:pt x="24974" y="3170"/>
                  </a:lnTo>
                  <a:lnTo>
                    <a:pt x="24974" y="3170"/>
                  </a:lnTo>
                  <a:lnTo>
                    <a:pt x="24974" y="3170"/>
                  </a:lnTo>
                  <a:lnTo>
                    <a:pt x="23533" y="3026"/>
                  </a:lnTo>
                  <a:lnTo>
                    <a:pt x="20747" y="2786"/>
                  </a:lnTo>
                  <a:close/>
                  <a:moveTo>
                    <a:pt x="9221" y="1441"/>
                  </a:moveTo>
                  <a:lnTo>
                    <a:pt x="9221" y="1441"/>
                  </a:lnTo>
                  <a:lnTo>
                    <a:pt x="9221" y="1441"/>
                  </a:lnTo>
                  <a:lnTo>
                    <a:pt x="15465" y="2209"/>
                  </a:lnTo>
                  <a:lnTo>
                    <a:pt x="15465" y="2209"/>
                  </a:lnTo>
                  <a:lnTo>
                    <a:pt x="15465" y="2209"/>
                  </a:lnTo>
                  <a:lnTo>
                    <a:pt x="9221" y="1441"/>
                  </a:lnTo>
                  <a:close/>
                  <a:moveTo>
                    <a:pt x="97" y="144"/>
                  </a:moveTo>
                  <a:lnTo>
                    <a:pt x="97" y="144"/>
                  </a:lnTo>
                  <a:lnTo>
                    <a:pt x="481" y="240"/>
                  </a:lnTo>
                  <a:lnTo>
                    <a:pt x="1249" y="384"/>
                  </a:lnTo>
                  <a:lnTo>
                    <a:pt x="3890" y="769"/>
                  </a:lnTo>
                  <a:lnTo>
                    <a:pt x="3890" y="769"/>
                  </a:lnTo>
                  <a:lnTo>
                    <a:pt x="3890" y="769"/>
                  </a:lnTo>
                  <a:lnTo>
                    <a:pt x="1249" y="384"/>
                  </a:lnTo>
                  <a:lnTo>
                    <a:pt x="481" y="240"/>
                  </a:lnTo>
                  <a:lnTo>
                    <a:pt x="97" y="144"/>
                  </a:lnTo>
                  <a:close/>
                  <a:moveTo>
                    <a:pt x="48" y="96"/>
                  </a:moveTo>
                  <a:lnTo>
                    <a:pt x="48" y="96"/>
                  </a:lnTo>
                  <a:lnTo>
                    <a:pt x="97" y="144"/>
                  </a:lnTo>
                  <a:lnTo>
                    <a:pt x="97" y="144"/>
                  </a:lnTo>
                  <a:lnTo>
                    <a:pt x="48" y="96"/>
                  </a:lnTo>
                  <a:close/>
                  <a:moveTo>
                    <a:pt x="48" y="96"/>
                  </a:moveTo>
                  <a:lnTo>
                    <a:pt x="48" y="96"/>
                  </a:lnTo>
                  <a:lnTo>
                    <a:pt x="48" y="96"/>
                  </a:lnTo>
                  <a:lnTo>
                    <a:pt x="48" y="96"/>
                  </a:lnTo>
                  <a:lnTo>
                    <a:pt x="48" y="96"/>
                  </a:lnTo>
                  <a:close/>
                  <a:moveTo>
                    <a:pt x="48" y="96"/>
                  </a:moveTo>
                  <a:lnTo>
                    <a:pt x="48" y="96"/>
                  </a:lnTo>
                  <a:lnTo>
                    <a:pt x="48" y="96"/>
                  </a:lnTo>
                  <a:lnTo>
                    <a:pt x="48" y="96"/>
                  </a:lnTo>
                  <a:lnTo>
                    <a:pt x="48" y="96"/>
                  </a:lnTo>
                  <a:close/>
                  <a:moveTo>
                    <a:pt x="48" y="96"/>
                  </a:moveTo>
                  <a:lnTo>
                    <a:pt x="48" y="96"/>
                  </a:lnTo>
                  <a:lnTo>
                    <a:pt x="48" y="96"/>
                  </a:lnTo>
                  <a:lnTo>
                    <a:pt x="48" y="96"/>
                  </a:lnTo>
                  <a:lnTo>
                    <a:pt x="48" y="96"/>
                  </a:lnTo>
                  <a:close/>
                  <a:moveTo>
                    <a:pt x="48" y="96"/>
                  </a:moveTo>
                  <a:lnTo>
                    <a:pt x="48" y="96"/>
                  </a:lnTo>
                  <a:lnTo>
                    <a:pt x="48" y="96"/>
                  </a:lnTo>
                  <a:lnTo>
                    <a:pt x="48" y="96"/>
                  </a:lnTo>
                  <a:lnTo>
                    <a:pt x="48" y="96"/>
                  </a:lnTo>
                  <a:close/>
                  <a:moveTo>
                    <a:pt x="48" y="96"/>
                  </a:moveTo>
                  <a:lnTo>
                    <a:pt x="48" y="96"/>
                  </a:lnTo>
                  <a:lnTo>
                    <a:pt x="48" y="96"/>
                  </a:lnTo>
                  <a:lnTo>
                    <a:pt x="48" y="96"/>
                  </a:lnTo>
                  <a:lnTo>
                    <a:pt x="48" y="96"/>
                  </a:lnTo>
                  <a:close/>
                  <a:moveTo>
                    <a:pt x="48" y="96"/>
                  </a:moveTo>
                  <a:lnTo>
                    <a:pt x="48" y="96"/>
                  </a:lnTo>
                  <a:lnTo>
                    <a:pt x="48" y="96"/>
                  </a:lnTo>
                  <a:lnTo>
                    <a:pt x="48" y="96"/>
                  </a:lnTo>
                  <a:lnTo>
                    <a:pt x="48" y="96"/>
                  </a:lnTo>
                  <a:close/>
                  <a:moveTo>
                    <a:pt x="48" y="96"/>
                  </a:moveTo>
                  <a:lnTo>
                    <a:pt x="48" y="96"/>
                  </a:lnTo>
                  <a:lnTo>
                    <a:pt x="48" y="96"/>
                  </a:lnTo>
                  <a:lnTo>
                    <a:pt x="48" y="96"/>
                  </a:lnTo>
                  <a:lnTo>
                    <a:pt x="48" y="96"/>
                  </a:lnTo>
                  <a:close/>
                  <a:moveTo>
                    <a:pt x="48" y="48"/>
                  </a:moveTo>
                  <a:lnTo>
                    <a:pt x="48" y="48"/>
                  </a:lnTo>
                  <a:lnTo>
                    <a:pt x="48" y="96"/>
                  </a:lnTo>
                  <a:lnTo>
                    <a:pt x="48" y="96"/>
                  </a:lnTo>
                  <a:lnTo>
                    <a:pt x="48" y="48"/>
                  </a:lnTo>
                  <a:close/>
                  <a:moveTo>
                    <a:pt x="48" y="48"/>
                  </a:moveTo>
                  <a:lnTo>
                    <a:pt x="48" y="48"/>
                  </a:lnTo>
                  <a:lnTo>
                    <a:pt x="48" y="48"/>
                  </a:lnTo>
                  <a:lnTo>
                    <a:pt x="48" y="48"/>
                  </a:lnTo>
                  <a:lnTo>
                    <a:pt x="48" y="48"/>
                  </a:lnTo>
                  <a:close/>
                  <a:moveTo>
                    <a:pt x="48" y="48"/>
                  </a:moveTo>
                  <a:lnTo>
                    <a:pt x="48" y="48"/>
                  </a:lnTo>
                  <a:lnTo>
                    <a:pt x="48" y="48"/>
                  </a:lnTo>
                  <a:lnTo>
                    <a:pt x="48" y="48"/>
                  </a:lnTo>
                  <a:lnTo>
                    <a:pt x="48" y="48"/>
                  </a:lnTo>
                  <a:close/>
                  <a:moveTo>
                    <a:pt x="48" y="48"/>
                  </a:moveTo>
                  <a:lnTo>
                    <a:pt x="48" y="48"/>
                  </a:lnTo>
                  <a:lnTo>
                    <a:pt x="48" y="48"/>
                  </a:lnTo>
                  <a:lnTo>
                    <a:pt x="48" y="48"/>
                  </a:lnTo>
                  <a:lnTo>
                    <a:pt x="48" y="48"/>
                  </a:lnTo>
                  <a:close/>
                  <a:moveTo>
                    <a:pt x="48" y="48"/>
                  </a:moveTo>
                  <a:lnTo>
                    <a:pt x="48" y="48"/>
                  </a:lnTo>
                  <a:lnTo>
                    <a:pt x="48" y="48"/>
                  </a:lnTo>
                  <a:lnTo>
                    <a:pt x="48" y="48"/>
                  </a:lnTo>
                  <a:lnTo>
                    <a:pt x="48" y="48"/>
                  </a:lnTo>
                  <a:close/>
                  <a:moveTo>
                    <a:pt x="48" y="0"/>
                  </a:moveTo>
                  <a:lnTo>
                    <a:pt x="48" y="0"/>
                  </a:lnTo>
                  <a:lnTo>
                    <a:pt x="48" y="48"/>
                  </a:lnTo>
                  <a:lnTo>
                    <a:pt x="48" y="48"/>
                  </a:lnTo>
                  <a:lnTo>
                    <a:pt x="48" y="0"/>
                  </a:lnTo>
                  <a:close/>
                  <a:moveTo>
                    <a:pt x="48" y="0"/>
                  </a:moveTo>
                  <a:lnTo>
                    <a:pt x="48" y="0"/>
                  </a:lnTo>
                  <a:lnTo>
                    <a:pt x="48" y="0"/>
                  </a:lnTo>
                  <a:lnTo>
                    <a:pt x="48" y="0"/>
                  </a:lnTo>
                  <a:lnTo>
                    <a:pt x="48" y="0"/>
                  </a:lnTo>
                  <a:close/>
                  <a:moveTo>
                    <a:pt x="48" y="0"/>
                  </a:moveTo>
                  <a:lnTo>
                    <a:pt x="48" y="0"/>
                  </a:lnTo>
                  <a:lnTo>
                    <a:pt x="48" y="0"/>
                  </a:lnTo>
                  <a:lnTo>
                    <a:pt x="48" y="0"/>
                  </a:lnTo>
                  <a:lnTo>
                    <a:pt x="48" y="0"/>
                  </a:lnTo>
                  <a:close/>
                  <a:moveTo>
                    <a:pt x="48" y="0"/>
                  </a:moveTo>
                  <a:lnTo>
                    <a:pt x="48" y="0"/>
                  </a:lnTo>
                  <a:lnTo>
                    <a:pt x="48" y="0"/>
                  </a:lnTo>
                  <a:lnTo>
                    <a:pt x="48" y="0"/>
                  </a:lnTo>
                  <a:lnTo>
                    <a:pt x="48" y="0"/>
                  </a:lnTo>
                  <a:close/>
                  <a:moveTo>
                    <a:pt x="48" y="0"/>
                  </a:moveTo>
                  <a:lnTo>
                    <a:pt x="48" y="0"/>
                  </a:lnTo>
                  <a:lnTo>
                    <a:pt x="48" y="0"/>
                  </a:lnTo>
                  <a:lnTo>
                    <a:pt x="48" y="0"/>
                  </a:lnTo>
                  <a:lnTo>
                    <a:pt x="48" y="0"/>
                  </a:lnTo>
                  <a:close/>
                  <a:moveTo>
                    <a:pt x="48" y="0"/>
                  </a:moveTo>
                  <a:lnTo>
                    <a:pt x="48" y="0"/>
                  </a:lnTo>
                  <a:lnTo>
                    <a:pt x="48" y="0"/>
                  </a:lnTo>
                  <a:lnTo>
                    <a:pt x="48" y="0"/>
                  </a:lnTo>
                  <a:lnTo>
                    <a:pt x="48" y="0"/>
                  </a:lnTo>
                  <a:close/>
                  <a:moveTo>
                    <a:pt x="48" y="0"/>
                  </a:moveTo>
                  <a:lnTo>
                    <a:pt x="48" y="0"/>
                  </a:lnTo>
                  <a:lnTo>
                    <a:pt x="48" y="0"/>
                  </a:lnTo>
                  <a:lnTo>
                    <a:pt x="48" y="0"/>
                  </a:lnTo>
                  <a:lnTo>
                    <a:pt x="48" y="0"/>
                  </a:lnTo>
                  <a:close/>
                  <a:moveTo>
                    <a:pt x="0" y="0"/>
                  </a:moveTo>
                  <a:lnTo>
                    <a:pt x="0" y="0"/>
                  </a:lnTo>
                  <a:lnTo>
                    <a:pt x="0" y="0"/>
                  </a:lnTo>
                  <a:lnTo>
                    <a:pt x="0" y="0"/>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47"/>
            <p:cNvSpPr/>
            <p:nvPr/>
          </p:nvSpPr>
          <p:spPr>
            <a:xfrm>
              <a:off x="5550900" y="2825050"/>
              <a:ext cx="2425" cy="1225"/>
            </a:xfrm>
            <a:custGeom>
              <a:avLst/>
              <a:gdLst/>
              <a:ahLst/>
              <a:cxnLst/>
              <a:rect l="l" t="t" r="r" b="b"/>
              <a:pathLst>
                <a:path w="97" h="49" fill="none" extrusionOk="0">
                  <a:moveTo>
                    <a:pt x="97" y="1"/>
                  </a:moveTo>
                  <a:lnTo>
                    <a:pt x="97" y="1"/>
                  </a:lnTo>
                  <a:lnTo>
                    <a:pt x="1" y="49"/>
                  </a:lnTo>
                  <a:lnTo>
                    <a:pt x="1" y="49"/>
                  </a:lnTo>
                  <a:lnTo>
                    <a:pt x="97"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47"/>
            <p:cNvSpPr/>
            <p:nvPr/>
          </p:nvSpPr>
          <p:spPr>
            <a:xfrm>
              <a:off x="5553300" y="2825050"/>
              <a:ext cx="25" cy="25"/>
            </a:xfrm>
            <a:custGeom>
              <a:avLst/>
              <a:gdLst/>
              <a:ahLst/>
              <a:cxnLst/>
              <a:rect l="l" t="t" r="r" b="b"/>
              <a:pathLst>
                <a:path w="1" h="1" fill="none" extrusionOk="0">
                  <a:moveTo>
                    <a:pt x="1" y="1"/>
                  </a:moveTo>
                  <a:lnTo>
                    <a:pt x="1" y="1"/>
                  </a:lnTo>
                  <a:lnTo>
                    <a:pt x="1" y="1"/>
                  </a:lnTo>
                  <a:lnTo>
                    <a:pt x="1" y="1"/>
                  </a:lnTo>
                  <a:lnTo>
                    <a:pt x="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47"/>
            <p:cNvSpPr/>
            <p:nvPr/>
          </p:nvSpPr>
          <p:spPr>
            <a:xfrm>
              <a:off x="5553300" y="2825050"/>
              <a:ext cx="25" cy="25"/>
            </a:xfrm>
            <a:custGeom>
              <a:avLst/>
              <a:gdLst/>
              <a:ahLst/>
              <a:cxnLst/>
              <a:rect l="l" t="t" r="r" b="b"/>
              <a:pathLst>
                <a:path w="1" h="1" fill="none" extrusionOk="0">
                  <a:moveTo>
                    <a:pt x="1" y="1"/>
                  </a:moveTo>
                  <a:lnTo>
                    <a:pt x="1" y="1"/>
                  </a:lnTo>
                  <a:lnTo>
                    <a:pt x="1" y="1"/>
                  </a:lnTo>
                  <a:lnTo>
                    <a:pt x="1" y="1"/>
                  </a:lnTo>
                  <a:lnTo>
                    <a:pt x="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47"/>
            <p:cNvSpPr/>
            <p:nvPr/>
          </p:nvSpPr>
          <p:spPr>
            <a:xfrm>
              <a:off x="5553300" y="2825050"/>
              <a:ext cx="25" cy="25"/>
            </a:xfrm>
            <a:custGeom>
              <a:avLst/>
              <a:gdLst/>
              <a:ahLst/>
              <a:cxnLst/>
              <a:rect l="l" t="t" r="r" b="b"/>
              <a:pathLst>
                <a:path w="1" h="1" fill="none" extrusionOk="0">
                  <a:moveTo>
                    <a:pt x="1" y="1"/>
                  </a:moveTo>
                  <a:lnTo>
                    <a:pt x="1" y="1"/>
                  </a:lnTo>
                  <a:lnTo>
                    <a:pt x="1" y="1"/>
                  </a:lnTo>
                  <a:lnTo>
                    <a:pt x="1" y="1"/>
                  </a:lnTo>
                  <a:lnTo>
                    <a:pt x="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47"/>
            <p:cNvSpPr/>
            <p:nvPr/>
          </p:nvSpPr>
          <p:spPr>
            <a:xfrm>
              <a:off x="5553300" y="2825050"/>
              <a:ext cx="25" cy="25"/>
            </a:xfrm>
            <a:custGeom>
              <a:avLst/>
              <a:gdLst/>
              <a:ahLst/>
              <a:cxnLst/>
              <a:rect l="l" t="t" r="r" b="b"/>
              <a:pathLst>
                <a:path w="1" h="1" fill="none" extrusionOk="0">
                  <a:moveTo>
                    <a:pt x="1" y="1"/>
                  </a:moveTo>
                  <a:lnTo>
                    <a:pt x="1" y="1"/>
                  </a:lnTo>
                  <a:lnTo>
                    <a:pt x="1" y="1"/>
                  </a:lnTo>
                  <a:lnTo>
                    <a:pt x="1" y="1"/>
                  </a:lnTo>
                  <a:lnTo>
                    <a:pt x="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47"/>
            <p:cNvSpPr/>
            <p:nvPr/>
          </p:nvSpPr>
          <p:spPr>
            <a:xfrm>
              <a:off x="5553300" y="2825050"/>
              <a:ext cx="25" cy="25"/>
            </a:xfrm>
            <a:custGeom>
              <a:avLst/>
              <a:gdLst/>
              <a:ahLst/>
              <a:cxnLst/>
              <a:rect l="l" t="t" r="r" b="b"/>
              <a:pathLst>
                <a:path w="1" h="1" fill="none" extrusionOk="0">
                  <a:moveTo>
                    <a:pt x="1" y="1"/>
                  </a:moveTo>
                  <a:lnTo>
                    <a:pt x="1" y="1"/>
                  </a:lnTo>
                  <a:lnTo>
                    <a:pt x="1" y="1"/>
                  </a:lnTo>
                  <a:lnTo>
                    <a:pt x="1" y="1"/>
                  </a:lnTo>
                  <a:lnTo>
                    <a:pt x="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47"/>
            <p:cNvSpPr/>
            <p:nvPr/>
          </p:nvSpPr>
          <p:spPr>
            <a:xfrm>
              <a:off x="5553300" y="2825050"/>
              <a:ext cx="25" cy="25"/>
            </a:xfrm>
            <a:custGeom>
              <a:avLst/>
              <a:gdLst/>
              <a:ahLst/>
              <a:cxnLst/>
              <a:rect l="l" t="t" r="r" b="b"/>
              <a:pathLst>
                <a:path w="1" h="1" fill="none" extrusionOk="0">
                  <a:moveTo>
                    <a:pt x="1" y="1"/>
                  </a:moveTo>
                  <a:lnTo>
                    <a:pt x="1" y="1"/>
                  </a:lnTo>
                  <a:lnTo>
                    <a:pt x="1" y="1"/>
                  </a:lnTo>
                  <a:lnTo>
                    <a:pt x="1" y="1"/>
                  </a:lnTo>
                  <a:lnTo>
                    <a:pt x="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47"/>
            <p:cNvSpPr/>
            <p:nvPr/>
          </p:nvSpPr>
          <p:spPr>
            <a:xfrm>
              <a:off x="5553300" y="2825050"/>
              <a:ext cx="25" cy="25"/>
            </a:xfrm>
            <a:custGeom>
              <a:avLst/>
              <a:gdLst/>
              <a:ahLst/>
              <a:cxnLst/>
              <a:rect l="l" t="t" r="r" b="b"/>
              <a:pathLst>
                <a:path w="1" h="1" fill="none" extrusionOk="0">
                  <a:moveTo>
                    <a:pt x="1" y="1"/>
                  </a:moveTo>
                  <a:lnTo>
                    <a:pt x="1" y="1"/>
                  </a:lnTo>
                  <a:lnTo>
                    <a:pt x="1" y="1"/>
                  </a:lnTo>
                  <a:lnTo>
                    <a:pt x="1" y="1"/>
                  </a:lnTo>
                  <a:lnTo>
                    <a:pt x="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47"/>
            <p:cNvSpPr/>
            <p:nvPr/>
          </p:nvSpPr>
          <p:spPr>
            <a:xfrm>
              <a:off x="5553300" y="2825050"/>
              <a:ext cx="25" cy="25"/>
            </a:xfrm>
            <a:custGeom>
              <a:avLst/>
              <a:gdLst/>
              <a:ahLst/>
              <a:cxnLst/>
              <a:rect l="l" t="t" r="r" b="b"/>
              <a:pathLst>
                <a:path w="1" h="1" fill="none" extrusionOk="0">
                  <a:moveTo>
                    <a:pt x="1" y="1"/>
                  </a:moveTo>
                  <a:lnTo>
                    <a:pt x="1" y="1"/>
                  </a:lnTo>
                  <a:lnTo>
                    <a:pt x="1" y="1"/>
                  </a:lnTo>
                  <a:lnTo>
                    <a:pt x="1" y="1"/>
                  </a:lnTo>
                  <a:lnTo>
                    <a:pt x="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47"/>
            <p:cNvSpPr/>
            <p:nvPr/>
          </p:nvSpPr>
          <p:spPr>
            <a:xfrm>
              <a:off x="5445250" y="2816650"/>
              <a:ext cx="105675" cy="9625"/>
            </a:xfrm>
            <a:custGeom>
              <a:avLst/>
              <a:gdLst/>
              <a:ahLst/>
              <a:cxnLst/>
              <a:rect l="l" t="t" r="r" b="b"/>
              <a:pathLst>
                <a:path w="4227" h="385" fill="none" extrusionOk="0">
                  <a:moveTo>
                    <a:pt x="0" y="1"/>
                  </a:moveTo>
                  <a:lnTo>
                    <a:pt x="0" y="1"/>
                  </a:lnTo>
                  <a:lnTo>
                    <a:pt x="0" y="1"/>
                  </a:lnTo>
                  <a:lnTo>
                    <a:pt x="2786" y="241"/>
                  </a:lnTo>
                  <a:lnTo>
                    <a:pt x="4227" y="385"/>
                  </a:lnTo>
                  <a:lnTo>
                    <a:pt x="4227" y="385"/>
                  </a:lnTo>
                  <a:lnTo>
                    <a:pt x="4227" y="385"/>
                  </a:lnTo>
                  <a:lnTo>
                    <a:pt x="2786" y="241"/>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47"/>
            <p:cNvSpPr/>
            <p:nvPr/>
          </p:nvSpPr>
          <p:spPr>
            <a:xfrm>
              <a:off x="5157100" y="2783025"/>
              <a:ext cx="156100" cy="19250"/>
            </a:xfrm>
            <a:custGeom>
              <a:avLst/>
              <a:gdLst/>
              <a:ahLst/>
              <a:cxnLst/>
              <a:rect l="l" t="t" r="r" b="b"/>
              <a:pathLst>
                <a:path w="6244" h="770" fill="none" extrusionOk="0">
                  <a:moveTo>
                    <a:pt x="0" y="1"/>
                  </a:moveTo>
                  <a:lnTo>
                    <a:pt x="0" y="1"/>
                  </a:lnTo>
                  <a:lnTo>
                    <a:pt x="0" y="1"/>
                  </a:lnTo>
                  <a:lnTo>
                    <a:pt x="6244" y="769"/>
                  </a:lnTo>
                  <a:lnTo>
                    <a:pt x="6244" y="769"/>
                  </a:lnTo>
                  <a:lnTo>
                    <a:pt x="6244" y="769"/>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47"/>
            <p:cNvSpPr/>
            <p:nvPr/>
          </p:nvSpPr>
          <p:spPr>
            <a:xfrm>
              <a:off x="4928975" y="2750625"/>
              <a:ext cx="94875" cy="15625"/>
            </a:xfrm>
            <a:custGeom>
              <a:avLst/>
              <a:gdLst/>
              <a:ahLst/>
              <a:cxnLst/>
              <a:rect l="l" t="t" r="r" b="b"/>
              <a:pathLst>
                <a:path w="3795" h="625" fill="none" extrusionOk="0">
                  <a:moveTo>
                    <a:pt x="1" y="0"/>
                  </a:moveTo>
                  <a:lnTo>
                    <a:pt x="1" y="0"/>
                  </a:lnTo>
                  <a:lnTo>
                    <a:pt x="385" y="96"/>
                  </a:lnTo>
                  <a:lnTo>
                    <a:pt x="1153" y="240"/>
                  </a:lnTo>
                  <a:lnTo>
                    <a:pt x="3794" y="625"/>
                  </a:lnTo>
                  <a:lnTo>
                    <a:pt x="3794" y="625"/>
                  </a:lnTo>
                  <a:lnTo>
                    <a:pt x="3794" y="625"/>
                  </a:lnTo>
                  <a:lnTo>
                    <a:pt x="1153" y="240"/>
                  </a:lnTo>
                  <a:lnTo>
                    <a:pt x="385" y="96"/>
                  </a:lnTo>
                  <a:lnTo>
                    <a:pt x="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47"/>
            <p:cNvSpPr/>
            <p:nvPr/>
          </p:nvSpPr>
          <p:spPr>
            <a:xfrm>
              <a:off x="4927775" y="2749425"/>
              <a:ext cx="1225" cy="1225"/>
            </a:xfrm>
            <a:custGeom>
              <a:avLst/>
              <a:gdLst/>
              <a:ahLst/>
              <a:cxnLst/>
              <a:rect l="l" t="t" r="r" b="b"/>
              <a:pathLst>
                <a:path w="49" h="49" fill="none" extrusionOk="0">
                  <a:moveTo>
                    <a:pt x="0" y="0"/>
                  </a:moveTo>
                  <a:lnTo>
                    <a:pt x="0" y="0"/>
                  </a:lnTo>
                  <a:lnTo>
                    <a:pt x="49" y="48"/>
                  </a:lnTo>
                  <a:lnTo>
                    <a:pt x="49" y="48"/>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47"/>
            <p:cNvSpPr/>
            <p:nvPr/>
          </p:nvSpPr>
          <p:spPr>
            <a:xfrm>
              <a:off x="4927775" y="2749425"/>
              <a:ext cx="25" cy="25"/>
            </a:xfrm>
            <a:custGeom>
              <a:avLst/>
              <a:gdLst/>
              <a:ahLst/>
              <a:cxnLst/>
              <a:rect l="l" t="t" r="r" b="b"/>
              <a:pathLst>
                <a:path w="1" h="1" fill="none" extrusionOk="0">
                  <a:moveTo>
                    <a:pt x="0" y="0"/>
                  </a:moveTo>
                  <a:lnTo>
                    <a:pt x="0" y="0"/>
                  </a:lnTo>
                  <a:lnTo>
                    <a:pt x="0" y="0"/>
                  </a:lnTo>
                  <a:lnTo>
                    <a:pt x="0" y="0"/>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47"/>
            <p:cNvSpPr/>
            <p:nvPr/>
          </p:nvSpPr>
          <p:spPr>
            <a:xfrm>
              <a:off x="4927775" y="2749425"/>
              <a:ext cx="25" cy="25"/>
            </a:xfrm>
            <a:custGeom>
              <a:avLst/>
              <a:gdLst/>
              <a:ahLst/>
              <a:cxnLst/>
              <a:rect l="l" t="t" r="r" b="b"/>
              <a:pathLst>
                <a:path w="1" h="1" fill="none" extrusionOk="0">
                  <a:moveTo>
                    <a:pt x="0" y="0"/>
                  </a:moveTo>
                  <a:lnTo>
                    <a:pt x="0" y="0"/>
                  </a:lnTo>
                  <a:lnTo>
                    <a:pt x="0" y="0"/>
                  </a:lnTo>
                  <a:lnTo>
                    <a:pt x="0" y="0"/>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47"/>
            <p:cNvSpPr/>
            <p:nvPr/>
          </p:nvSpPr>
          <p:spPr>
            <a:xfrm>
              <a:off x="4927775" y="2749425"/>
              <a:ext cx="25" cy="25"/>
            </a:xfrm>
            <a:custGeom>
              <a:avLst/>
              <a:gdLst/>
              <a:ahLst/>
              <a:cxnLst/>
              <a:rect l="l" t="t" r="r" b="b"/>
              <a:pathLst>
                <a:path w="1" h="1" fill="none" extrusionOk="0">
                  <a:moveTo>
                    <a:pt x="0" y="0"/>
                  </a:moveTo>
                  <a:lnTo>
                    <a:pt x="0" y="0"/>
                  </a:lnTo>
                  <a:lnTo>
                    <a:pt x="0" y="0"/>
                  </a:lnTo>
                  <a:lnTo>
                    <a:pt x="0" y="0"/>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47"/>
            <p:cNvSpPr/>
            <p:nvPr/>
          </p:nvSpPr>
          <p:spPr>
            <a:xfrm>
              <a:off x="4927775" y="2749425"/>
              <a:ext cx="25" cy="25"/>
            </a:xfrm>
            <a:custGeom>
              <a:avLst/>
              <a:gdLst/>
              <a:ahLst/>
              <a:cxnLst/>
              <a:rect l="l" t="t" r="r" b="b"/>
              <a:pathLst>
                <a:path w="1" h="1" fill="none" extrusionOk="0">
                  <a:moveTo>
                    <a:pt x="0" y="0"/>
                  </a:moveTo>
                  <a:lnTo>
                    <a:pt x="0" y="0"/>
                  </a:lnTo>
                  <a:lnTo>
                    <a:pt x="0" y="0"/>
                  </a:lnTo>
                  <a:lnTo>
                    <a:pt x="0" y="0"/>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47"/>
            <p:cNvSpPr/>
            <p:nvPr/>
          </p:nvSpPr>
          <p:spPr>
            <a:xfrm>
              <a:off x="4927775" y="2749425"/>
              <a:ext cx="25" cy="25"/>
            </a:xfrm>
            <a:custGeom>
              <a:avLst/>
              <a:gdLst/>
              <a:ahLst/>
              <a:cxnLst/>
              <a:rect l="l" t="t" r="r" b="b"/>
              <a:pathLst>
                <a:path w="1" h="1" fill="none" extrusionOk="0">
                  <a:moveTo>
                    <a:pt x="0" y="0"/>
                  </a:moveTo>
                  <a:lnTo>
                    <a:pt x="0" y="0"/>
                  </a:lnTo>
                  <a:lnTo>
                    <a:pt x="0" y="0"/>
                  </a:lnTo>
                  <a:lnTo>
                    <a:pt x="0" y="0"/>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47"/>
            <p:cNvSpPr/>
            <p:nvPr/>
          </p:nvSpPr>
          <p:spPr>
            <a:xfrm>
              <a:off x="4927775" y="2749425"/>
              <a:ext cx="25" cy="25"/>
            </a:xfrm>
            <a:custGeom>
              <a:avLst/>
              <a:gdLst/>
              <a:ahLst/>
              <a:cxnLst/>
              <a:rect l="l" t="t" r="r" b="b"/>
              <a:pathLst>
                <a:path w="1" h="1" fill="none" extrusionOk="0">
                  <a:moveTo>
                    <a:pt x="0" y="0"/>
                  </a:moveTo>
                  <a:lnTo>
                    <a:pt x="0" y="0"/>
                  </a:lnTo>
                  <a:lnTo>
                    <a:pt x="0" y="0"/>
                  </a:lnTo>
                  <a:lnTo>
                    <a:pt x="0" y="0"/>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47"/>
            <p:cNvSpPr/>
            <p:nvPr/>
          </p:nvSpPr>
          <p:spPr>
            <a:xfrm>
              <a:off x="4927775" y="2749425"/>
              <a:ext cx="25" cy="25"/>
            </a:xfrm>
            <a:custGeom>
              <a:avLst/>
              <a:gdLst/>
              <a:ahLst/>
              <a:cxnLst/>
              <a:rect l="l" t="t" r="r" b="b"/>
              <a:pathLst>
                <a:path w="1" h="1" fill="none" extrusionOk="0">
                  <a:moveTo>
                    <a:pt x="0" y="0"/>
                  </a:moveTo>
                  <a:lnTo>
                    <a:pt x="0" y="0"/>
                  </a:lnTo>
                  <a:lnTo>
                    <a:pt x="0" y="0"/>
                  </a:lnTo>
                  <a:lnTo>
                    <a:pt x="0" y="0"/>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47"/>
            <p:cNvSpPr/>
            <p:nvPr/>
          </p:nvSpPr>
          <p:spPr>
            <a:xfrm>
              <a:off x="4927775" y="2748225"/>
              <a:ext cx="25" cy="1225"/>
            </a:xfrm>
            <a:custGeom>
              <a:avLst/>
              <a:gdLst/>
              <a:ahLst/>
              <a:cxnLst/>
              <a:rect l="l" t="t" r="r" b="b"/>
              <a:pathLst>
                <a:path w="1" h="49" fill="none" extrusionOk="0">
                  <a:moveTo>
                    <a:pt x="0" y="0"/>
                  </a:moveTo>
                  <a:lnTo>
                    <a:pt x="0" y="0"/>
                  </a:lnTo>
                  <a:lnTo>
                    <a:pt x="0" y="48"/>
                  </a:lnTo>
                  <a:lnTo>
                    <a:pt x="0" y="48"/>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47"/>
            <p:cNvSpPr/>
            <p:nvPr/>
          </p:nvSpPr>
          <p:spPr>
            <a:xfrm>
              <a:off x="4927775" y="2748225"/>
              <a:ext cx="25" cy="25"/>
            </a:xfrm>
            <a:custGeom>
              <a:avLst/>
              <a:gdLst/>
              <a:ahLst/>
              <a:cxnLst/>
              <a:rect l="l" t="t" r="r" b="b"/>
              <a:pathLst>
                <a:path w="1" h="1" fill="none" extrusionOk="0">
                  <a:moveTo>
                    <a:pt x="0" y="0"/>
                  </a:moveTo>
                  <a:lnTo>
                    <a:pt x="0" y="0"/>
                  </a:lnTo>
                  <a:lnTo>
                    <a:pt x="0" y="0"/>
                  </a:lnTo>
                  <a:lnTo>
                    <a:pt x="0" y="0"/>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47"/>
            <p:cNvSpPr/>
            <p:nvPr/>
          </p:nvSpPr>
          <p:spPr>
            <a:xfrm>
              <a:off x="4927775" y="2748225"/>
              <a:ext cx="25" cy="25"/>
            </a:xfrm>
            <a:custGeom>
              <a:avLst/>
              <a:gdLst/>
              <a:ahLst/>
              <a:cxnLst/>
              <a:rect l="l" t="t" r="r" b="b"/>
              <a:pathLst>
                <a:path w="1" h="1" fill="none" extrusionOk="0">
                  <a:moveTo>
                    <a:pt x="0" y="0"/>
                  </a:moveTo>
                  <a:lnTo>
                    <a:pt x="0" y="0"/>
                  </a:lnTo>
                  <a:lnTo>
                    <a:pt x="0" y="0"/>
                  </a:lnTo>
                  <a:lnTo>
                    <a:pt x="0" y="0"/>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47"/>
            <p:cNvSpPr/>
            <p:nvPr/>
          </p:nvSpPr>
          <p:spPr>
            <a:xfrm>
              <a:off x="4927775" y="2748225"/>
              <a:ext cx="25" cy="25"/>
            </a:xfrm>
            <a:custGeom>
              <a:avLst/>
              <a:gdLst/>
              <a:ahLst/>
              <a:cxnLst/>
              <a:rect l="l" t="t" r="r" b="b"/>
              <a:pathLst>
                <a:path w="1" h="1" fill="none" extrusionOk="0">
                  <a:moveTo>
                    <a:pt x="0" y="0"/>
                  </a:moveTo>
                  <a:lnTo>
                    <a:pt x="0" y="0"/>
                  </a:lnTo>
                  <a:lnTo>
                    <a:pt x="0" y="0"/>
                  </a:lnTo>
                  <a:lnTo>
                    <a:pt x="0" y="0"/>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47"/>
            <p:cNvSpPr/>
            <p:nvPr/>
          </p:nvSpPr>
          <p:spPr>
            <a:xfrm>
              <a:off x="4927775" y="2748225"/>
              <a:ext cx="25" cy="25"/>
            </a:xfrm>
            <a:custGeom>
              <a:avLst/>
              <a:gdLst/>
              <a:ahLst/>
              <a:cxnLst/>
              <a:rect l="l" t="t" r="r" b="b"/>
              <a:pathLst>
                <a:path w="1" h="1" fill="none" extrusionOk="0">
                  <a:moveTo>
                    <a:pt x="0" y="0"/>
                  </a:moveTo>
                  <a:lnTo>
                    <a:pt x="0" y="0"/>
                  </a:lnTo>
                  <a:lnTo>
                    <a:pt x="0" y="0"/>
                  </a:lnTo>
                  <a:lnTo>
                    <a:pt x="0" y="0"/>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47"/>
            <p:cNvSpPr/>
            <p:nvPr/>
          </p:nvSpPr>
          <p:spPr>
            <a:xfrm>
              <a:off x="4927775" y="2747025"/>
              <a:ext cx="25" cy="1225"/>
            </a:xfrm>
            <a:custGeom>
              <a:avLst/>
              <a:gdLst/>
              <a:ahLst/>
              <a:cxnLst/>
              <a:rect l="l" t="t" r="r" b="b"/>
              <a:pathLst>
                <a:path w="1" h="49" fill="none" extrusionOk="0">
                  <a:moveTo>
                    <a:pt x="0" y="0"/>
                  </a:moveTo>
                  <a:lnTo>
                    <a:pt x="0" y="0"/>
                  </a:lnTo>
                  <a:lnTo>
                    <a:pt x="0" y="48"/>
                  </a:lnTo>
                  <a:lnTo>
                    <a:pt x="0" y="48"/>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47"/>
            <p:cNvSpPr/>
            <p:nvPr/>
          </p:nvSpPr>
          <p:spPr>
            <a:xfrm>
              <a:off x="4927775" y="2747025"/>
              <a:ext cx="25" cy="25"/>
            </a:xfrm>
            <a:custGeom>
              <a:avLst/>
              <a:gdLst/>
              <a:ahLst/>
              <a:cxnLst/>
              <a:rect l="l" t="t" r="r" b="b"/>
              <a:pathLst>
                <a:path w="1" h="1" fill="none" extrusionOk="0">
                  <a:moveTo>
                    <a:pt x="0" y="0"/>
                  </a:moveTo>
                  <a:lnTo>
                    <a:pt x="0" y="0"/>
                  </a:lnTo>
                  <a:lnTo>
                    <a:pt x="0" y="0"/>
                  </a:lnTo>
                  <a:lnTo>
                    <a:pt x="0" y="0"/>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47"/>
            <p:cNvSpPr/>
            <p:nvPr/>
          </p:nvSpPr>
          <p:spPr>
            <a:xfrm>
              <a:off x="4927775" y="2747025"/>
              <a:ext cx="25" cy="25"/>
            </a:xfrm>
            <a:custGeom>
              <a:avLst/>
              <a:gdLst/>
              <a:ahLst/>
              <a:cxnLst/>
              <a:rect l="l" t="t" r="r" b="b"/>
              <a:pathLst>
                <a:path w="1" h="1" fill="none" extrusionOk="0">
                  <a:moveTo>
                    <a:pt x="0" y="0"/>
                  </a:moveTo>
                  <a:lnTo>
                    <a:pt x="0" y="0"/>
                  </a:lnTo>
                  <a:lnTo>
                    <a:pt x="0" y="0"/>
                  </a:lnTo>
                  <a:lnTo>
                    <a:pt x="0" y="0"/>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47"/>
            <p:cNvSpPr/>
            <p:nvPr/>
          </p:nvSpPr>
          <p:spPr>
            <a:xfrm>
              <a:off x="4927775" y="2747025"/>
              <a:ext cx="25" cy="25"/>
            </a:xfrm>
            <a:custGeom>
              <a:avLst/>
              <a:gdLst/>
              <a:ahLst/>
              <a:cxnLst/>
              <a:rect l="l" t="t" r="r" b="b"/>
              <a:pathLst>
                <a:path w="1" h="1" fill="none" extrusionOk="0">
                  <a:moveTo>
                    <a:pt x="0" y="0"/>
                  </a:moveTo>
                  <a:lnTo>
                    <a:pt x="0" y="0"/>
                  </a:lnTo>
                  <a:lnTo>
                    <a:pt x="0" y="0"/>
                  </a:lnTo>
                  <a:lnTo>
                    <a:pt x="0" y="0"/>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47"/>
            <p:cNvSpPr/>
            <p:nvPr/>
          </p:nvSpPr>
          <p:spPr>
            <a:xfrm>
              <a:off x="4927775" y="2747025"/>
              <a:ext cx="25" cy="25"/>
            </a:xfrm>
            <a:custGeom>
              <a:avLst/>
              <a:gdLst/>
              <a:ahLst/>
              <a:cxnLst/>
              <a:rect l="l" t="t" r="r" b="b"/>
              <a:pathLst>
                <a:path w="1" h="1" fill="none" extrusionOk="0">
                  <a:moveTo>
                    <a:pt x="0" y="0"/>
                  </a:moveTo>
                  <a:lnTo>
                    <a:pt x="0" y="0"/>
                  </a:lnTo>
                  <a:lnTo>
                    <a:pt x="0" y="0"/>
                  </a:lnTo>
                  <a:lnTo>
                    <a:pt x="0" y="0"/>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47"/>
            <p:cNvSpPr/>
            <p:nvPr/>
          </p:nvSpPr>
          <p:spPr>
            <a:xfrm>
              <a:off x="4927775" y="2747025"/>
              <a:ext cx="25" cy="25"/>
            </a:xfrm>
            <a:custGeom>
              <a:avLst/>
              <a:gdLst/>
              <a:ahLst/>
              <a:cxnLst/>
              <a:rect l="l" t="t" r="r" b="b"/>
              <a:pathLst>
                <a:path w="1" h="1" fill="none" extrusionOk="0">
                  <a:moveTo>
                    <a:pt x="0" y="0"/>
                  </a:moveTo>
                  <a:lnTo>
                    <a:pt x="0" y="0"/>
                  </a:lnTo>
                  <a:lnTo>
                    <a:pt x="0" y="0"/>
                  </a:lnTo>
                  <a:lnTo>
                    <a:pt x="0" y="0"/>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47"/>
            <p:cNvSpPr/>
            <p:nvPr/>
          </p:nvSpPr>
          <p:spPr>
            <a:xfrm>
              <a:off x="4927775" y="2747025"/>
              <a:ext cx="25" cy="25"/>
            </a:xfrm>
            <a:custGeom>
              <a:avLst/>
              <a:gdLst/>
              <a:ahLst/>
              <a:cxnLst/>
              <a:rect l="l" t="t" r="r" b="b"/>
              <a:pathLst>
                <a:path w="1" h="1" fill="none" extrusionOk="0">
                  <a:moveTo>
                    <a:pt x="0" y="0"/>
                  </a:moveTo>
                  <a:lnTo>
                    <a:pt x="0" y="0"/>
                  </a:lnTo>
                  <a:lnTo>
                    <a:pt x="0" y="0"/>
                  </a:lnTo>
                  <a:lnTo>
                    <a:pt x="0" y="0"/>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47"/>
            <p:cNvSpPr/>
            <p:nvPr/>
          </p:nvSpPr>
          <p:spPr>
            <a:xfrm>
              <a:off x="4926575" y="2747025"/>
              <a:ext cx="25" cy="25"/>
            </a:xfrm>
            <a:custGeom>
              <a:avLst/>
              <a:gdLst/>
              <a:ahLst/>
              <a:cxnLst/>
              <a:rect l="l" t="t" r="r" b="b"/>
              <a:pathLst>
                <a:path w="1" h="1" fill="none" extrusionOk="0">
                  <a:moveTo>
                    <a:pt x="0" y="0"/>
                  </a:moveTo>
                  <a:lnTo>
                    <a:pt x="0" y="0"/>
                  </a:lnTo>
                  <a:lnTo>
                    <a:pt x="0" y="0"/>
                  </a:lnTo>
                  <a:lnTo>
                    <a:pt x="0" y="0"/>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47"/>
            <p:cNvSpPr/>
            <p:nvPr/>
          </p:nvSpPr>
          <p:spPr>
            <a:xfrm>
              <a:off x="4926575" y="2689375"/>
              <a:ext cx="632750" cy="136900"/>
            </a:xfrm>
            <a:custGeom>
              <a:avLst/>
              <a:gdLst/>
              <a:ahLst/>
              <a:cxnLst/>
              <a:rect l="l" t="t" r="r" b="b"/>
              <a:pathLst>
                <a:path w="25310" h="5476" extrusionOk="0">
                  <a:moveTo>
                    <a:pt x="5908" y="1"/>
                  </a:moveTo>
                  <a:lnTo>
                    <a:pt x="5523" y="97"/>
                  </a:lnTo>
                  <a:lnTo>
                    <a:pt x="5187" y="193"/>
                  </a:lnTo>
                  <a:lnTo>
                    <a:pt x="4851" y="337"/>
                  </a:lnTo>
                  <a:lnTo>
                    <a:pt x="4563" y="529"/>
                  </a:lnTo>
                  <a:lnTo>
                    <a:pt x="4323" y="721"/>
                  </a:lnTo>
                  <a:lnTo>
                    <a:pt x="4131" y="913"/>
                  </a:lnTo>
                  <a:lnTo>
                    <a:pt x="3987" y="1106"/>
                  </a:lnTo>
                  <a:lnTo>
                    <a:pt x="3698" y="1490"/>
                  </a:lnTo>
                  <a:lnTo>
                    <a:pt x="3554" y="1874"/>
                  </a:lnTo>
                  <a:lnTo>
                    <a:pt x="3458" y="2210"/>
                  </a:lnTo>
                  <a:lnTo>
                    <a:pt x="3410" y="2258"/>
                  </a:lnTo>
                  <a:lnTo>
                    <a:pt x="3362" y="2306"/>
                  </a:lnTo>
                  <a:lnTo>
                    <a:pt x="2930" y="2306"/>
                  </a:lnTo>
                  <a:lnTo>
                    <a:pt x="2594" y="2210"/>
                  </a:lnTo>
                  <a:lnTo>
                    <a:pt x="2018" y="2066"/>
                  </a:lnTo>
                  <a:lnTo>
                    <a:pt x="1345" y="1778"/>
                  </a:lnTo>
                  <a:lnTo>
                    <a:pt x="961" y="1586"/>
                  </a:lnTo>
                  <a:lnTo>
                    <a:pt x="625" y="1346"/>
                  </a:lnTo>
                  <a:lnTo>
                    <a:pt x="337" y="1058"/>
                  </a:lnTo>
                  <a:lnTo>
                    <a:pt x="97" y="673"/>
                  </a:lnTo>
                  <a:lnTo>
                    <a:pt x="0" y="1634"/>
                  </a:lnTo>
                  <a:lnTo>
                    <a:pt x="0" y="2018"/>
                  </a:lnTo>
                  <a:lnTo>
                    <a:pt x="0" y="2306"/>
                  </a:lnTo>
                  <a:lnTo>
                    <a:pt x="48" y="2306"/>
                  </a:lnTo>
                  <a:lnTo>
                    <a:pt x="48" y="2354"/>
                  </a:lnTo>
                  <a:lnTo>
                    <a:pt x="48" y="2402"/>
                  </a:lnTo>
                  <a:lnTo>
                    <a:pt x="97" y="2450"/>
                  </a:lnTo>
                  <a:lnTo>
                    <a:pt x="481" y="2546"/>
                  </a:lnTo>
                  <a:lnTo>
                    <a:pt x="1249" y="2690"/>
                  </a:lnTo>
                  <a:lnTo>
                    <a:pt x="3890" y="3075"/>
                  </a:lnTo>
                  <a:lnTo>
                    <a:pt x="3987" y="2642"/>
                  </a:lnTo>
                  <a:lnTo>
                    <a:pt x="4179" y="2162"/>
                  </a:lnTo>
                  <a:lnTo>
                    <a:pt x="4419" y="1778"/>
                  </a:lnTo>
                  <a:lnTo>
                    <a:pt x="4755" y="1394"/>
                  </a:lnTo>
                  <a:lnTo>
                    <a:pt x="5139" y="1106"/>
                  </a:lnTo>
                  <a:lnTo>
                    <a:pt x="5523" y="865"/>
                  </a:lnTo>
                  <a:lnTo>
                    <a:pt x="6004" y="721"/>
                  </a:lnTo>
                  <a:lnTo>
                    <a:pt x="6484" y="673"/>
                  </a:lnTo>
                  <a:lnTo>
                    <a:pt x="6772" y="721"/>
                  </a:lnTo>
                  <a:lnTo>
                    <a:pt x="7108" y="769"/>
                  </a:lnTo>
                  <a:lnTo>
                    <a:pt x="7396" y="817"/>
                  </a:lnTo>
                  <a:lnTo>
                    <a:pt x="7636" y="913"/>
                  </a:lnTo>
                  <a:lnTo>
                    <a:pt x="7925" y="1058"/>
                  </a:lnTo>
                  <a:lnTo>
                    <a:pt x="8117" y="1202"/>
                  </a:lnTo>
                  <a:lnTo>
                    <a:pt x="8357" y="1394"/>
                  </a:lnTo>
                  <a:lnTo>
                    <a:pt x="8693" y="1778"/>
                  </a:lnTo>
                  <a:lnTo>
                    <a:pt x="8933" y="2258"/>
                  </a:lnTo>
                  <a:lnTo>
                    <a:pt x="9125" y="2738"/>
                  </a:lnTo>
                  <a:lnTo>
                    <a:pt x="9221" y="3267"/>
                  </a:lnTo>
                  <a:lnTo>
                    <a:pt x="9221" y="3747"/>
                  </a:lnTo>
                  <a:lnTo>
                    <a:pt x="15465" y="4515"/>
                  </a:lnTo>
                  <a:lnTo>
                    <a:pt x="15609" y="4083"/>
                  </a:lnTo>
                  <a:lnTo>
                    <a:pt x="15801" y="3699"/>
                  </a:lnTo>
                  <a:lnTo>
                    <a:pt x="16089" y="3363"/>
                  </a:lnTo>
                  <a:lnTo>
                    <a:pt x="16377" y="3027"/>
                  </a:lnTo>
                  <a:lnTo>
                    <a:pt x="16713" y="2786"/>
                  </a:lnTo>
                  <a:lnTo>
                    <a:pt x="17097" y="2546"/>
                  </a:lnTo>
                  <a:lnTo>
                    <a:pt x="17530" y="2450"/>
                  </a:lnTo>
                  <a:lnTo>
                    <a:pt x="18010" y="2402"/>
                  </a:lnTo>
                  <a:lnTo>
                    <a:pt x="18250" y="2402"/>
                  </a:lnTo>
                  <a:lnTo>
                    <a:pt x="18826" y="2546"/>
                  </a:lnTo>
                  <a:lnTo>
                    <a:pt x="19307" y="2738"/>
                  </a:lnTo>
                  <a:lnTo>
                    <a:pt x="19739" y="3027"/>
                  </a:lnTo>
                  <a:lnTo>
                    <a:pt x="20075" y="3363"/>
                  </a:lnTo>
                  <a:lnTo>
                    <a:pt x="20363" y="3747"/>
                  </a:lnTo>
                  <a:lnTo>
                    <a:pt x="20555" y="4131"/>
                  </a:lnTo>
                  <a:lnTo>
                    <a:pt x="20651" y="4611"/>
                  </a:lnTo>
                  <a:lnTo>
                    <a:pt x="20747" y="5092"/>
                  </a:lnTo>
                  <a:lnTo>
                    <a:pt x="23533" y="5332"/>
                  </a:lnTo>
                  <a:lnTo>
                    <a:pt x="24974" y="5476"/>
                  </a:lnTo>
                  <a:lnTo>
                    <a:pt x="25070" y="5428"/>
                  </a:lnTo>
                  <a:lnTo>
                    <a:pt x="25166" y="5332"/>
                  </a:lnTo>
                  <a:lnTo>
                    <a:pt x="25214" y="5140"/>
                  </a:lnTo>
                  <a:lnTo>
                    <a:pt x="25310" y="4467"/>
                  </a:lnTo>
                  <a:lnTo>
                    <a:pt x="21324" y="4323"/>
                  </a:lnTo>
                  <a:lnTo>
                    <a:pt x="21180" y="3939"/>
                  </a:lnTo>
                  <a:lnTo>
                    <a:pt x="21035" y="3507"/>
                  </a:lnTo>
                  <a:lnTo>
                    <a:pt x="20747" y="3027"/>
                  </a:lnTo>
                  <a:lnTo>
                    <a:pt x="20555" y="2786"/>
                  </a:lnTo>
                  <a:lnTo>
                    <a:pt x="20315" y="2546"/>
                  </a:lnTo>
                  <a:lnTo>
                    <a:pt x="20075" y="2306"/>
                  </a:lnTo>
                  <a:lnTo>
                    <a:pt x="19787" y="2114"/>
                  </a:lnTo>
                  <a:lnTo>
                    <a:pt x="19451" y="1922"/>
                  </a:lnTo>
                  <a:lnTo>
                    <a:pt x="19066" y="1826"/>
                  </a:lnTo>
                  <a:lnTo>
                    <a:pt x="18586" y="1730"/>
                  </a:lnTo>
                  <a:lnTo>
                    <a:pt x="18106" y="1682"/>
                  </a:lnTo>
                  <a:lnTo>
                    <a:pt x="17482" y="1682"/>
                  </a:lnTo>
                  <a:lnTo>
                    <a:pt x="17049" y="1730"/>
                  </a:lnTo>
                  <a:lnTo>
                    <a:pt x="16665" y="1826"/>
                  </a:lnTo>
                  <a:lnTo>
                    <a:pt x="16329" y="1970"/>
                  </a:lnTo>
                  <a:lnTo>
                    <a:pt x="16041" y="2114"/>
                  </a:lnTo>
                  <a:lnTo>
                    <a:pt x="15801" y="2306"/>
                  </a:lnTo>
                  <a:lnTo>
                    <a:pt x="15369" y="2642"/>
                  </a:lnTo>
                  <a:lnTo>
                    <a:pt x="15032" y="3027"/>
                  </a:lnTo>
                  <a:lnTo>
                    <a:pt x="14840" y="3315"/>
                  </a:lnTo>
                  <a:lnTo>
                    <a:pt x="14696" y="3651"/>
                  </a:lnTo>
                  <a:lnTo>
                    <a:pt x="9894" y="3171"/>
                  </a:lnTo>
                  <a:lnTo>
                    <a:pt x="9846" y="2738"/>
                  </a:lnTo>
                  <a:lnTo>
                    <a:pt x="9750" y="2258"/>
                  </a:lnTo>
                  <a:lnTo>
                    <a:pt x="9509" y="1730"/>
                  </a:lnTo>
                  <a:lnTo>
                    <a:pt x="9365" y="1442"/>
                  </a:lnTo>
                  <a:lnTo>
                    <a:pt x="9125" y="1154"/>
                  </a:lnTo>
                  <a:lnTo>
                    <a:pt x="8885" y="913"/>
                  </a:lnTo>
                  <a:lnTo>
                    <a:pt x="8597" y="673"/>
                  </a:lnTo>
                  <a:lnTo>
                    <a:pt x="8261" y="433"/>
                  </a:lnTo>
                  <a:lnTo>
                    <a:pt x="7877" y="241"/>
                  </a:lnTo>
                  <a:lnTo>
                    <a:pt x="7396" y="97"/>
                  </a:lnTo>
                  <a:lnTo>
                    <a:pt x="6868" y="49"/>
                  </a:lnTo>
                  <a:lnTo>
                    <a:pt x="6340" y="1"/>
                  </a:lnTo>
                  <a:close/>
                </a:path>
              </a:pathLst>
            </a:custGeom>
            <a:solidFill>
              <a:srgbClr val="FA81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47"/>
            <p:cNvSpPr/>
            <p:nvPr/>
          </p:nvSpPr>
          <p:spPr>
            <a:xfrm>
              <a:off x="4926575" y="2689375"/>
              <a:ext cx="632750" cy="136900"/>
            </a:xfrm>
            <a:custGeom>
              <a:avLst/>
              <a:gdLst/>
              <a:ahLst/>
              <a:cxnLst/>
              <a:rect l="l" t="t" r="r" b="b"/>
              <a:pathLst>
                <a:path w="25310" h="5476" fill="none" extrusionOk="0">
                  <a:moveTo>
                    <a:pt x="6340" y="1"/>
                  </a:moveTo>
                  <a:lnTo>
                    <a:pt x="6340" y="1"/>
                  </a:lnTo>
                  <a:lnTo>
                    <a:pt x="5908" y="1"/>
                  </a:lnTo>
                  <a:lnTo>
                    <a:pt x="5523" y="97"/>
                  </a:lnTo>
                  <a:lnTo>
                    <a:pt x="5187" y="193"/>
                  </a:lnTo>
                  <a:lnTo>
                    <a:pt x="4851" y="337"/>
                  </a:lnTo>
                  <a:lnTo>
                    <a:pt x="4563" y="529"/>
                  </a:lnTo>
                  <a:lnTo>
                    <a:pt x="4323" y="721"/>
                  </a:lnTo>
                  <a:lnTo>
                    <a:pt x="4131" y="913"/>
                  </a:lnTo>
                  <a:lnTo>
                    <a:pt x="3987" y="1106"/>
                  </a:lnTo>
                  <a:lnTo>
                    <a:pt x="3698" y="1490"/>
                  </a:lnTo>
                  <a:lnTo>
                    <a:pt x="3554" y="1874"/>
                  </a:lnTo>
                  <a:lnTo>
                    <a:pt x="3458" y="2210"/>
                  </a:lnTo>
                  <a:lnTo>
                    <a:pt x="3458" y="2210"/>
                  </a:lnTo>
                  <a:lnTo>
                    <a:pt x="3410" y="2258"/>
                  </a:lnTo>
                  <a:lnTo>
                    <a:pt x="3362" y="2306"/>
                  </a:lnTo>
                  <a:lnTo>
                    <a:pt x="3218" y="2306"/>
                  </a:lnTo>
                  <a:lnTo>
                    <a:pt x="3218" y="2306"/>
                  </a:lnTo>
                  <a:lnTo>
                    <a:pt x="2930" y="2306"/>
                  </a:lnTo>
                  <a:lnTo>
                    <a:pt x="2594" y="2210"/>
                  </a:lnTo>
                  <a:lnTo>
                    <a:pt x="2018" y="2066"/>
                  </a:lnTo>
                  <a:lnTo>
                    <a:pt x="1345" y="1778"/>
                  </a:lnTo>
                  <a:lnTo>
                    <a:pt x="1345" y="1778"/>
                  </a:lnTo>
                  <a:lnTo>
                    <a:pt x="961" y="1586"/>
                  </a:lnTo>
                  <a:lnTo>
                    <a:pt x="625" y="1346"/>
                  </a:lnTo>
                  <a:lnTo>
                    <a:pt x="337" y="1058"/>
                  </a:lnTo>
                  <a:lnTo>
                    <a:pt x="97" y="673"/>
                  </a:lnTo>
                  <a:lnTo>
                    <a:pt x="97" y="673"/>
                  </a:lnTo>
                  <a:lnTo>
                    <a:pt x="0" y="1634"/>
                  </a:lnTo>
                  <a:lnTo>
                    <a:pt x="0" y="2018"/>
                  </a:lnTo>
                  <a:lnTo>
                    <a:pt x="0" y="2306"/>
                  </a:lnTo>
                  <a:lnTo>
                    <a:pt x="0" y="2306"/>
                  </a:lnTo>
                  <a:lnTo>
                    <a:pt x="0" y="2306"/>
                  </a:lnTo>
                  <a:lnTo>
                    <a:pt x="0" y="2306"/>
                  </a:lnTo>
                  <a:lnTo>
                    <a:pt x="48" y="2306"/>
                  </a:lnTo>
                  <a:lnTo>
                    <a:pt x="48" y="2306"/>
                  </a:lnTo>
                  <a:lnTo>
                    <a:pt x="48" y="2306"/>
                  </a:lnTo>
                  <a:lnTo>
                    <a:pt x="48" y="2306"/>
                  </a:lnTo>
                  <a:lnTo>
                    <a:pt x="48" y="2306"/>
                  </a:lnTo>
                  <a:lnTo>
                    <a:pt x="48" y="2306"/>
                  </a:lnTo>
                  <a:lnTo>
                    <a:pt x="48" y="2306"/>
                  </a:lnTo>
                  <a:lnTo>
                    <a:pt x="48" y="2306"/>
                  </a:lnTo>
                  <a:lnTo>
                    <a:pt x="48" y="2306"/>
                  </a:lnTo>
                  <a:lnTo>
                    <a:pt x="48" y="2306"/>
                  </a:lnTo>
                  <a:lnTo>
                    <a:pt x="48" y="2306"/>
                  </a:lnTo>
                  <a:lnTo>
                    <a:pt x="48" y="2306"/>
                  </a:lnTo>
                  <a:lnTo>
                    <a:pt x="48" y="2306"/>
                  </a:lnTo>
                  <a:lnTo>
                    <a:pt x="48" y="2306"/>
                  </a:lnTo>
                  <a:lnTo>
                    <a:pt x="48" y="2306"/>
                  </a:lnTo>
                  <a:lnTo>
                    <a:pt x="48" y="2306"/>
                  </a:lnTo>
                  <a:lnTo>
                    <a:pt x="48" y="2306"/>
                  </a:lnTo>
                  <a:lnTo>
                    <a:pt x="48" y="2306"/>
                  </a:lnTo>
                  <a:lnTo>
                    <a:pt x="48" y="2306"/>
                  </a:lnTo>
                  <a:lnTo>
                    <a:pt x="48" y="2306"/>
                  </a:lnTo>
                  <a:lnTo>
                    <a:pt x="48" y="2306"/>
                  </a:lnTo>
                  <a:lnTo>
                    <a:pt x="48" y="2306"/>
                  </a:lnTo>
                  <a:lnTo>
                    <a:pt x="48" y="2306"/>
                  </a:lnTo>
                  <a:lnTo>
                    <a:pt x="48" y="2306"/>
                  </a:lnTo>
                  <a:lnTo>
                    <a:pt x="48" y="2306"/>
                  </a:lnTo>
                  <a:lnTo>
                    <a:pt x="48" y="2306"/>
                  </a:lnTo>
                  <a:lnTo>
                    <a:pt x="48" y="2354"/>
                  </a:lnTo>
                  <a:lnTo>
                    <a:pt x="48" y="2354"/>
                  </a:lnTo>
                  <a:lnTo>
                    <a:pt x="48" y="2354"/>
                  </a:lnTo>
                  <a:lnTo>
                    <a:pt x="48" y="2354"/>
                  </a:lnTo>
                  <a:lnTo>
                    <a:pt x="48" y="2354"/>
                  </a:lnTo>
                  <a:lnTo>
                    <a:pt x="48" y="2354"/>
                  </a:lnTo>
                  <a:lnTo>
                    <a:pt x="48" y="2354"/>
                  </a:lnTo>
                  <a:lnTo>
                    <a:pt x="48" y="2354"/>
                  </a:lnTo>
                  <a:lnTo>
                    <a:pt x="48" y="2354"/>
                  </a:lnTo>
                  <a:lnTo>
                    <a:pt x="48" y="2354"/>
                  </a:lnTo>
                  <a:lnTo>
                    <a:pt x="48" y="2354"/>
                  </a:lnTo>
                  <a:lnTo>
                    <a:pt x="48" y="2354"/>
                  </a:lnTo>
                  <a:lnTo>
                    <a:pt x="48" y="2354"/>
                  </a:lnTo>
                  <a:lnTo>
                    <a:pt x="48" y="2354"/>
                  </a:lnTo>
                  <a:lnTo>
                    <a:pt x="48" y="2354"/>
                  </a:lnTo>
                  <a:lnTo>
                    <a:pt x="48" y="2354"/>
                  </a:lnTo>
                  <a:lnTo>
                    <a:pt x="48" y="2354"/>
                  </a:lnTo>
                  <a:lnTo>
                    <a:pt x="48" y="2354"/>
                  </a:lnTo>
                  <a:lnTo>
                    <a:pt x="48" y="2354"/>
                  </a:lnTo>
                  <a:lnTo>
                    <a:pt x="48" y="2354"/>
                  </a:lnTo>
                  <a:lnTo>
                    <a:pt x="48" y="2402"/>
                  </a:lnTo>
                  <a:lnTo>
                    <a:pt x="48" y="2402"/>
                  </a:lnTo>
                  <a:lnTo>
                    <a:pt x="48" y="2402"/>
                  </a:lnTo>
                  <a:lnTo>
                    <a:pt x="48" y="2402"/>
                  </a:lnTo>
                  <a:lnTo>
                    <a:pt x="48" y="2402"/>
                  </a:lnTo>
                  <a:lnTo>
                    <a:pt x="48" y="2402"/>
                  </a:lnTo>
                  <a:lnTo>
                    <a:pt x="48" y="2402"/>
                  </a:lnTo>
                  <a:lnTo>
                    <a:pt x="48" y="2402"/>
                  </a:lnTo>
                  <a:lnTo>
                    <a:pt x="48" y="2402"/>
                  </a:lnTo>
                  <a:lnTo>
                    <a:pt x="48" y="2402"/>
                  </a:lnTo>
                  <a:lnTo>
                    <a:pt x="48" y="2402"/>
                  </a:lnTo>
                  <a:lnTo>
                    <a:pt x="48" y="2402"/>
                  </a:lnTo>
                  <a:lnTo>
                    <a:pt x="48" y="2402"/>
                  </a:lnTo>
                  <a:lnTo>
                    <a:pt x="48" y="2402"/>
                  </a:lnTo>
                  <a:lnTo>
                    <a:pt x="48" y="2402"/>
                  </a:lnTo>
                  <a:lnTo>
                    <a:pt x="48" y="2402"/>
                  </a:lnTo>
                  <a:lnTo>
                    <a:pt x="48" y="2402"/>
                  </a:lnTo>
                  <a:lnTo>
                    <a:pt x="48" y="2402"/>
                  </a:lnTo>
                  <a:lnTo>
                    <a:pt x="48" y="2402"/>
                  </a:lnTo>
                  <a:lnTo>
                    <a:pt x="48" y="2402"/>
                  </a:lnTo>
                  <a:lnTo>
                    <a:pt x="48" y="2402"/>
                  </a:lnTo>
                  <a:lnTo>
                    <a:pt x="48" y="2402"/>
                  </a:lnTo>
                  <a:lnTo>
                    <a:pt x="48" y="2402"/>
                  </a:lnTo>
                  <a:lnTo>
                    <a:pt x="48" y="2402"/>
                  </a:lnTo>
                  <a:lnTo>
                    <a:pt x="48" y="2402"/>
                  </a:lnTo>
                  <a:lnTo>
                    <a:pt x="48" y="2402"/>
                  </a:lnTo>
                  <a:lnTo>
                    <a:pt x="48" y="2402"/>
                  </a:lnTo>
                  <a:lnTo>
                    <a:pt x="48" y="2402"/>
                  </a:lnTo>
                  <a:lnTo>
                    <a:pt x="48" y="2402"/>
                  </a:lnTo>
                  <a:lnTo>
                    <a:pt x="48" y="2402"/>
                  </a:lnTo>
                  <a:lnTo>
                    <a:pt x="48" y="2402"/>
                  </a:lnTo>
                  <a:lnTo>
                    <a:pt x="48" y="2402"/>
                  </a:lnTo>
                  <a:lnTo>
                    <a:pt x="48" y="2402"/>
                  </a:lnTo>
                  <a:lnTo>
                    <a:pt x="97" y="2450"/>
                  </a:lnTo>
                  <a:lnTo>
                    <a:pt x="97" y="2450"/>
                  </a:lnTo>
                  <a:lnTo>
                    <a:pt x="97" y="2450"/>
                  </a:lnTo>
                  <a:lnTo>
                    <a:pt x="97" y="2450"/>
                  </a:lnTo>
                  <a:lnTo>
                    <a:pt x="481" y="2546"/>
                  </a:lnTo>
                  <a:lnTo>
                    <a:pt x="1249" y="2690"/>
                  </a:lnTo>
                  <a:lnTo>
                    <a:pt x="3890" y="3075"/>
                  </a:lnTo>
                  <a:lnTo>
                    <a:pt x="3890" y="3075"/>
                  </a:lnTo>
                  <a:lnTo>
                    <a:pt x="3987" y="2642"/>
                  </a:lnTo>
                  <a:lnTo>
                    <a:pt x="4179" y="2162"/>
                  </a:lnTo>
                  <a:lnTo>
                    <a:pt x="4419" y="1778"/>
                  </a:lnTo>
                  <a:lnTo>
                    <a:pt x="4755" y="1394"/>
                  </a:lnTo>
                  <a:lnTo>
                    <a:pt x="5139" y="1106"/>
                  </a:lnTo>
                  <a:lnTo>
                    <a:pt x="5523" y="865"/>
                  </a:lnTo>
                  <a:lnTo>
                    <a:pt x="6004" y="721"/>
                  </a:lnTo>
                  <a:lnTo>
                    <a:pt x="6484" y="673"/>
                  </a:lnTo>
                  <a:lnTo>
                    <a:pt x="6484" y="673"/>
                  </a:lnTo>
                  <a:lnTo>
                    <a:pt x="6772" y="721"/>
                  </a:lnTo>
                  <a:lnTo>
                    <a:pt x="6772" y="721"/>
                  </a:lnTo>
                  <a:lnTo>
                    <a:pt x="7108" y="769"/>
                  </a:lnTo>
                  <a:lnTo>
                    <a:pt x="7396" y="817"/>
                  </a:lnTo>
                  <a:lnTo>
                    <a:pt x="7636" y="913"/>
                  </a:lnTo>
                  <a:lnTo>
                    <a:pt x="7925" y="1058"/>
                  </a:lnTo>
                  <a:lnTo>
                    <a:pt x="8117" y="1202"/>
                  </a:lnTo>
                  <a:lnTo>
                    <a:pt x="8357" y="1394"/>
                  </a:lnTo>
                  <a:lnTo>
                    <a:pt x="8693" y="1778"/>
                  </a:lnTo>
                  <a:lnTo>
                    <a:pt x="8933" y="2258"/>
                  </a:lnTo>
                  <a:lnTo>
                    <a:pt x="9125" y="2738"/>
                  </a:lnTo>
                  <a:lnTo>
                    <a:pt x="9221" y="3267"/>
                  </a:lnTo>
                  <a:lnTo>
                    <a:pt x="9221" y="3747"/>
                  </a:lnTo>
                  <a:lnTo>
                    <a:pt x="9221" y="3747"/>
                  </a:lnTo>
                  <a:lnTo>
                    <a:pt x="15465" y="4515"/>
                  </a:lnTo>
                  <a:lnTo>
                    <a:pt x="15465" y="4515"/>
                  </a:lnTo>
                  <a:lnTo>
                    <a:pt x="15609" y="4083"/>
                  </a:lnTo>
                  <a:lnTo>
                    <a:pt x="15801" y="3699"/>
                  </a:lnTo>
                  <a:lnTo>
                    <a:pt x="16089" y="3363"/>
                  </a:lnTo>
                  <a:lnTo>
                    <a:pt x="16377" y="3027"/>
                  </a:lnTo>
                  <a:lnTo>
                    <a:pt x="16713" y="2786"/>
                  </a:lnTo>
                  <a:lnTo>
                    <a:pt x="17097" y="2546"/>
                  </a:lnTo>
                  <a:lnTo>
                    <a:pt x="17530" y="2450"/>
                  </a:lnTo>
                  <a:lnTo>
                    <a:pt x="18010" y="2402"/>
                  </a:lnTo>
                  <a:lnTo>
                    <a:pt x="18010" y="2402"/>
                  </a:lnTo>
                  <a:lnTo>
                    <a:pt x="18250" y="2402"/>
                  </a:lnTo>
                  <a:lnTo>
                    <a:pt x="18250" y="2402"/>
                  </a:lnTo>
                  <a:lnTo>
                    <a:pt x="18826" y="2546"/>
                  </a:lnTo>
                  <a:lnTo>
                    <a:pt x="19307" y="2738"/>
                  </a:lnTo>
                  <a:lnTo>
                    <a:pt x="19739" y="3027"/>
                  </a:lnTo>
                  <a:lnTo>
                    <a:pt x="20075" y="3363"/>
                  </a:lnTo>
                  <a:lnTo>
                    <a:pt x="20363" y="3747"/>
                  </a:lnTo>
                  <a:lnTo>
                    <a:pt x="20555" y="4131"/>
                  </a:lnTo>
                  <a:lnTo>
                    <a:pt x="20651" y="4611"/>
                  </a:lnTo>
                  <a:lnTo>
                    <a:pt x="20747" y="5092"/>
                  </a:lnTo>
                  <a:lnTo>
                    <a:pt x="20747" y="5092"/>
                  </a:lnTo>
                  <a:lnTo>
                    <a:pt x="23533" y="5332"/>
                  </a:lnTo>
                  <a:lnTo>
                    <a:pt x="24974" y="5476"/>
                  </a:lnTo>
                  <a:lnTo>
                    <a:pt x="24974" y="5476"/>
                  </a:lnTo>
                  <a:lnTo>
                    <a:pt x="24974" y="5476"/>
                  </a:lnTo>
                  <a:lnTo>
                    <a:pt x="25070" y="5428"/>
                  </a:lnTo>
                  <a:lnTo>
                    <a:pt x="25070" y="5428"/>
                  </a:lnTo>
                  <a:lnTo>
                    <a:pt x="25070" y="5428"/>
                  </a:lnTo>
                  <a:lnTo>
                    <a:pt x="25070" y="5428"/>
                  </a:lnTo>
                  <a:lnTo>
                    <a:pt x="25070" y="5428"/>
                  </a:lnTo>
                  <a:lnTo>
                    <a:pt x="25070" y="5428"/>
                  </a:lnTo>
                  <a:lnTo>
                    <a:pt x="25070" y="5428"/>
                  </a:lnTo>
                  <a:lnTo>
                    <a:pt x="25070" y="5428"/>
                  </a:lnTo>
                  <a:lnTo>
                    <a:pt x="25070" y="5428"/>
                  </a:lnTo>
                  <a:lnTo>
                    <a:pt x="25070" y="5428"/>
                  </a:lnTo>
                  <a:lnTo>
                    <a:pt x="25070" y="5428"/>
                  </a:lnTo>
                  <a:lnTo>
                    <a:pt x="25070" y="5428"/>
                  </a:lnTo>
                  <a:lnTo>
                    <a:pt x="25070" y="5428"/>
                  </a:lnTo>
                  <a:lnTo>
                    <a:pt x="25070" y="5428"/>
                  </a:lnTo>
                  <a:lnTo>
                    <a:pt x="25070" y="5428"/>
                  </a:lnTo>
                  <a:lnTo>
                    <a:pt x="25070" y="5428"/>
                  </a:lnTo>
                  <a:lnTo>
                    <a:pt x="25070" y="5428"/>
                  </a:lnTo>
                  <a:lnTo>
                    <a:pt x="25070" y="5428"/>
                  </a:lnTo>
                  <a:lnTo>
                    <a:pt x="25070" y="5428"/>
                  </a:lnTo>
                  <a:lnTo>
                    <a:pt x="25070" y="5428"/>
                  </a:lnTo>
                  <a:lnTo>
                    <a:pt x="25070" y="5428"/>
                  </a:lnTo>
                  <a:lnTo>
                    <a:pt x="25070" y="5428"/>
                  </a:lnTo>
                  <a:lnTo>
                    <a:pt x="25070" y="5428"/>
                  </a:lnTo>
                  <a:lnTo>
                    <a:pt x="25070" y="5428"/>
                  </a:lnTo>
                  <a:lnTo>
                    <a:pt x="25070" y="5428"/>
                  </a:lnTo>
                  <a:lnTo>
                    <a:pt x="25070" y="5428"/>
                  </a:lnTo>
                  <a:lnTo>
                    <a:pt x="25070" y="5428"/>
                  </a:lnTo>
                  <a:lnTo>
                    <a:pt x="25070" y="5428"/>
                  </a:lnTo>
                  <a:lnTo>
                    <a:pt x="25070" y="5428"/>
                  </a:lnTo>
                  <a:lnTo>
                    <a:pt x="25070" y="5428"/>
                  </a:lnTo>
                  <a:lnTo>
                    <a:pt x="25070" y="5428"/>
                  </a:lnTo>
                  <a:lnTo>
                    <a:pt x="25070" y="5428"/>
                  </a:lnTo>
                  <a:lnTo>
                    <a:pt x="25070" y="5428"/>
                  </a:lnTo>
                  <a:lnTo>
                    <a:pt x="25070" y="5428"/>
                  </a:lnTo>
                  <a:lnTo>
                    <a:pt x="25166" y="5332"/>
                  </a:lnTo>
                  <a:lnTo>
                    <a:pt x="25214" y="5140"/>
                  </a:lnTo>
                  <a:lnTo>
                    <a:pt x="25310" y="4467"/>
                  </a:lnTo>
                  <a:lnTo>
                    <a:pt x="21324" y="4323"/>
                  </a:lnTo>
                  <a:lnTo>
                    <a:pt x="21324" y="4323"/>
                  </a:lnTo>
                  <a:lnTo>
                    <a:pt x="21180" y="3939"/>
                  </a:lnTo>
                  <a:lnTo>
                    <a:pt x="21035" y="3507"/>
                  </a:lnTo>
                  <a:lnTo>
                    <a:pt x="20747" y="3027"/>
                  </a:lnTo>
                  <a:lnTo>
                    <a:pt x="20555" y="2786"/>
                  </a:lnTo>
                  <a:lnTo>
                    <a:pt x="20315" y="2546"/>
                  </a:lnTo>
                  <a:lnTo>
                    <a:pt x="20075" y="2306"/>
                  </a:lnTo>
                  <a:lnTo>
                    <a:pt x="19787" y="2114"/>
                  </a:lnTo>
                  <a:lnTo>
                    <a:pt x="19451" y="1922"/>
                  </a:lnTo>
                  <a:lnTo>
                    <a:pt x="19066" y="1826"/>
                  </a:lnTo>
                  <a:lnTo>
                    <a:pt x="18586" y="1730"/>
                  </a:lnTo>
                  <a:lnTo>
                    <a:pt x="18106" y="1682"/>
                  </a:lnTo>
                  <a:lnTo>
                    <a:pt x="18106" y="1682"/>
                  </a:lnTo>
                  <a:lnTo>
                    <a:pt x="17914" y="1682"/>
                  </a:lnTo>
                  <a:lnTo>
                    <a:pt x="17914" y="1682"/>
                  </a:lnTo>
                  <a:lnTo>
                    <a:pt x="17482" y="1682"/>
                  </a:lnTo>
                  <a:lnTo>
                    <a:pt x="17049" y="1730"/>
                  </a:lnTo>
                  <a:lnTo>
                    <a:pt x="16665" y="1826"/>
                  </a:lnTo>
                  <a:lnTo>
                    <a:pt x="16329" y="1970"/>
                  </a:lnTo>
                  <a:lnTo>
                    <a:pt x="16041" y="2114"/>
                  </a:lnTo>
                  <a:lnTo>
                    <a:pt x="15801" y="2306"/>
                  </a:lnTo>
                  <a:lnTo>
                    <a:pt x="15369" y="2642"/>
                  </a:lnTo>
                  <a:lnTo>
                    <a:pt x="15032" y="3027"/>
                  </a:lnTo>
                  <a:lnTo>
                    <a:pt x="14840" y="3315"/>
                  </a:lnTo>
                  <a:lnTo>
                    <a:pt x="14696" y="3651"/>
                  </a:lnTo>
                  <a:lnTo>
                    <a:pt x="9894" y="3171"/>
                  </a:lnTo>
                  <a:lnTo>
                    <a:pt x="9894" y="3171"/>
                  </a:lnTo>
                  <a:lnTo>
                    <a:pt x="9846" y="2738"/>
                  </a:lnTo>
                  <a:lnTo>
                    <a:pt x="9750" y="2258"/>
                  </a:lnTo>
                  <a:lnTo>
                    <a:pt x="9509" y="1730"/>
                  </a:lnTo>
                  <a:lnTo>
                    <a:pt x="9365" y="1442"/>
                  </a:lnTo>
                  <a:lnTo>
                    <a:pt x="9125" y="1154"/>
                  </a:lnTo>
                  <a:lnTo>
                    <a:pt x="8885" y="913"/>
                  </a:lnTo>
                  <a:lnTo>
                    <a:pt x="8597" y="673"/>
                  </a:lnTo>
                  <a:lnTo>
                    <a:pt x="8261" y="433"/>
                  </a:lnTo>
                  <a:lnTo>
                    <a:pt x="7877" y="241"/>
                  </a:lnTo>
                  <a:lnTo>
                    <a:pt x="7396" y="97"/>
                  </a:lnTo>
                  <a:lnTo>
                    <a:pt x="6868" y="49"/>
                  </a:lnTo>
                  <a:lnTo>
                    <a:pt x="6868" y="49"/>
                  </a:lnTo>
                  <a:lnTo>
                    <a:pt x="634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47"/>
            <p:cNvSpPr/>
            <p:nvPr/>
          </p:nvSpPr>
          <p:spPr>
            <a:xfrm>
              <a:off x="5106675" y="2503300"/>
              <a:ext cx="189725" cy="169300"/>
            </a:xfrm>
            <a:custGeom>
              <a:avLst/>
              <a:gdLst/>
              <a:ahLst/>
              <a:cxnLst/>
              <a:rect l="l" t="t" r="r" b="b"/>
              <a:pathLst>
                <a:path w="7589" h="6772" extrusionOk="0">
                  <a:moveTo>
                    <a:pt x="4419" y="0"/>
                  </a:moveTo>
                  <a:lnTo>
                    <a:pt x="3602" y="48"/>
                  </a:lnTo>
                  <a:lnTo>
                    <a:pt x="3170" y="96"/>
                  </a:lnTo>
                  <a:lnTo>
                    <a:pt x="2834" y="144"/>
                  </a:lnTo>
                  <a:lnTo>
                    <a:pt x="2546" y="240"/>
                  </a:lnTo>
                  <a:lnTo>
                    <a:pt x="2305" y="384"/>
                  </a:lnTo>
                  <a:lnTo>
                    <a:pt x="2113" y="576"/>
                  </a:lnTo>
                  <a:lnTo>
                    <a:pt x="1873" y="865"/>
                  </a:lnTo>
                  <a:lnTo>
                    <a:pt x="1681" y="1201"/>
                  </a:lnTo>
                  <a:lnTo>
                    <a:pt x="1489" y="1585"/>
                  </a:lnTo>
                  <a:lnTo>
                    <a:pt x="1105" y="2497"/>
                  </a:lnTo>
                  <a:lnTo>
                    <a:pt x="769" y="3458"/>
                  </a:lnTo>
                  <a:lnTo>
                    <a:pt x="240" y="5187"/>
                  </a:lnTo>
                  <a:lnTo>
                    <a:pt x="0" y="5907"/>
                  </a:lnTo>
                  <a:lnTo>
                    <a:pt x="7060" y="6772"/>
                  </a:lnTo>
                  <a:lnTo>
                    <a:pt x="7348" y="3746"/>
                  </a:lnTo>
                  <a:lnTo>
                    <a:pt x="7540" y="1585"/>
                  </a:lnTo>
                  <a:lnTo>
                    <a:pt x="7588" y="865"/>
                  </a:lnTo>
                  <a:lnTo>
                    <a:pt x="7588" y="480"/>
                  </a:lnTo>
                  <a:lnTo>
                    <a:pt x="7540" y="432"/>
                  </a:lnTo>
                  <a:lnTo>
                    <a:pt x="7396" y="384"/>
                  </a:lnTo>
                  <a:lnTo>
                    <a:pt x="6868" y="240"/>
                  </a:lnTo>
                  <a:lnTo>
                    <a:pt x="6147" y="96"/>
                  </a:lnTo>
                  <a:lnTo>
                    <a:pt x="5331" y="48"/>
                  </a:lnTo>
                  <a:lnTo>
                    <a:pt x="441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47"/>
            <p:cNvSpPr/>
            <p:nvPr/>
          </p:nvSpPr>
          <p:spPr>
            <a:xfrm>
              <a:off x="5118675" y="2515300"/>
              <a:ext cx="170525" cy="148900"/>
            </a:xfrm>
            <a:custGeom>
              <a:avLst/>
              <a:gdLst/>
              <a:ahLst/>
              <a:cxnLst/>
              <a:rect l="l" t="t" r="r" b="b"/>
              <a:pathLst>
                <a:path w="6821" h="5956" extrusionOk="0">
                  <a:moveTo>
                    <a:pt x="3891" y="0"/>
                  </a:moveTo>
                  <a:lnTo>
                    <a:pt x="3122" y="48"/>
                  </a:lnTo>
                  <a:lnTo>
                    <a:pt x="2738" y="96"/>
                  </a:lnTo>
                  <a:lnTo>
                    <a:pt x="2402" y="144"/>
                  </a:lnTo>
                  <a:lnTo>
                    <a:pt x="2162" y="240"/>
                  </a:lnTo>
                  <a:lnTo>
                    <a:pt x="1921" y="337"/>
                  </a:lnTo>
                  <a:lnTo>
                    <a:pt x="1729" y="529"/>
                  </a:lnTo>
                  <a:lnTo>
                    <a:pt x="1537" y="769"/>
                  </a:lnTo>
                  <a:lnTo>
                    <a:pt x="1393" y="1057"/>
                  </a:lnTo>
                  <a:lnTo>
                    <a:pt x="1201" y="1393"/>
                  </a:lnTo>
                  <a:lnTo>
                    <a:pt x="865" y="2161"/>
                  </a:lnTo>
                  <a:lnTo>
                    <a:pt x="577" y="3026"/>
                  </a:lnTo>
                  <a:lnTo>
                    <a:pt x="145" y="4515"/>
                  </a:lnTo>
                  <a:lnTo>
                    <a:pt x="0" y="5187"/>
                  </a:lnTo>
                  <a:lnTo>
                    <a:pt x="6388" y="5955"/>
                  </a:lnTo>
                  <a:lnTo>
                    <a:pt x="6628" y="3314"/>
                  </a:lnTo>
                  <a:lnTo>
                    <a:pt x="6772" y="1441"/>
                  </a:lnTo>
                  <a:lnTo>
                    <a:pt x="6820" y="769"/>
                  </a:lnTo>
                  <a:lnTo>
                    <a:pt x="6772" y="481"/>
                  </a:lnTo>
                  <a:lnTo>
                    <a:pt x="6724" y="433"/>
                  </a:lnTo>
                  <a:lnTo>
                    <a:pt x="6580" y="385"/>
                  </a:lnTo>
                  <a:lnTo>
                    <a:pt x="6148" y="240"/>
                  </a:lnTo>
                  <a:lnTo>
                    <a:pt x="5475" y="144"/>
                  </a:lnTo>
                  <a:lnTo>
                    <a:pt x="4707" y="48"/>
                  </a:lnTo>
                  <a:lnTo>
                    <a:pt x="389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47"/>
            <p:cNvSpPr/>
            <p:nvPr/>
          </p:nvSpPr>
          <p:spPr>
            <a:xfrm>
              <a:off x="5305975" y="2526100"/>
              <a:ext cx="129700" cy="164500"/>
            </a:xfrm>
            <a:custGeom>
              <a:avLst/>
              <a:gdLst/>
              <a:ahLst/>
              <a:cxnLst/>
              <a:rect l="l" t="t" r="r" b="b"/>
              <a:pathLst>
                <a:path w="5188" h="6580" extrusionOk="0">
                  <a:moveTo>
                    <a:pt x="529" y="1"/>
                  </a:moveTo>
                  <a:lnTo>
                    <a:pt x="433" y="49"/>
                  </a:lnTo>
                  <a:lnTo>
                    <a:pt x="385" y="289"/>
                  </a:lnTo>
                  <a:lnTo>
                    <a:pt x="289" y="961"/>
                  </a:lnTo>
                  <a:lnTo>
                    <a:pt x="193" y="1874"/>
                  </a:lnTo>
                  <a:lnTo>
                    <a:pt x="96" y="2930"/>
                  </a:lnTo>
                  <a:lnTo>
                    <a:pt x="48" y="4947"/>
                  </a:lnTo>
                  <a:lnTo>
                    <a:pt x="0" y="5860"/>
                  </a:lnTo>
                  <a:lnTo>
                    <a:pt x="4899" y="6580"/>
                  </a:lnTo>
                  <a:lnTo>
                    <a:pt x="4995" y="5908"/>
                  </a:lnTo>
                  <a:lnTo>
                    <a:pt x="5139" y="4419"/>
                  </a:lnTo>
                  <a:lnTo>
                    <a:pt x="5187" y="3506"/>
                  </a:lnTo>
                  <a:lnTo>
                    <a:pt x="5187" y="2690"/>
                  </a:lnTo>
                  <a:lnTo>
                    <a:pt x="5187" y="1922"/>
                  </a:lnTo>
                  <a:lnTo>
                    <a:pt x="5139" y="1633"/>
                  </a:lnTo>
                  <a:lnTo>
                    <a:pt x="5043" y="1345"/>
                  </a:lnTo>
                  <a:lnTo>
                    <a:pt x="4947" y="1153"/>
                  </a:lnTo>
                  <a:lnTo>
                    <a:pt x="4755" y="961"/>
                  </a:lnTo>
                  <a:lnTo>
                    <a:pt x="4515" y="817"/>
                  </a:lnTo>
                  <a:lnTo>
                    <a:pt x="4275" y="625"/>
                  </a:lnTo>
                  <a:lnTo>
                    <a:pt x="3554" y="385"/>
                  </a:lnTo>
                  <a:lnTo>
                    <a:pt x="2834" y="193"/>
                  </a:lnTo>
                  <a:lnTo>
                    <a:pt x="2066" y="97"/>
                  </a:lnTo>
                  <a:lnTo>
                    <a:pt x="134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47"/>
            <p:cNvSpPr/>
            <p:nvPr/>
          </p:nvSpPr>
          <p:spPr>
            <a:xfrm>
              <a:off x="5313175" y="2534500"/>
              <a:ext cx="117700" cy="146500"/>
            </a:xfrm>
            <a:custGeom>
              <a:avLst/>
              <a:gdLst/>
              <a:ahLst/>
              <a:cxnLst/>
              <a:rect l="l" t="t" r="r" b="b"/>
              <a:pathLst>
                <a:path w="4708" h="5860" extrusionOk="0">
                  <a:moveTo>
                    <a:pt x="529" y="1"/>
                  </a:moveTo>
                  <a:lnTo>
                    <a:pt x="481" y="49"/>
                  </a:lnTo>
                  <a:lnTo>
                    <a:pt x="385" y="241"/>
                  </a:lnTo>
                  <a:lnTo>
                    <a:pt x="289" y="865"/>
                  </a:lnTo>
                  <a:lnTo>
                    <a:pt x="193" y="1682"/>
                  </a:lnTo>
                  <a:lnTo>
                    <a:pt x="145" y="2642"/>
                  </a:lnTo>
                  <a:lnTo>
                    <a:pt x="49" y="4467"/>
                  </a:lnTo>
                  <a:lnTo>
                    <a:pt x="1" y="5283"/>
                  </a:lnTo>
                  <a:lnTo>
                    <a:pt x="4227" y="5860"/>
                  </a:lnTo>
                  <a:lnTo>
                    <a:pt x="4323" y="5332"/>
                  </a:lnTo>
                  <a:lnTo>
                    <a:pt x="4563" y="3987"/>
                  </a:lnTo>
                  <a:lnTo>
                    <a:pt x="4659" y="3218"/>
                  </a:lnTo>
                  <a:lnTo>
                    <a:pt x="4707" y="2498"/>
                  </a:lnTo>
                  <a:lnTo>
                    <a:pt x="4707" y="1826"/>
                  </a:lnTo>
                  <a:lnTo>
                    <a:pt x="4659" y="1538"/>
                  </a:lnTo>
                  <a:lnTo>
                    <a:pt x="4611" y="1297"/>
                  </a:lnTo>
                  <a:lnTo>
                    <a:pt x="4515" y="1105"/>
                  </a:lnTo>
                  <a:lnTo>
                    <a:pt x="4371" y="913"/>
                  </a:lnTo>
                  <a:lnTo>
                    <a:pt x="4131" y="769"/>
                  </a:lnTo>
                  <a:lnTo>
                    <a:pt x="3891" y="625"/>
                  </a:lnTo>
                  <a:lnTo>
                    <a:pt x="3266" y="385"/>
                  </a:lnTo>
                  <a:lnTo>
                    <a:pt x="2594" y="193"/>
                  </a:lnTo>
                  <a:lnTo>
                    <a:pt x="1922" y="97"/>
                  </a:lnTo>
                  <a:lnTo>
                    <a:pt x="129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47"/>
            <p:cNvSpPr/>
            <p:nvPr/>
          </p:nvSpPr>
          <p:spPr>
            <a:xfrm>
              <a:off x="5022625" y="2706200"/>
              <a:ext cx="134500" cy="136900"/>
            </a:xfrm>
            <a:custGeom>
              <a:avLst/>
              <a:gdLst/>
              <a:ahLst/>
              <a:cxnLst/>
              <a:rect l="l" t="t" r="r" b="b"/>
              <a:pathLst>
                <a:path w="5380" h="5476" extrusionOk="0">
                  <a:moveTo>
                    <a:pt x="2402" y="0"/>
                  </a:moveTo>
                  <a:lnTo>
                    <a:pt x="1873" y="144"/>
                  </a:lnTo>
                  <a:lnTo>
                    <a:pt x="1441" y="337"/>
                  </a:lnTo>
                  <a:lnTo>
                    <a:pt x="1009" y="625"/>
                  </a:lnTo>
                  <a:lnTo>
                    <a:pt x="673" y="1009"/>
                  </a:lnTo>
                  <a:lnTo>
                    <a:pt x="385" y="1393"/>
                  </a:lnTo>
                  <a:lnTo>
                    <a:pt x="193" y="1873"/>
                  </a:lnTo>
                  <a:lnTo>
                    <a:pt x="48" y="2354"/>
                  </a:lnTo>
                  <a:lnTo>
                    <a:pt x="0" y="2834"/>
                  </a:lnTo>
                  <a:lnTo>
                    <a:pt x="0" y="3314"/>
                  </a:lnTo>
                  <a:lnTo>
                    <a:pt x="145" y="3794"/>
                  </a:lnTo>
                  <a:lnTo>
                    <a:pt x="337" y="4227"/>
                  </a:lnTo>
                  <a:lnTo>
                    <a:pt x="481" y="4419"/>
                  </a:lnTo>
                  <a:lnTo>
                    <a:pt x="625" y="4611"/>
                  </a:lnTo>
                  <a:lnTo>
                    <a:pt x="865" y="4803"/>
                  </a:lnTo>
                  <a:lnTo>
                    <a:pt x="1057" y="4995"/>
                  </a:lnTo>
                  <a:lnTo>
                    <a:pt x="1345" y="5139"/>
                  </a:lnTo>
                  <a:lnTo>
                    <a:pt x="1585" y="5235"/>
                  </a:lnTo>
                  <a:lnTo>
                    <a:pt x="1921" y="5331"/>
                  </a:lnTo>
                  <a:lnTo>
                    <a:pt x="2258" y="5427"/>
                  </a:lnTo>
                  <a:lnTo>
                    <a:pt x="2594" y="5475"/>
                  </a:lnTo>
                  <a:lnTo>
                    <a:pt x="3266" y="5475"/>
                  </a:lnTo>
                  <a:lnTo>
                    <a:pt x="3554" y="5427"/>
                  </a:lnTo>
                  <a:lnTo>
                    <a:pt x="3794" y="5331"/>
                  </a:lnTo>
                  <a:lnTo>
                    <a:pt x="4035" y="5235"/>
                  </a:lnTo>
                  <a:lnTo>
                    <a:pt x="4275" y="5091"/>
                  </a:lnTo>
                  <a:lnTo>
                    <a:pt x="4467" y="4947"/>
                  </a:lnTo>
                  <a:lnTo>
                    <a:pt x="4803" y="4563"/>
                  </a:lnTo>
                  <a:lnTo>
                    <a:pt x="5091" y="4130"/>
                  </a:lnTo>
                  <a:lnTo>
                    <a:pt x="5283" y="3650"/>
                  </a:lnTo>
                  <a:lnTo>
                    <a:pt x="5379" y="3122"/>
                  </a:lnTo>
                  <a:lnTo>
                    <a:pt x="5379" y="2594"/>
                  </a:lnTo>
                  <a:lnTo>
                    <a:pt x="5283" y="2113"/>
                  </a:lnTo>
                  <a:lnTo>
                    <a:pt x="5139" y="1585"/>
                  </a:lnTo>
                  <a:lnTo>
                    <a:pt x="4851" y="1153"/>
                  </a:lnTo>
                  <a:lnTo>
                    <a:pt x="4515" y="721"/>
                  </a:lnTo>
                  <a:lnTo>
                    <a:pt x="4323" y="577"/>
                  </a:lnTo>
                  <a:lnTo>
                    <a:pt x="4083" y="385"/>
                  </a:lnTo>
                  <a:lnTo>
                    <a:pt x="3842" y="288"/>
                  </a:lnTo>
                  <a:lnTo>
                    <a:pt x="3554" y="144"/>
                  </a:lnTo>
                  <a:lnTo>
                    <a:pt x="3266" y="96"/>
                  </a:lnTo>
                  <a:lnTo>
                    <a:pt x="2930" y="48"/>
                  </a:lnTo>
                  <a:lnTo>
                    <a:pt x="264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47"/>
            <p:cNvSpPr/>
            <p:nvPr/>
          </p:nvSpPr>
          <p:spPr>
            <a:xfrm>
              <a:off x="5022625" y="2706200"/>
              <a:ext cx="134500" cy="136900"/>
            </a:xfrm>
            <a:custGeom>
              <a:avLst/>
              <a:gdLst/>
              <a:ahLst/>
              <a:cxnLst/>
              <a:rect l="l" t="t" r="r" b="b"/>
              <a:pathLst>
                <a:path w="5380" h="5476" fill="none" extrusionOk="0">
                  <a:moveTo>
                    <a:pt x="2930" y="48"/>
                  </a:moveTo>
                  <a:lnTo>
                    <a:pt x="2930" y="48"/>
                  </a:lnTo>
                  <a:lnTo>
                    <a:pt x="3266" y="96"/>
                  </a:lnTo>
                  <a:lnTo>
                    <a:pt x="3554" y="144"/>
                  </a:lnTo>
                  <a:lnTo>
                    <a:pt x="3842" y="288"/>
                  </a:lnTo>
                  <a:lnTo>
                    <a:pt x="4083" y="385"/>
                  </a:lnTo>
                  <a:lnTo>
                    <a:pt x="4323" y="577"/>
                  </a:lnTo>
                  <a:lnTo>
                    <a:pt x="4515" y="721"/>
                  </a:lnTo>
                  <a:lnTo>
                    <a:pt x="4851" y="1153"/>
                  </a:lnTo>
                  <a:lnTo>
                    <a:pt x="5139" y="1585"/>
                  </a:lnTo>
                  <a:lnTo>
                    <a:pt x="5283" y="2113"/>
                  </a:lnTo>
                  <a:lnTo>
                    <a:pt x="5379" y="2594"/>
                  </a:lnTo>
                  <a:lnTo>
                    <a:pt x="5379" y="3122"/>
                  </a:lnTo>
                  <a:lnTo>
                    <a:pt x="5283" y="3650"/>
                  </a:lnTo>
                  <a:lnTo>
                    <a:pt x="5091" y="4130"/>
                  </a:lnTo>
                  <a:lnTo>
                    <a:pt x="4803" y="4563"/>
                  </a:lnTo>
                  <a:lnTo>
                    <a:pt x="4467" y="4947"/>
                  </a:lnTo>
                  <a:lnTo>
                    <a:pt x="4275" y="5091"/>
                  </a:lnTo>
                  <a:lnTo>
                    <a:pt x="4035" y="5235"/>
                  </a:lnTo>
                  <a:lnTo>
                    <a:pt x="3794" y="5331"/>
                  </a:lnTo>
                  <a:lnTo>
                    <a:pt x="3554" y="5427"/>
                  </a:lnTo>
                  <a:lnTo>
                    <a:pt x="3266" y="5475"/>
                  </a:lnTo>
                  <a:lnTo>
                    <a:pt x="2930" y="5475"/>
                  </a:lnTo>
                  <a:lnTo>
                    <a:pt x="2594" y="5475"/>
                  </a:lnTo>
                  <a:lnTo>
                    <a:pt x="2258" y="5427"/>
                  </a:lnTo>
                  <a:lnTo>
                    <a:pt x="2258" y="5427"/>
                  </a:lnTo>
                  <a:lnTo>
                    <a:pt x="1921" y="5331"/>
                  </a:lnTo>
                  <a:lnTo>
                    <a:pt x="1585" y="5235"/>
                  </a:lnTo>
                  <a:lnTo>
                    <a:pt x="1345" y="5139"/>
                  </a:lnTo>
                  <a:lnTo>
                    <a:pt x="1057" y="4995"/>
                  </a:lnTo>
                  <a:lnTo>
                    <a:pt x="865" y="4803"/>
                  </a:lnTo>
                  <a:lnTo>
                    <a:pt x="625" y="4611"/>
                  </a:lnTo>
                  <a:lnTo>
                    <a:pt x="481" y="4419"/>
                  </a:lnTo>
                  <a:lnTo>
                    <a:pt x="337" y="4227"/>
                  </a:lnTo>
                  <a:lnTo>
                    <a:pt x="145" y="3794"/>
                  </a:lnTo>
                  <a:lnTo>
                    <a:pt x="0" y="3314"/>
                  </a:lnTo>
                  <a:lnTo>
                    <a:pt x="0" y="2834"/>
                  </a:lnTo>
                  <a:lnTo>
                    <a:pt x="48" y="2354"/>
                  </a:lnTo>
                  <a:lnTo>
                    <a:pt x="193" y="1873"/>
                  </a:lnTo>
                  <a:lnTo>
                    <a:pt x="385" y="1393"/>
                  </a:lnTo>
                  <a:lnTo>
                    <a:pt x="673" y="1009"/>
                  </a:lnTo>
                  <a:lnTo>
                    <a:pt x="1009" y="625"/>
                  </a:lnTo>
                  <a:lnTo>
                    <a:pt x="1441" y="337"/>
                  </a:lnTo>
                  <a:lnTo>
                    <a:pt x="1873" y="144"/>
                  </a:lnTo>
                  <a:lnTo>
                    <a:pt x="2402" y="0"/>
                  </a:lnTo>
                  <a:lnTo>
                    <a:pt x="2642" y="0"/>
                  </a:lnTo>
                  <a:lnTo>
                    <a:pt x="2930" y="4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47"/>
            <p:cNvSpPr/>
            <p:nvPr/>
          </p:nvSpPr>
          <p:spPr>
            <a:xfrm>
              <a:off x="5068250" y="2756625"/>
              <a:ext cx="42050" cy="42050"/>
            </a:xfrm>
            <a:custGeom>
              <a:avLst/>
              <a:gdLst/>
              <a:ahLst/>
              <a:cxnLst/>
              <a:rect l="l" t="t" r="r" b="b"/>
              <a:pathLst>
                <a:path w="1682" h="1682" extrusionOk="0">
                  <a:moveTo>
                    <a:pt x="625" y="0"/>
                  </a:moveTo>
                  <a:lnTo>
                    <a:pt x="433" y="96"/>
                  </a:lnTo>
                  <a:lnTo>
                    <a:pt x="289" y="144"/>
                  </a:lnTo>
                  <a:lnTo>
                    <a:pt x="193" y="289"/>
                  </a:lnTo>
                  <a:lnTo>
                    <a:pt x="96" y="385"/>
                  </a:lnTo>
                  <a:lnTo>
                    <a:pt x="48" y="529"/>
                  </a:lnTo>
                  <a:lnTo>
                    <a:pt x="0" y="721"/>
                  </a:lnTo>
                  <a:lnTo>
                    <a:pt x="0" y="1009"/>
                  </a:lnTo>
                  <a:lnTo>
                    <a:pt x="48" y="1153"/>
                  </a:lnTo>
                  <a:lnTo>
                    <a:pt x="145" y="1297"/>
                  </a:lnTo>
                  <a:lnTo>
                    <a:pt x="241" y="1441"/>
                  </a:lnTo>
                  <a:lnTo>
                    <a:pt x="385" y="1537"/>
                  </a:lnTo>
                  <a:lnTo>
                    <a:pt x="529" y="1633"/>
                  </a:lnTo>
                  <a:lnTo>
                    <a:pt x="721" y="1681"/>
                  </a:lnTo>
                  <a:lnTo>
                    <a:pt x="1057" y="1681"/>
                  </a:lnTo>
                  <a:lnTo>
                    <a:pt x="1201" y="1585"/>
                  </a:lnTo>
                  <a:lnTo>
                    <a:pt x="1345" y="1537"/>
                  </a:lnTo>
                  <a:lnTo>
                    <a:pt x="1537" y="1297"/>
                  </a:lnTo>
                  <a:lnTo>
                    <a:pt x="1681" y="1009"/>
                  </a:lnTo>
                  <a:lnTo>
                    <a:pt x="1681" y="721"/>
                  </a:lnTo>
                  <a:lnTo>
                    <a:pt x="1633" y="577"/>
                  </a:lnTo>
                  <a:lnTo>
                    <a:pt x="1585" y="433"/>
                  </a:lnTo>
                  <a:lnTo>
                    <a:pt x="1489" y="289"/>
                  </a:lnTo>
                  <a:lnTo>
                    <a:pt x="1393" y="192"/>
                  </a:lnTo>
                  <a:lnTo>
                    <a:pt x="1201" y="96"/>
                  </a:lnTo>
                  <a:lnTo>
                    <a:pt x="1009" y="48"/>
                  </a:lnTo>
                  <a:lnTo>
                    <a:pt x="8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47"/>
            <p:cNvSpPr/>
            <p:nvPr/>
          </p:nvSpPr>
          <p:spPr>
            <a:xfrm>
              <a:off x="5309575" y="2749425"/>
              <a:ext cx="134500" cy="136900"/>
            </a:xfrm>
            <a:custGeom>
              <a:avLst/>
              <a:gdLst/>
              <a:ahLst/>
              <a:cxnLst/>
              <a:rect l="l" t="t" r="r" b="b"/>
              <a:pathLst>
                <a:path w="5380" h="5476" extrusionOk="0">
                  <a:moveTo>
                    <a:pt x="2402" y="0"/>
                  </a:moveTo>
                  <a:lnTo>
                    <a:pt x="1922" y="144"/>
                  </a:lnTo>
                  <a:lnTo>
                    <a:pt x="1441" y="336"/>
                  </a:lnTo>
                  <a:lnTo>
                    <a:pt x="1057" y="625"/>
                  </a:lnTo>
                  <a:lnTo>
                    <a:pt x="721" y="961"/>
                  </a:lnTo>
                  <a:lnTo>
                    <a:pt x="433" y="1393"/>
                  </a:lnTo>
                  <a:lnTo>
                    <a:pt x="193" y="1825"/>
                  </a:lnTo>
                  <a:lnTo>
                    <a:pt x="97" y="2305"/>
                  </a:lnTo>
                  <a:lnTo>
                    <a:pt x="0" y="2834"/>
                  </a:lnTo>
                  <a:lnTo>
                    <a:pt x="49" y="3314"/>
                  </a:lnTo>
                  <a:lnTo>
                    <a:pt x="145" y="3794"/>
                  </a:lnTo>
                  <a:lnTo>
                    <a:pt x="385" y="4226"/>
                  </a:lnTo>
                  <a:lnTo>
                    <a:pt x="529" y="4419"/>
                  </a:lnTo>
                  <a:lnTo>
                    <a:pt x="673" y="4611"/>
                  </a:lnTo>
                  <a:lnTo>
                    <a:pt x="865" y="4803"/>
                  </a:lnTo>
                  <a:lnTo>
                    <a:pt x="1105" y="4947"/>
                  </a:lnTo>
                  <a:lnTo>
                    <a:pt x="1345" y="5091"/>
                  </a:lnTo>
                  <a:lnTo>
                    <a:pt x="1633" y="5235"/>
                  </a:lnTo>
                  <a:lnTo>
                    <a:pt x="1922" y="5331"/>
                  </a:lnTo>
                  <a:lnTo>
                    <a:pt x="2306" y="5427"/>
                  </a:lnTo>
                  <a:lnTo>
                    <a:pt x="2642" y="5475"/>
                  </a:lnTo>
                  <a:lnTo>
                    <a:pt x="2978" y="5475"/>
                  </a:lnTo>
                  <a:lnTo>
                    <a:pt x="3266" y="5427"/>
                  </a:lnTo>
                  <a:lnTo>
                    <a:pt x="3554" y="5379"/>
                  </a:lnTo>
                  <a:lnTo>
                    <a:pt x="3843" y="5331"/>
                  </a:lnTo>
                  <a:lnTo>
                    <a:pt x="4083" y="5187"/>
                  </a:lnTo>
                  <a:lnTo>
                    <a:pt x="4275" y="5091"/>
                  </a:lnTo>
                  <a:lnTo>
                    <a:pt x="4515" y="4899"/>
                  </a:lnTo>
                  <a:lnTo>
                    <a:pt x="4851" y="4563"/>
                  </a:lnTo>
                  <a:lnTo>
                    <a:pt x="5139" y="4130"/>
                  </a:lnTo>
                  <a:lnTo>
                    <a:pt x="5283" y="3650"/>
                  </a:lnTo>
                  <a:lnTo>
                    <a:pt x="5379" y="3122"/>
                  </a:lnTo>
                  <a:lnTo>
                    <a:pt x="5379" y="2594"/>
                  </a:lnTo>
                  <a:lnTo>
                    <a:pt x="5331" y="2065"/>
                  </a:lnTo>
                  <a:lnTo>
                    <a:pt x="5139" y="1585"/>
                  </a:lnTo>
                  <a:lnTo>
                    <a:pt x="4899" y="1105"/>
                  </a:lnTo>
                  <a:lnTo>
                    <a:pt x="4563" y="721"/>
                  </a:lnTo>
                  <a:lnTo>
                    <a:pt x="4323" y="529"/>
                  </a:lnTo>
                  <a:lnTo>
                    <a:pt x="4083" y="384"/>
                  </a:lnTo>
                  <a:lnTo>
                    <a:pt x="3843" y="240"/>
                  </a:lnTo>
                  <a:lnTo>
                    <a:pt x="3554" y="144"/>
                  </a:lnTo>
                  <a:lnTo>
                    <a:pt x="3266" y="48"/>
                  </a:lnTo>
                  <a:lnTo>
                    <a:pt x="293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47"/>
            <p:cNvSpPr/>
            <p:nvPr/>
          </p:nvSpPr>
          <p:spPr>
            <a:xfrm>
              <a:off x="5309575" y="2749425"/>
              <a:ext cx="134500" cy="136900"/>
            </a:xfrm>
            <a:custGeom>
              <a:avLst/>
              <a:gdLst/>
              <a:ahLst/>
              <a:cxnLst/>
              <a:rect l="l" t="t" r="r" b="b"/>
              <a:pathLst>
                <a:path w="5380" h="5476" fill="none" extrusionOk="0">
                  <a:moveTo>
                    <a:pt x="2930" y="0"/>
                  </a:moveTo>
                  <a:lnTo>
                    <a:pt x="2930" y="0"/>
                  </a:lnTo>
                  <a:lnTo>
                    <a:pt x="3266" y="48"/>
                  </a:lnTo>
                  <a:lnTo>
                    <a:pt x="3554" y="144"/>
                  </a:lnTo>
                  <a:lnTo>
                    <a:pt x="3843" y="240"/>
                  </a:lnTo>
                  <a:lnTo>
                    <a:pt x="4083" y="384"/>
                  </a:lnTo>
                  <a:lnTo>
                    <a:pt x="4323" y="529"/>
                  </a:lnTo>
                  <a:lnTo>
                    <a:pt x="4563" y="721"/>
                  </a:lnTo>
                  <a:lnTo>
                    <a:pt x="4899" y="1105"/>
                  </a:lnTo>
                  <a:lnTo>
                    <a:pt x="5139" y="1585"/>
                  </a:lnTo>
                  <a:lnTo>
                    <a:pt x="5331" y="2065"/>
                  </a:lnTo>
                  <a:lnTo>
                    <a:pt x="5379" y="2594"/>
                  </a:lnTo>
                  <a:lnTo>
                    <a:pt x="5379" y="3122"/>
                  </a:lnTo>
                  <a:lnTo>
                    <a:pt x="5283" y="3650"/>
                  </a:lnTo>
                  <a:lnTo>
                    <a:pt x="5139" y="4130"/>
                  </a:lnTo>
                  <a:lnTo>
                    <a:pt x="4851" y="4563"/>
                  </a:lnTo>
                  <a:lnTo>
                    <a:pt x="4515" y="4899"/>
                  </a:lnTo>
                  <a:lnTo>
                    <a:pt x="4275" y="5091"/>
                  </a:lnTo>
                  <a:lnTo>
                    <a:pt x="4083" y="5187"/>
                  </a:lnTo>
                  <a:lnTo>
                    <a:pt x="3843" y="5331"/>
                  </a:lnTo>
                  <a:lnTo>
                    <a:pt x="3554" y="5379"/>
                  </a:lnTo>
                  <a:lnTo>
                    <a:pt x="3266" y="5427"/>
                  </a:lnTo>
                  <a:lnTo>
                    <a:pt x="2978" y="5475"/>
                  </a:lnTo>
                  <a:lnTo>
                    <a:pt x="2642" y="5475"/>
                  </a:lnTo>
                  <a:lnTo>
                    <a:pt x="2306" y="5427"/>
                  </a:lnTo>
                  <a:lnTo>
                    <a:pt x="2306" y="5427"/>
                  </a:lnTo>
                  <a:lnTo>
                    <a:pt x="1922" y="5331"/>
                  </a:lnTo>
                  <a:lnTo>
                    <a:pt x="1633" y="5235"/>
                  </a:lnTo>
                  <a:lnTo>
                    <a:pt x="1345" y="5091"/>
                  </a:lnTo>
                  <a:lnTo>
                    <a:pt x="1105" y="4947"/>
                  </a:lnTo>
                  <a:lnTo>
                    <a:pt x="865" y="4803"/>
                  </a:lnTo>
                  <a:lnTo>
                    <a:pt x="673" y="4611"/>
                  </a:lnTo>
                  <a:lnTo>
                    <a:pt x="529" y="4419"/>
                  </a:lnTo>
                  <a:lnTo>
                    <a:pt x="385" y="4226"/>
                  </a:lnTo>
                  <a:lnTo>
                    <a:pt x="145" y="3794"/>
                  </a:lnTo>
                  <a:lnTo>
                    <a:pt x="49" y="3314"/>
                  </a:lnTo>
                  <a:lnTo>
                    <a:pt x="0" y="2834"/>
                  </a:lnTo>
                  <a:lnTo>
                    <a:pt x="97" y="2305"/>
                  </a:lnTo>
                  <a:lnTo>
                    <a:pt x="193" y="1825"/>
                  </a:lnTo>
                  <a:lnTo>
                    <a:pt x="433" y="1393"/>
                  </a:lnTo>
                  <a:lnTo>
                    <a:pt x="721" y="961"/>
                  </a:lnTo>
                  <a:lnTo>
                    <a:pt x="1057" y="625"/>
                  </a:lnTo>
                  <a:lnTo>
                    <a:pt x="1441" y="336"/>
                  </a:lnTo>
                  <a:lnTo>
                    <a:pt x="1922" y="144"/>
                  </a:lnTo>
                  <a:lnTo>
                    <a:pt x="2402" y="0"/>
                  </a:lnTo>
                  <a:lnTo>
                    <a:pt x="2690" y="0"/>
                  </a:lnTo>
                  <a:lnTo>
                    <a:pt x="293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47"/>
            <p:cNvSpPr/>
            <p:nvPr/>
          </p:nvSpPr>
          <p:spPr>
            <a:xfrm>
              <a:off x="5355200" y="2799850"/>
              <a:ext cx="43250" cy="42050"/>
            </a:xfrm>
            <a:custGeom>
              <a:avLst/>
              <a:gdLst/>
              <a:ahLst/>
              <a:cxnLst/>
              <a:rect l="l" t="t" r="r" b="b"/>
              <a:pathLst>
                <a:path w="1730" h="1682" extrusionOk="0">
                  <a:moveTo>
                    <a:pt x="625" y="0"/>
                  </a:moveTo>
                  <a:lnTo>
                    <a:pt x="481" y="48"/>
                  </a:lnTo>
                  <a:lnTo>
                    <a:pt x="337" y="144"/>
                  </a:lnTo>
                  <a:lnTo>
                    <a:pt x="193" y="240"/>
                  </a:lnTo>
                  <a:lnTo>
                    <a:pt x="145" y="384"/>
                  </a:lnTo>
                  <a:lnTo>
                    <a:pt x="48" y="529"/>
                  </a:lnTo>
                  <a:lnTo>
                    <a:pt x="0" y="673"/>
                  </a:lnTo>
                  <a:lnTo>
                    <a:pt x="48" y="1009"/>
                  </a:lnTo>
                  <a:lnTo>
                    <a:pt x="97" y="1153"/>
                  </a:lnTo>
                  <a:lnTo>
                    <a:pt x="145" y="1297"/>
                  </a:lnTo>
                  <a:lnTo>
                    <a:pt x="241" y="1441"/>
                  </a:lnTo>
                  <a:lnTo>
                    <a:pt x="385" y="1537"/>
                  </a:lnTo>
                  <a:lnTo>
                    <a:pt x="577" y="1633"/>
                  </a:lnTo>
                  <a:lnTo>
                    <a:pt x="769" y="1681"/>
                  </a:lnTo>
                  <a:lnTo>
                    <a:pt x="913" y="1681"/>
                  </a:lnTo>
                  <a:lnTo>
                    <a:pt x="1105" y="1633"/>
                  </a:lnTo>
                  <a:lnTo>
                    <a:pt x="1249" y="1585"/>
                  </a:lnTo>
                  <a:lnTo>
                    <a:pt x="1393" y="1489"/>
                  </a:lnTo>
                  <a:lnTo>
                    <a:pt x="1585" y="1297"/>
                  </a:lnTo>
                  <a:lnTo>
                    <a:pt x="1681" y="1009"/>
                  </a:lnTo>
                  <a:lnTo>
                    <a:pt x="1729" y="673"/>
                  </a:lnTo>
                  <a:lnTo>
                    <a:pt x="1681" y="529"/>
                  </a:lnTo>
                  <a:lnTo>
                    <a:pt x="1633" y="384"/>
                  </a:lnTo>
                  <a:lnTo>
                    <a:pt x="1537" y="288"/>
                  </a:lnTo>
                  <a:lnTo>
                    <a:pt x="1393" y="192"/>
                  </a:lnTo>
                  <a:lnTo>
                    <a:pt x="1249" y="96"/>
                  </a:lnTo>
                  <a:lnTo>
                    <a:pt x="105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47"/>
            <p:cNvSpPr/>
            <p:nvPr/>
          </p:nvSpPr>
          <p:spPr>
            <a:xfrm>
              <a:off x="5046625" y="2717000"/>
              <a:ext cx="38450" cy="31250"/>
            </a:xfrm>
            <a:custGeom>
              <a:avLst/>
              <a:gdLst/>
              <a:ahLst/>
              <a:cxnLst/>
              <a:rect l="l" t="t" r="r" b="b"/>
              <a:pathLst>
                <a:path w="1538" h="1250" extrusionOk="0">
                  <a:moveTo>
                    <a:pt x="1154" y="1"/>
                  </a:moveTo>
                  <a:lnTo>
                    <a:pt x="913" y="49"/>
                  </a:lnTo>
                  <a:lnTo>
                    <a:pt x="625" y="145"/>
                  </a:lnTo>
                  <a:lnTo>
                    <a:pt x="385" y="337"/>
                  </a:lnTo>
                  <a:lnTo>
                    <a:pt x="193" y="529"/>
                  </a:lnTo>
                  <a:lnTo>
                    <a:pt x="49" y="721"/>
                  </a:lnTo>
                  <a:lnTo>
                    <a:pt x="1" y="961"/>
                  </a:lnTo>
                  <a:lnTo>
                    <a:pt x="1" y="1009"/>
                  </a:lnTo>
                  <a:lnTo>
                    <a:pt x="1" y="1105"/>
                  </a:lnTo>
                  <a:lnTo>
                    <a:pt x="49" y="1153"/>
                  </a:lnTo>
                  <a:lnTo>
                    <a:pt x="145" y="1201"/>
                  </a:lnTo>
                  <a:lnTo>
                    <a:pt x="337" y="1249"/>
                  </a:lnTo>
                  <a:lnTo>
                    <a:pt x="577" y="1201"/>
                  </a:lnTo>
                  <a:lnTo>
                    <a:pt x="865" y="1105"/>
                  </a:lnTo>
                  <a:lnTo>
                    <a:pt x="1106" y="913"/>
                  </a:lnTo>
                  <a:lnTo>
                    <a:pt x="1346" y="721"/>
                  </a:lnTo>
                  <a:lnTo>
                    <a:pt x="1490" y="529"/>
                  </a:lnTo>
                  <a:lnTo>
                    <a:pt x="1538" y="337"/>
                  </a:lnTo>
                  <a:lnTo>
                    <a:pt x="1538" y="241"/>
                  </a:lnTo>
                  <a:lnTo>
                    <a:pt x="1538" y="145"/>
                  </a:lnTo>
                  <a:lnTo>
                    <a:pt x="1442" y="97"/>
                  </a:lnTo>
                  <a:lnTo>
                    <a:pt x="1346" y="49"/>
                  </a:lnTo>
                  <a:lnTo>
                    <a:pt x="1154" y="1"/>
                  </a:lnTo>
                  <a:close/>
                </a:path>
              </a:pathLst>
            </a:custGeom>
            <a:solidFill>
              <a:srgbClr val="422D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47"/>
            <p:cNvSpPr/>
            <p:nvPr/>
          </p:nvSpPr>
          <p:spPr>
            <a:xfrm>
              <a:off x="5046625" y="2717000"/>
              <a:ext cx="38450" cy="31250"/>
            </a:xfrm>
            <a:custGeom>
              <a:avLst/>
              <a:gdLst/>
              <a:ahLst/>
              <a:cxnLst/>
              <a:rect l="l" t="t" r="r" b="b"/>
              <a:pathLst>
                <a:path w="1538" h="1250" fill="none" extrusionOk="0">
                  <a:moveTo>
                    <a:pt x="1154" y="1"/>
                  </a:moveTo>
                  <a:lnTo>
                    <a:pt x="1154" y="1"/>
                  </a:lnTo>
                  <a:lnTo>
                    <a:pt x="913" y="49"/>
                  </a:lnTo>
                  <a:lnTo>
                    <a:pt x="625" y="145"/>
                  </a:lnTo>
                  <a:lnTo>
                    <a:pt x="385" y="337"/>
                  </a:lnTo>
                  <a:lnTo>
                    <a:pt x="193" y="529"/>
                  </a:lnTo>
                  <a:lnTo>
                    <a:pt x="49" y="721"/>
                  </a:lnTo>
                  <a:lnTo>
                    <a:pt x="1" y="961"/>
                  </a:lnTo>
                  <a:lnTo>
                    <a:pt x="1" y="1009"/>
                  </a:lnTo>
                  <a:lnTo>
                    <a:pt x="1" y="1105"/>
                  </a:lnTo>
                  <a:lnTo>
                    <a:pt x="49" y="1153"/>
                  </a:lnTo>
                  <a:lnTo>
                    <a:pt x="145" y="1201"/>
                  </a:lnTo>
                  <a:lnTo>
                    <a:pt x="145" y="1201"/>
                  </a:lnTo>
                  <a:lnTo>
                    <a:pt x="337" y="1249"/>
                  </a:lnTo>
                  <a:lnTo>
                    <a:pt x="337" y="1249"/>
                  </a:lnTo>
                  <a:lnTo>
                    <a:pt x="577" y="1201"/>
                  </a:lnTo>
                  <a:lnTo>
                    <a:pt x="865" y="1105"/>
                  </a:lnTo>
                  <a:lnTo>
                    <a:pt x="1106" y="913"/>
                  </a:lnTo>
                  <a:lnTo>
                    <a:pt x="1346" y="721"/>
                  </a:lnTo>
                  <a:lnTo>
                    <a:pt x="1490" y="529"/>
                  </a:lnTo>
                  <a:lnTo>
                    <a:pt x="1538" y="337"/>
                  </a:lnTo>
                  <a:lnTo>
                    <a:pt x="1538" y="241"/>
                  </a:lnTo>
                  <a:lnTo>
                    <a:pt x="1538" y="145"/>
                  </a:lnTo>
                  <a:lnTo>
                    <a:pt x="1442" y="97"/>
                  </a:lnTo>
                  <a:lnTo>
                    <a:pt x="1346" y="49"/>
                  </a:lnTo>
                  <a:lnTo>
                    <a:pt x="1346" y="49"/>
                  </a:lnTo>
                  <a:lnTo>
                    <a:pt x="1154"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47"/>
            <p:cNvSpPr/>
            <p:nvPr/>
          </p:nvSpPr>
          <p:spPr>
            <a:xfrm>
              <a:off x="5340800" y="2754225"/>
              <a:ext cx="39625" cy="32450"/>
            </a:xfrm>
            <a:custGeom>
              <a:avLst/>
              <a:gdLst/>
              <a:ahLst/>
              <a:cxnLst/>
              <a:rect l="l" t="t" r="r" b="b"/>
              <a:pathLst>
                <a:path w="1585" h="1298" extrusionOk="0">
                  <a:moveTo>
                    <a:pt x="1201" y="0"/>
                  </a:moveTo>
                  <a:lnTo>
                    <a:pt x="913" y="48"/>
                  </a:lnTo>
                  <a:lnTo>
                    <a:pt x="624" y="144"/>
                  </a:lnTo>
                  <a:lnTo>
                    <a:pt x="384" y="288"/>
                  </a:lnTo>
                  <a:lnTo>
                    <a:pt x="192" y="481"/>
                  </a:lnTo>
                  <a:lnTo>
                    <a:pt x="48" y="673"/>
                  </a:lnTo>
                  <a:lnTo>
                    <a:pt x="0" y="913"/>
                  </a:lnTo>
                  <a:lnTo>
                    <a:pt x="48" y="1009"/>
                  </a:lnTo>
                  <a:lnTo>
                    <a:pt x="96" y="1105"/>
                  </a:lnTo>
                  <a:lnTo>
                    <a:pt x="192" y="1201"/>
                  </a:lnTo>
                  <a:lnTo>
                    <a:pt x="336" y="1249"/>
                  </a:lnTo>
                  <a:lnTo>
                    <a:pt x="480" y="1297"/>
                  </a:lnTo>
                  <a:lnTo>
                    <a:pt x="673" y="1249"/>
                  </a:lnTo>
                  <a:lnTo>
                    <a:pt x="913" y="1105"/>
                  </a:lnTo>
                  <a:lnTo>
                    <a:pt x="1153" y="961"/>
                  </a:lnTo>
                  <a:lnTo>
                    <a:pt x="1345" y="721"/>
                  </a:lnTo>
                  <a:lnTo>
                    <a:pt x="1489" y="529"/>
                  </a:lnTo>
                  <a:lnTo>
                    <a:pt x="1585" y="337"/>
                  </a:lnTo>
                  <a:lnTo>
                    <a:pt x="1585" y="240"/>
                  </a:lnTo>
                  <a:lnTo>
                    <a:pt x="1537" y="144"/>
                  </a:lnTo>
                  <a:lnTo>
                    <a:pt x="1489" y="96"/>
                  </a:lnTo>
                  <a:lnTo>
                    <a:pt x="1393" y="48"/>
                  </a:lnTo>
                  <a:lnTo>
                    <a:pt x="1201" y="0"/>
                  </a:lnTo>
                  <a:close/>
                </a:path>
              </a:pathLst>
            </a:custGeom>
            <a:solidFill>
              <a:srgbClr val="422D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47"/>
            <p:cNvSpPr/>
            <p:nvPr/>
          </p:nvSpPr>
          <p:spPr>
            <a:xfrm>
              <a:off x="5340800" y="2754225"/>
              <a:ext cx="39625" cy="32450"/>
            </a:xfrm>
            <a:custGeom>
              <a:avLst/>
              <a:gdLst/>
              <a:ahLst/>
              <a:cxnLst/>
              <a:rect l="l" t="t" r="r" b="b"/>
              <a:pathLst>
                <a:path w="1585" h="1298" fill="none" extrusionOk="0">
                  <a:moveTo>
                    <a:pt x="1201" y="0"/>
                  </a:moveTo>
                  <a:lnTo>
                    <a:pt x="1201" y="0"/>
                  </a:lnTo>
                  <a:lnTo>
                    <a:pt x="913" y="48"/>
                  </a:lnTo>
                  <a:lnTo>
                    <a:pt x="624" y="144"/>
                  </a:lnTo>
                  <a:lnTo>
                    <a:pt x="384" y="288"/>
                  </a:lnTo>
                  <a:lnTo>
                    <a:pt x="192" y="481"/>
                  </a:lnTo>
                  <a:lnTo>
                    <a:pt x="48" y="673"/>
                  </a:lnTo>
                  <a:lnTo>
                    <a:pt x="0" y="913"/>
                  </a:lnTo>
                  <a:lnTo>
                    <a:pt x="48" y="1009"/>
                  </a:lnTo>
                  <a:lnTo>
                    <a:pt x="96" y="1105"/>
                  </a:lnTo>
                  <a:lnTo>
                    <a:pt x="192" y="1201"/>
                  </a:lnTo>
                  <a:lnTo>
                    <a:pt x="336" y="1249"/>
                  </a:lnTo>
                  <a:lnTo>
                    <a:pt x="336" y="1249"/>
                  </a:lnTo>
                  <a:lnTo>
                    <a:pt x="480" y="1297"/>
                  </a:lnTo>
                  <a:lnTo>
                    <a:pt x="480" y="1297"/>
                  </a:lnTo>
                  <a:lnTo>
                    <a:pt x="673" y="1249"/>
                  </a:lnTo>
                  <a:lnTo>
                    <a:pt x="913" y="1105"/>
                  </a:lnTo>
                  <a:lnTo>
                    <a:pt x="1153" y="961"/>
                  </a:lnTo>
                  <a:lnTo>
                    <a:pt x="1345" y="721"/>
                  </a:lnTo>
                  <a:lnTo>
                    <a:pt x="1489" y="529"/>
                  </a:lnTo>
                  <a:lnTo>
                    <a:pt x="1585" y="337"/>
                  </a:lnTo>
                  <a:lnTo>
                    <a:pt x="1585" y="240"/>
                  </a:lnTo>
                  <a:lnTo>
                    <a:pt x="1537" y="144"/>
                  </a:lnTo>
                  <a:lnTo>
                    <a:pt x="1489" y="96"/>
                  </a:lnTo>
                  <a:lnTo>
                    <a:pt x="1393" y="48"/>
                  </a:lnTo>
                  <a:lnTo>
                    <a:pt x="1393" y="48"/>
                  </a:lnTo>
                  <a:lnTo>
                    <a:pt x="120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47"/>
            <p:cNvSpPr/>
            <p:nvPr/>
          </p:nvSpPr>
          <p:spPr>
            <a:xfrm>
              <a:off x="4908575" y="2635350"/>
              <a:ext cx="51650" cy="63675"/>
            </a:xfrm>
            <a:custGeom>
              <a:avLst/>
              <a:gdLst/>
              <a:ahLst/>
              <a:cxnLst/>
              <a:rect l="l" t="t" r="r" b="b"/>
              <a:pathLst>
                <a:path w="2066" h="2547" extrusionOk="0">
                  <a:moveTo>
                    <a:pt x="528" y="1"/>
                  </a:moveTo>
                  <a:lnTo>
                    <a:pt x="432" y="49"/>
                  </a:lnTo>
                  <a:lnTo>
                    <a:pt x="288" y="193"/>
                  </a:lnTo>
                  <a:lnTo>
                    <a:pt x="192" y="481"/>
                  </a:lnTo>
                  <a:lnTo>
                    <a:pt x="96" y="865"/>
                  </a:lnTo>
                  <a:lnTo>
                    <a:pt x="48" y="1249"/>
                  </a:lnTo>
                  <a:lnTo>
                    <a:pt x="0" y="1682"/>
                  </a:lnTo>
                  <a:lnTo>
                    <a:pt x="0" y="2018"/>
                  </a:lnTo>
                  <a:lnTo>
                    <a:pt x="96" y="2306"/>
                  </a:lnTo>
                  <a:lnTo>
                    <a:pt x="96" y="2402"/>
                  </a:lnTo>
                  <a:lnTo>
                    <a:pt x="192" y="2450"/>
                  </a:lnTo>
                  <a:lnTo>
                    <a:pt x="336" y="2498"/>
                  </a:lnTo>
                  <a:lnTo>
                    <a:pt x="576" y="2546"/>
                  </a:lnTo>
                  <a:lnTo>
                    <a:pt x="817" y="2546"/>
                  </a:lnTo>
                  <a:lnTo>
                    <a:pt x="1057" y="2498"/>
                  </a:lnTo>
                  <a:lnTo>
                    <a:pt x="1345" y="2450"/>
                  </a:lnTo>
                  <a:lnTo>
                    <a:pt x="1585" y="2354"/>
                  </a:lnTo>
                  <a:lnTo>
                    <a:pt x="1777" y="2210"/>
                  </a:lnTo>
                  <a:lnTo>
                    <a:pt x="1921" y="2018"/>
                  </a:lnTo>
                  <a:lnTo>
                    <a:pt x="2017" y="1778"/>
                  </a:lnTo>
                  <a:lnTo>
                    <a:pt x="2065" y="1538"/>
                  </a:lnTo>
                  <a:lnTo>
                    <a:pt x="2017" y="1346"/>
                  </a:lnTo>
                  <a:lnTo>
                    <a:pt x="1969" y="1153"/>
                  </a:lnTo>
                  <a:lnTo>
                    <a:pt x="1921" y="961"/>
                  </a:lnTo>
                  <a:lnTo>
                    <a:pt x="1825" y="769"/>
                  </a:lnTo>
                  <a:lnTo>
                    <a:pt x="1537" y="481"/>
                  </a:lnTo>
                  <a:lnTo>
                    <a:pt x="1201" y="241"/>
                  </a:lnTo>
                  <a:lnTo>
                    <a:pt x="913" y="49"/>
                  </a:lnTo>
                  <a:lnTo>
                    <a:pt x="62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47"/>
            <p:cNvSpPr/>
            <p:nvPr/>
          </p:nvSpPr>
          <p:spPr>
            <a:xfrm>
              <a:off x="4912175" y="2641350"/>
              <a:ext cx="15625" cy="51675"/>
            </a:xfrm>
            <a:custGeom>
              <a:avLst/>
              <a:gdLst/>
              <a:ahLst/>
              <a:cxnLst/>
              <a:rect l="l" t="t" r="r" b="b"/>
              <a:pathLst>
                <a:path w="625" h="2067" extrusionOk="0">
                  <a:moveTo>
                    <a:pt x="336" y="1"/>
                  </a:moveTo>
                  <a:lnTo>
                    <a:pt x="288" y="97"/>
                  </a:lnTo>
                  <a:lnTo>
                    <a:pt x="144" y="289"/>
                  </a:lnTo>
                  <a:lnTo>
                    <a:pt x="96" y="625"/>
                  </a:lnTo>
                  <a:lnTo>
                    <a:pt x="0" y="1009"/>
                  </a:lnTo>
                  <a:lnTo>
                    <a:pt x="0" y="1394"/>
                  </a:lnTo>
                  <a:lnTo>
                    <a:pt x="48" y="1730"/>
                  </a:lnTo>
                  <a:lnTo>
                    <a:pt x="96" y="1970"/>
                  </a:lnTo>
                  <a:lnTo>
                    <a:pt x="144" y="2066"/>
                  </a:lnTo>
                  <a:lnTo>
                    <a:pt x="288" y="2066"/>
                  </a:lnTo>
                  <a:lnTo>
                    <a:pt x="336" y="1970"/>
                  </a:lnTo>
                  <a:lnTo>
                    <a:pt x="480" y="1778"/>
                  </a:lnTo>
                  <a:lnTo>
                    <a:pt x="576" y="1442"/>
                  </a:lnTo>
                  <a:lnTo>
                    <a:pt x="624" y="1058"/>
                  </a:lnTo>
                  <a:lnTo>
                    <a:pt x="624" y="673"/>
                  </a:lnTo>
                  <a:lnTo>
                    <a:pt x="576" y="337"/>
                  </a:lnTo>
                  <a:lnTo>
                    <a:pt x="528" y="97"/>
                  </a:lnTo>
                  <a:lnTo>
                    <a:pt x="480" y="49"/>
                  </a:lnTo>
                  <a:lnTo>
                    <a:pt x="43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52" name="Google Shape;3252;p47"/>
          <p:cNvSpPr txBox="1">
            <a:spLocks noGrp="1"/>
          </p:cNvSpPr>
          <p:nvPr>
            <p:ph type="title"/>
          </p:nvPr>
        </p:nvSpPr>
        <p:spPr>
          <a:xfrm>
            <a:off x="3890600" y="1707885"/>
            <a:ext cx="4533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dirty="0"/>
              <a:t>W</a:t>
            </a:r>
            <a:r>
              <a:rPr lang="en" dirty="0" err="1"/>
              <a:t>hy</a:t>
            </a:r>
            <a:r>
              <a:rPr lang="en" dirty="0"/>
              <a:t> </a:t>
            </a:r>
            <a:r>
              <a:rPr lang="en" dirty="0" err="1">
                <a:solidFill>
                  <a:schemeClr val="bg1"/>
                </a:solidFill>
              </a:rPr>
              <a:t>FunTravel</a:t>
            </a:r>
            <a:r>
              <a:rPr lang="en" dirty="0"/>
              <a:t>?</a:t>
            </a:r>
            <a:endParaRPr dirty="0"/>
          </a:p>
        </p:txBody>
      </p:sp>
      <p:sp>
        <p:nvSpPr>
          <p:cNvPr id="3253" name="Google Shape;3253;p47"/>
          <p:cNvSpPr txBox="1">
            <a:spLocks noGrp="1"/>
          </p:cNvSpPr>
          <p:nvPr>
            <p:ph type="subTitle" idx="1"/>
          </p:nvPr>
        </p:nvSpPr>
        <p:spPr>
          <a:xfrm>
            <a:off x="3890575" y="2470449"/>
            <a:ext cx="4533300" cy="1450200"/>
          </a:xfrm>
          <a:prstGeom prst="rect">
            <a:avLst/>
          </a:prstGeom>
        </p:spPr>
        <p:txBody>
          <a:bodyPr spcFirstLastPara="1" wrap="square" lIns="182875" tIns="91425" rIns="182875" bIns="91425" anchor="t" anchorCtr="0">
            <a:noAutofit/>
          </a:bodyPr>
          <a:lstStyle/>
          <a:p>
            <a:pPr marL="0" lvl="0" indent="0" algn="ctr" rtl="0">
              <a:spcBef>
                <a:spcPts val="0"/>
              </a:spcBef>
              <a:spcAft>
                <a:spcPts val="1600"/>
              </a:spcAft>
              <a:buNone/>
            </a:pPr>
            <a:r>
              <a:rPr lang="en" dirty="0"/>
              <a:t>Safe place for your children where they will not be bored during the travelling and </a:t>
            </a:r>
            <a:r>
              <a:rPr lang="de-DE" dirty="0" err="1"/>
              <a:t>can</a:t>
            </a:r>
            <a:r>
              <a:rPr lang="de-DE" dirty="0"/>
              <a:t> </a:t>
            </a:r>
            <a:r>
              <a:rPr lang="de-DE" dirty="0" err="1"/>
              <a:t>learn</a:t>
            </a:r>
            <a:r>
              <a:rPr lang="en" dirty="0"/>
              <a:t> something new.</a:t>
            </a:r>
            <a:endParaRPr dirty="0"/>
          </a:p>
        </p:txBody>
      </p:sp>
      <p:grpSp>
        <p:nvGrpSpPr>
          <p:cNvPr id="3254" name="Google Shape;3254;p47"/>
          <p:cNvGrpSpPr/>
          <p:nvPr/>
        </p:nvGrpSpPr>
        <p:grpSpPr>
          <a:xfrm>
            <a:off x="1177123" y="2093208"/>
            <a:ext cx="1260508" cy="1410117"/>
            <a:chOff x="1177123" y="2093208"/>
            <a:chExt cx="1260508" cy="1410117"/>
          </a:xfrm>
        </p:grpSpPr>
        <p:sp>
          <p:nvSpPr>
            <p:cNvPr id="3255" name="Google Shape;3255;p47"/>
            <p:cNvSpPr/>
            <p:nvPr/>
          </p:nvSpPr>
          <p:spPr>
            <a:xfrm>
              <a:off x="1697350" y="3248450"/>
              <a:ext cx="593675" cy="254875"/>
            </a:xfrm>
            <a:custGeom>
              <a:avLst/>
              <a:gdLst/>
              <a:ahLst/>
              <a:cxnLst/>
              <a:rect l="l" t="t" r="r" b="b"/>
              <a:pathLst>
                <a:path w="23747" h="10195" extrusionOk="0">
                  <a:moveTo>
                    <a:pt x="8174" y="1954"/>
                  </a:moveTo>
                  <a:lnTo>
                    <a:pt x="0" y="7465"/>
                  </a:lnTo>
                  <a:lnTo>
                    <a:pt x="22920" y="10195"/>
                  </a:lnTo>
                  <a:lnTo>
                    <a:pt x="23747" y="0"/>
                  </a:lnTo>
                  <a:lnTo>
                    <a:pt x="18186" y="392"/>
                  </a:lnTo>
                  <a:close/>
                </a:path>
              </a:pathLst>
            </a:custGeom>
            <a:solidFill>
              <a:schemeClr val="accent3"/>
            </a:solidFill>
            <a:ln>
              <a:noFill/>
            </a:ln>
          </p:spPr>
        </p:sp>
        <p:grpSp>
          <p:nvGrpSpPr>
            <p:cNvPr id="3256" name="Google Shape;3256;p47"/>
            <p:cNvGrpSpPr/>
            <p:nvPr/>
          </p:nvGrpSpPr>
          <p:grpSpPr>
            <a:xfrm>
              <a:off x="1177123" y="2093208"/>
              <a:ext cx="1260508" cy="1352617"/>
              <a:chOff x="1203423" y="2145783"/>
              <a:chExt cx="1260508" cy="1352617"/>
            </a:xfrm>
          </p:grpSpPr>
          <p:grpSp>
            <p:nvGrpSpPr>
              <p:cNvPr id="3257" name="Google Shape;3257;p47"/>
              <p:cNvGrpSpPr/>
              <p:nvPr/>
            </p:nvGrpSpPr>
            <p:grpSpPr>
              <a:xfrm rot="-756874">
                <a:off x="1914524" y="3228692"/>
                <a:ext cx="274726" cy="242637"/>
                <a:chOff x="4629501" y="2356014"/>
                <a:chExt cx="274715" cy="242628"/>
              </a:xfrm>
            </p:grpSpPr>
            <p:sp>
              <p:nvSpPr>
                <p:cNvPr id="3258" name="Google Shape;3258;p47"/>
                <p:cNvSpPr/>
                <p:nvPr/>
              </p:nvSpPr>
              <p:spPr>
                <a:xfrm rot="386444" flipH="1">
                  <a:off x="4636648" y="2442406"/>
                  <a:ext cx="260421" cy="142078"/>
                </a:xfrm>
                <a:custGeom>
                  <a:avLst/>
                  <a:gdLst/>
                  <a:ahLst/>
                  <a:cxnLst/>
                  <a:rect l="l" t="t" r="r" b="b"/>
                  <a:pathLst>
                    <a:path w="3171" h="1730" extrusionOk="0">
                      <a:moveTo>
                        <a:pt x="817" y="0"/>
                      </a:moveTo>
                      <a:lnTo>
                        <a:pt x="145" y="96"/>
                      </a:lnTo>
                      <a:lnTo>
                        <a:pt x="49" y="288"/>
                      </a:lnTo>
                      <a:lnTo>
                        <a:pt x="1" y="528"/>
                      </a:lnTo>
                      <a:lnTo>
                        <a:pt x="49" y="769"/>
                      </a:lnTo>
                      <a:lnTo>
                        <a:pt x="145" y="1009"/>
                      </a:lnTo>
                      <a:lnTo>
                        <a:pt x="241" y="1201"/>
                      </a:lnTo>
                      <a:lnTo>
                        <a:pt x="433" y="1345"/>
                      </a:lnTo>
                      <a:lnTo>
                        <a:pt x="673" y="1489"/>
                      </a:lnTo>
                      <a:lnTo>
                        <a:pt x="961" y="1633"/>
                      </a:lnTo>
                      <a:lnTo>
                        <a:pt x="1249" y="1681"/>
                      </a:lnTo>
                      <a:lnTo>
                        <a:pt x="1586" y="1729"/>
                      </a:lnTo>
                      <a:lnTo>
                        <a:pt x="1874" y="1681"/>
                      </a:lnTo>
                      <a:lnTo>
                        <a:pt x="2162" y="1633"/>
                      </a:lnTo>
                      <a:lnTo>
                        <a:pt x="2450" y="1537"/>
                      </a:lnTo>
                      <a:lnTo>
                        <a:pt x="2690" y="1393"/>
                      </a:lnTo>
                      <a:lnTo>
                        <a:pt x="2882" y="1249"/>
                      </a:lnTo>
                      <a:lnTo>
                        <a:pt x="3026" y="1057"/>
                      </a:lnTo>
                      <a:lnTo>
                        <a:pt x="3122" y="817"/>
                      </a:lnTo>
                      <a:lnTo>
                        <a:pt x="3170" y="576"/>
                      </a:lnTo>
                      <a:lnTo>
                        <a:pt x="3170" y="384"/>
                      </a:lnTo>
                      <a:lnTo>
                        <a:pt x="3122" y="240"/>
                      </a:lnTo>
                      <a:lnTo>
                        <a:pt x="2354" y="96"/>
                      </a:lnTo>
                      <a:lnTo>
                        <a:pt x="1586" y="0"/>
                      </a:lnTo>
                      <a:close/>
                    </a:path>
                  </a:pathLst>
                </a:custGeom>
                <a:solidFill>
                  <a:srgbClr val="FDC5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47"/>
                <p:cNvSpPr/>
                <p:nvPr/>
              </p:nvSpPr>
              <p:spPr>
                <a:xfrm rot="386444" flipH="1">
                  <a:off x="4636648" y="2442406"/>
                  <a:ext cx="260421" cy="142078"/>
                </a:xfrm>
                <a:custGeom>
                  <a:avLst/>
                  <a:gdLst/>
                  <a:ahLst/>
                  <a:cxnLst/>
                  <a:rect l="l" t="t" r="r" b="b"/>
                  <a:pathLst>
                    <a:path w="3171" h="1730" fill="none" extrusionOk="0">
                      <a:moveTo>
                        <a:pt x="1" y="528"/>
                      </a:moveTo>
                      <a:lnTo>
                        <a:pt x="1" y="528"/>
                      </a:lnTo>
                      <a:lnTo>
                        <a:pt x="49" y="288"/>
                      </a:lnTo>
                      <a:lnTo>
                        <a:pt x="145" y="96"/>
                      </a:lnTo>
                      <a:lnTo>
                        <a:pt x="145" y="96"/>
                      </a:lnTo>
                      <a:lnTo>
                        <a:pt x="817" y="0"/>
                      </a:lnTo>
                      <a:lnTo>
                        <a:pt x="1586" y="0"/>
                      </a:lnTo>
                      <a:lnTo>
                        <a:pt x="2354" y="96"/>
                      </a:lnTo>
                      <a:lnTo>
                        <a:pt x="3122" y="240"/>
                      </a:lnTo>
                      <a:lnTo>
                        <a:pt x="3122" y="240"/>
                      </a:lnTo>
                      <a:lnTo>
                        <a:pt x="3170" y="384"/>
                      </a:lnTo>
                      <a:lnTo>
                        <a:pt x="3170" y="576"/>
                      </a:lnTo>
                      <a:lnTo>
                        <a:pt x="3170" y="576"/>
                      </a:lnTo>
                      <a:lnTo>
                        <a:pt x="3122" y="817"/>
                      </a:lnTo>
                      <a:lnTo>
                        <a:pt x="3026" y="1057"/>
                      </a:lnTo>
                      <a:lnTo>
                        <a:pt x="2882" y="1249"/>
                      </a:lnTo>
                      <a:lnTo>
                        <a:pt x="2690" y="1393"/>
                      </a:lnTo>
                      <a:lnTo>
                        <a:pt x="2450" y="1537"/>
                      </a:lnTo>
                      <a:lnTo>
                        <a:pt x="2162" y="1633"/>
                      </a:lnTo>
                      <a:lnTo>
                        <a:pt x="1874" y="1681"/>
                      </a:lnTo>
                      <a:lnTo>
                        <a:pt x="1586" y="1729"/>
                      </a:lnTo>
                      <a:lnTo>
                        <a:pt x="1586" y="1729"/>
                      </a:lnTo>
                      <a:lnTo>
                        <a:pt x="1249" y="1681"/>
                      </a:lnTo>
                      <a:lnTo>
                        <a:pt x="961" y="1633"/>
                      </a:lnTo>
                      <a:lnTo>
                        <a:pt x="673" y="1489"/>
                      </a:lnTo>
                      <a:lnTo>
                        <a:pt x="433" y="1345"/>
                      </a:lnTo>
                      <a:lnTo>
                        <a:pt x="241" y="1201"/>
                      </a:lnTo>
                      <a:lnTo>
                        <a:pt x="145" y="1009"/>
                      </a:lnTo>
                      <a:lnTo>
                        <a:pt x="49" y="769"/>
                      </a:lnTo>
                      <a:lnTo>
                        <a:pt x="1" y="52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47"/>
                <p:cNvSpPr/>
                <p:nvPr/>
              </p:nvSpPr>
              <p:spPr>
                <a:xfrm rot="386444" flipH="1">
                  <a:off x="4701403" y="2363130"/>
                  <a:ext cx="134194" cy="130252"/>
                </a:xfrm>
                <a:custGeom>
                  <a:avLst/>
                  <a:gdLst/>
                  <a:ahLst/>
                  <a:cxnLst/>
                  <a:rect l="l" t="t" r="r" b="b"/>
                  <a:pathLst>
                    <a:path w="1634" h="1586" extrusionOk="0">
                      <a:moveTo>
                        <a:pt x="336" y="1"/>
                      </a:moveTo>
                      <a:lnTo>
                        <a:pt x="0" y="1489"/>
                      </a:lnTo>
                      <a:lnTo>
                        <a:pt x="1441" y="1585"/>
                      </a:lnTo>
                      <a:lnTo>
                        <a:pt x="1633" y="193"/>
                      </a:lnTo>
                      <a:lnTo>
                        <a:pt x="336" y="1"/>
                      </a:lnTo>
                      <a:close/>
                    </a:path>
                  </a:pathLst>
                </a:custGeom>
                <a:solidFill>
                  <a:srgbClr val="FDC5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47"/>
                <p:cNvSpPr/>
                <p:nvPr/>
              </p:nvSpPr>
              <p:spPr>
                <a:xfrm rot="386444" flipH="1">
                  <a:off x="4701403" y="2363130"/>
                  <a:ext cx="134194" cy="130252"/>
                </a:xfrm>
                <a:custGeom>
                  <a:avLst/>
                  <a:gdLst/>
                  <a:ahLst/>
                  <a:cxnLst/>
                  <a:rect l="l" t="t" r="r" b="b"/>
                  <a:pathLst>
                    <a:path w="1634" h="1586" fill="none" extrusionOk="0">
                      <a:moveTo>
                        <a:pt x="1633" y="193"/>
                      </a:moveTo>
                      <a:lnTo>
                        <a:pt x="1441" y="1585"/>
                      </a:lnTo>
                      <a:lnTo>
                        <a:pt x="0" y="1489"/>
                      </a:lnTo>
                      <a:lnTo>
                        <a:pt x="336" y="1"/>
                      </a:lnTo>
                      <a:lnTo>
                        <a:pt x="1633" y="193"/>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47"/>
                <p:cNvSpPr/>
                <p:nvPr/>
              </p:nvSpPr>
              <p:spPr>
                <a:xfrm rot="386444" flipH="1">
                  <a:off x="4705359" y="2434391"/>
                  <a:ext cx="126227" cy="59213"/>
                </a:xfrm>
                <a:custGeom>
                  <a:avLst/>
                  <a:gdLst/>
                  <a:ahLst/>
                  <a:cxnLst/>
                  <a:rect l="l" t="t" r="r" b="b"/>
                  <a:pathLst>
                    <a:path w="1537" h="721" extrusionOk="0">
                      <a:moveTo>
                        <a:pt x="144" y="0"/>
                      </a:moveTo>
                      <a:lnTo>
                        <a:pt x="0" y="624"/>
                      </a:lnTo>
                      <a:lnTo>
                        <a:pt x="1441" y="720"/>
                      </a:lnTo>
                      <a:lnTo>
                        <a:pt x="1537" y="96"/>
                      </a:lnTo>
                      <a:lnTo>
                        <a:pt x="1105" y="96"/>
                      </a:lnTo>
                      <a:lnTo>
                        <a:pt x="625" y="48"/>
                      </a:lnTo>
                      <a:lnTo>
                        <a:pt x="144" y="0"/>
                      </a:lnTo>
                      <a:close/>
                    </a:path>
                  </a:pathLst>
                </a:custGeom>
                <a:solidFill>
                  <a:srgbClr val="FEA6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47"/>
                <p:cNvSpPr/>
                <p:nvPr/>
              </p:nvSpPr>
              <p:spPr>
                <a:xfrm rot="386444" flipH="1">
                  <a:off x="4705359" y="2434391"/>
                  <a:ext cx="126227" cy="59213"/>
                </a:xfrm>
                <a:custGeom>
                  <a:avLst/>
                  <a:gdLst/>
                  <a:ahLst/>
                  <a:cxnLst/>
                  <a:rect l="l" t="t" r="r" b="b"/>
                  <a:pathLst>
                    <a:path w="1537" h="721" fill="none" extrusionOk="0">
                      <a:moveTo>
                        <a:pt x="144" y="0"/>
                      </a:moveTo>
                      <a:lnTo>
                        <a:pt x="0" y="624"/>
                      </a:lnTo>
                      <a:lnTo>
                        <a:pt x="1441" y="720"/>
                      </a:lnTo>
                      <a:lnTo>
                        <a:pt x="1537" y="96"/>
                      </a:lnTo>
                      <a:lnTo>
                        <a:pt x="1537" y="96"/>
                      </a:lnTo>
                      <a:lnTo>
                        <a:pt x="1105" y="96"/>
                      </a:lnTo>
                      <a:lnTo>
                        <a:pt x="1105" y="96"/>
                      </a:lnTo>
                      <a:lnTo>
                        <a:pt x="625" y="48"/>
                      </a:lnTo>
                      <a:lnTo>
                        <a:pt x="144"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64" name="Google Shape;3264;p47"/>
              <p:cNvGrpSpPr/>
              <p:nvPr/>
            </p:nvGrpSpPr>
            <p:grpSpPr>
              <a:xfrm>
                <a:off x="1203423" y="2145783"/>
                <a:ext cx="1260508" cy="1211961"/>
                <a:chOff x="3963675" y="2257150"/>
                <a:chExt cx="623150" cy="599150"/>
              </a:xfrm>
            </p:grpSpPr>
            <p:sp>
              <p:nvSpPr>
                <p:cNvPr id="3265" name="Google Shape;3265;p47"/>
                <p:cNvSpPr/>
                <p:nvPr/>
              </p:nvSpPr>
              <p:spPr>
                <a:xfrm>
                  <a:off x="3963675" y="2611350"/>
                  <a:ext cx="489875" cy="244950"/>
                </a:xfrm>
                <a:custGeom>
                  <a:avLst/>
                  <a:gdLst/>
                  <a:ahLst/>
                  <a:cxnLst/>
                  <a:rect l="l" t="t" r="r" b="b"/>
                  <a:pathLst>
                    <a:path w="19595" h="9798" extrusionOk="0">
                      <a:moveTo>
                        <a:pt x="19595" y="0"/>
                      </a:moveTo>
                      <a:lnTo>
                        <a:pt x="18970" y="288"/>
                      </a:lnTo>
                      <a:lnTo>
                        <a:pt x="17337" y="1057"/>
                      </a:lnTo>
                      <a:lnTo>
                        <a:pt x="16233" y="1489"/>
                      </a:lnTo>
                      <a:lnTo>
                        <a:pt x="15032" y="1969"/>
                      </a:lnTo>
                      <a:lnTo>
                        <a:pt x="13735" y="2450"/>
                      </a:lnTo>
                      <a:lnTo>
                        <a:pt x="12343" y="2834"/>
                      </a:lnTo>
                      <a:lnTo>
                        <a:pt x="10998" y="3170"/>
                      </a:lnTo>
                      <a:lnTo>
                        <a:pt x="10326" y="3266"/>
                      </a:lnTo>
                      <a:lnTo>
                        <a:pt x="9653" y="3362"/>
                      </a:lnTo>
                      <a:lnTo>
                        <a:pt x="9029" y="3410"/>
                      </a:lnTo>
                      <a:lnTo>
                        <a:pt x="8405" y="3458"/>
                      </a:lnTo>
                      <a:lnTo>
                        <a:pt x="7780" y="3410"/>
                      </a:lnTo>
                      <a:lnTo>
                        <a:pt x="7252" y="3314"/>
                      </a:lnTo>
                      <a:lnTo>
                        <a:pt x="6724" y="3218"/>
                      </a:lnTo>
                      <a:lnTo>
                        <a:pt x="6244" y="3026"/>
                      </a:lnTo>
                      <a:lnTo>
                        <a:pt x="5859" y="2786"/>
                      </a:lnTo>
                      <a:lnTo>
                        <a:pt x="5475" y="2450"/>
                      </a:lnTo>
                      <a:lnTo>
                        <a:pt x="5187" y="2065"/>
                      </a:lnTo>
                      <a:lnTo>
                        <a:pt x="4947" y="1633"/>
                      </a:lnTo>
                      <a:lnTo>
                        <a:pt x="4755" y="1105"/>
                      </a:lnTo>
                      <a:lnTo>
                        <a:pt x="4659" y="481"/>
                      </a:lnTo>
                      <a:lnTo>
                        <a:pt x="4323" y="721"/>
                      </a:lnTo>
                      <a:lnTo>
                        <a:pt x="3410" y="1297"/>
                      </a:lnTo>
                      <a:lnTo>
                        <a:pt x="2834" y="1681"/>
                      </a:lnTo>
                      <a:lnTo>
                        <a:pt x="2257" y="2209"/>
                      </a:lnTo>
                      <a:lnTo>
                        <a:pt x="1681" y="2738"/>
                      </a:lnTo>
                      <a:lnTo>
                        <a:pt x="1105" y="3314"/>
                      </a:lnTo>
                      <a:lnTo>
                        <a:pt x="625" y="3986"/>
                      </a:lnTo>
                      <a:lnTo>
                        <a:pt x="432" y="4275"/>
                      </a:lnTo>
                      <a:lnTo>
                        <a:pt x="288" y="4659"/>
                      </a:lnTo>
                      <a:lnTo>
                        <a:pt x="144" y="4995"/>
                      </a:lnTo>
                      <a:lnTo>
                        <a:pt x="48" y="5331"/>
                      </a:lnTo>
                      <a:lnTo>
                        <a:pt x="0" y="5715"/>
                      </a:lnTo>
                      <a:lnTo>
                        <a:pt x="0" y="6052"/>
                      </a:lnTo>
                      <a:lnTo>
                        <a:pt x="48" y="6436"/>
                      </a:lnTo>
                      <a:lnTo>
                        <a:pt x="144" y="6772"/>
                      </a:lnTo>
                      <a:lnTo>
                        <a:pt x="336" y="7156"/>
                      </a:lnTo>
                      <a:lnTo>
                        <a:pt x="577" y="7540"/>
                      </a:lnTo>
                      <a:lnTo>
                        <a:pt x="865" y="7876"/>
                      </a:lnTo>
                      <a:lnTo>
                        <a:pt x="1249" y="8261"/>
                      </a:lnTo>
                      <a:lnTo>
                        <a:pt x="1729" y="8597"/>
                      </a:lnTo>
                      <a:lnTo>
                        <a:pt x="2257" y="8981"/>
                      </a:lnTo>
                      <a:lnTo>
                        <a:pt x="2930" y="9317"/>
                      </a:lnTo>
                      <a:lnTo>
                        <a:pt x="3602" y="9557"/>
                      </a:lnTo>
                      <a:lnTo>
                        <a:pt x="4323" y="9701"/>
                      </a:lnTo>
                      <a:lnTo>
                        <a:pt x="5043" y="9797"/>
                      </a:lnTo>
                      <a:lnTo>
                        <a:pt x="5763" y="9797"/>
                      </a:lnTo>
                      <a:lnTo>
                        <a:pt x="6484" y="9701"/>
                      </a:lnTo>
                      <a:lnTo>
                        <a:pt x="7252" y="9557"/>
                      </a:lnTo>
                      <a:lnTo>
                        <a:pt x="7972" y="9365"/>
                      </a:lnTo>
                      <a:lnTo>
                        <a:pt x="8693" y="9077"/>
                      </a:lnTo>
                      <a:lnTo>
                        <a:pt x="9461" y="8789"/>
                      </a:lnTo>
                      <a:lnTo>
                        <a:pt x="10182" y="8405"/>
                      </a:lnTo>
                      <a:lnTo>
                        <a:pt x="10902" y="8021"/>
                      </a:lnTo>
                      <a:lnTo>
                        <a:pt x="11574" y="7540"/>
                      </a:lnTo>
                      <a:lnTo>
                        <a:pt x="12295" y="7108"/>
                      </a:lnTo>
                      <a:lnTo>
                        <a:pt x="13591" y="6100"/>
                      </a:lnTo>
                      <a:lnTo>
                        <a:pt x="14840" y="5043"/>
                      </a:lnTo>
                      <a:lnTo>
                        <a:pt x="15993" y="3938"/>
                      </a:lnTo>
                      <a:lnTo>
                        <a:pt x="17001" y="2930"/>
                      </a:lnTo>
                      <a:lnTo>
                        <a:pt x="17914" y="2017"/>
                      </a:lnTo>
                      <a:lnTo>
                        <a:pt x="19162" y="577"/>
                      </a:lnTo>
                      <a:lnTo>
                        <a:pt x="1959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47"/>
                <p:cNvSpPr/>
                <p:nvPr/>
              </p:nvSpPr>
              <p:spPr>
                <a:xfrm>
                  <a:off x="3963675" y="2611350"/>
                  <a:ext cx="489875" cy="244950"/>
                </a:xfrm>
                <a:custGeom>
                  <a:avLst/>
                  <a:gdLst/>
                  <a:ahLst/>
                  <a:cxnLst/>
                  <a:rect l="l" t="t" r="r" b="b"/>
                  <a:pathLst>
                    <a:path w="19595" h="9798" fill="none" extrusionOk="0">
                      <a:moveTo>
                        <a:pt x="4659" y="481"/>
                      </a:moveTo>
                      <a:lnTo>
                        <a:pt x="4659" y="481"/>
                      </a:lnTo>
                      <a:lnTo>
                        <a:pt x="4323" y="721"/>
                      </a:lnTo>
                      <a:lnTo>
                        <a:pt x="3410" y="1297"/>
                      </a:lnTo>
                      <a:lnTo>
                        <a:pt x="2834" y="1681"/>
                      </a:lnTo>
                      <a:lnTo>
                        <a:pt x="2257" y="2209"/>
                      </a:lnTo>
                      <a:lnTo>
                        <a:pt x="1681" y="2738"/>
                      </a:lnTo>
                      <a:lnTo>
                        <a:pt x="1105" y="3314"/>
                      </a:lnTo>
                      <a:lnTo>
                        <a:pt x="625" y="3986"/>
                      </a:lnTo>
                      <a:lnTo>
                        <a:pt x="432" y="4275"/>
                      </a:lnTo>
                      <a:lnTo>
                        <a:pt x="288" y="4659"/>
                      </a:lnTo>
                      <a:lnTo>
                        <a:pt x="144" y="4995"/>
                      </a:lnTo>
                      <a:lnTo>
                        <a:pt x="48" y="5331"/>
                      </a:lnTo>
                      <a:lnTo>
                        <a:pt x="0" y="5715"/>
                      </a:lnTo>
                      <a:lnTo>
                        <a:pt x="0" y="6052"/>
                      </a:lnTo>
                      <a:lnTo>
                        <a:pt x="48" y="6436"/>
                      </a:lnTo>
                      <a:lnTo>
                        <a:pt x="144" y="6772"/>
                      </a:lnTo>
                      <a:lnTo>
                        <a:pt x="336" y="7156"/>
                      </a:lnTo>
                      <a:lnTo>
                        <a:pt x="577" y="7540"/>
                      </a:lnTo>
                      <a:lnTo>
                        <a:pt x="865" y="7876"/>
                      </a:lnTo>
                      <a:lnTo>
                        <a:pt x="1249" y="8261"/>
                      </a:lnTo>
                      <a:lnTo>
                        <a:pt x="1729" y="8597"/>
                      </a:lnTo>
                      <a:lnTo>
                        <a:pt x="2257" y="8981"/>
                      </a:lnTo>
                      <a:lnTo>
                        <a:pt x="2257" y="8981"/>
                      </a:lnTo>
                      <a:lnTo>
                        <a:pt x="2930" y="9317"/>
                      </a:lnTo>
                      <a:lnTo>
                        <a:pt x="3602" y="9557"/>
                      </a:lnTo>
                      <a:lnTo>
                        <a:pt x="4323" y="9701"/>
                      </a:lnTo>
                      <a:lnTo>
                        <a:pt x="5043" y="9797"/>
                      </a:lnTo>
                      <a:lnTo>
                        <a:pt x="5763" y="9797"/>
                      </a:lnTo>
                      <a:lnTo>
                        <a:pt x="6484" y="9701"/>
                      </a:lnTo>
                      <a:lnTo>
                        <a:pt x="7252" y="9557"/>
                      </a:lnTo>
                      <a:lnTo>
                        <a:pt x="7972" y="9365"/>
                      </a:lnTo>
                      <a:lnTo>
                        <a:pt x="8693" y="9077"/>
                      </a:lnTo>
                      <a:lnTo>
                        <a:pt x="9461" y="8789"/>
                      </a:lnTo>
                      <a:lnTo>
                        <a:pt x="10182" y="8405"/>
                      </a:lnTo>
                      <a:lnTo>
                        <a:pt x="10902" y="8021"/>
                      </a:lnTo>
                      <a:lnTo>
                        <a:pt x="11574" y="7540"/>
                      </a:lnTo>
                      <a:lnTo>
                        <a:pt x="12295" y="7108"/>
                      </a:lnTo>
                      <a:lnTo>
                        <a:pt x="13591" y="6100"/>
                      </a:lnTo>
                      <a:lnTo>
                        <a:pt x="14840" y="5043"/>
                      </a:lnTo>
                      <a:lnTo>
                        <a:pt x="15993" y="3938"/>
                      </a:lnTo>
                      <a:lnTo>
                        <a:pt x="17001" y="2930"/>
                      </a:lnTo>
                      <a:lnTo>
                        <a:pt x="17914" y="2017"/>
                      </a:lnTo>
                      <a:lnTo>
                        <a:pt x="19162" y="577"/>
                      </a:lnTo>
                      <a:lnTo>
                        <a:pt x="19595" y="0"/>
                      </a:lnTo>
                      <a:lnTo>
                        <a:pt x="19595" y="0"/>
                      </a:lnTo>
                      <a:lnTo>
                        <a:pt x="18970" y="288"/>
                      </a:lnTo>
                      <a:lnTo>
                        <a:pt x="17337" y="1057"/>
                      </a:lnTo>
                      <a:lnTo>
                        <a:pt x="16233" y="1489"/>
                      </a:lnTo>
                      <a:lnTo>
                        <a:pt x="15032" y="1969"/>
                      </a:lnTo>
                      <a:lnTo>
                        <a:pt x="13735" y="2450"/>
                      </a:lnTo>
                      <a:lnTo>
                        <a:pt x="12343" y="2834"/>
                      </a:lnTo>
                      <a:lnTo>
                        <a:pt x="10998" y="3170"/>
                      </a:lnTo>
                      <a:lnTo>
                        <a:pt x="10326" y="3266"/>
                      </a:lnTo>
                      <a:lnTo>
                        <a:pt x="9653" y="3362"/>
                      </a:lnTo>
                      <a:lnTo>
                        <a:pt x="9029" y="3410"/>
                      </a:lnTo>
                      <a:lnTo>
                        <a:pt x="8405" y="3458"/>
                      </a:lnTo>
                      <a:lnTo>
                        <a:pt x="7780" y="3410"/>
                      </a:lnTo>
                      <a:lnTo>
                        <a:pt x="7252" y="3314"/>
                      </a:lnTo>
                      <a:lnTo>
                        <a:pt x="6724" y="3218"/>
                      </a:lnTo>
                      <a:lnTo>
                        <a:pt x="6244" y="3026"/>
                      </a:lnTo>
                      <a:lnTo>
                        <a:pt x="5859" y="2786"/>
                      </a:lnTo>
                      <a:lnTo>
                        <a:pt x="5475" y="2450"/>
                      </a:lnTo>
                      <a:lnTo>
                        <a:pt x="5187" y="2065"/>
                      </a:lnTo>
                      <a:lnTo>
                        <a:pt x="4947" y="1633"/>
                      </a:lnTo>
                      <a:lnTo>
                        <a:pt x="4755" y="1105"/>
                      </a:lnTo>
                      <a:lnTo>
                        <a:pt x="4659" y="48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47"/>
                <p:cNvSpPr/>
                <p:nvPr/>
              </p:nvSpPr>
              <p:spPr>
                <a:xfrm>
                  <a:off x="4454725" y="2554925"/>
                  <a:ext cx="132100" cy="144100"/>
                </a:xfrm>
                <a:custGeom>
                  <a:avLst/>
                  <a:gdLst/>
                  <a:ahLst/>
                  <a:cxnLst/>
                  <a:rect l="l" t="t" r="r" b="b"/>
                  <a:pathLst>
                    <a:path w="5284" h="5764" extrusionOk="0">
                      <a:moveTo>
                        <a:pt x="2450" y="0"/>
                      </a:moveTo>
                      <a:lnTo>
                        <a:pt x="2162" y="48"/>
                      </a:lnTo>
                      <a:lnTo>
                        <a:pt x="1922" y="96"/>
                      </a:lnTo>
                      <a:lnTo>
                        <a:pt x="1681" y="192"/>
                      </a:lnTo>
                      <a:lnTo>
                        <a:pt x="1201" y="432"/>
                      </a:lnTo>
                      <a:lnTo>
                        <a:pt x="817" y="769"/>
                      </a:lnTo>
                      <a:lnTo>
                        <a:pt x="481" y="1153"/>
                      </a:lnTo>
                      <a:lnTo>
                        <a:pt x="193" y="1633"/>
                      </a:lnTo>
                      <a:lnTo>
                        <a:pt x="49" y="2161"/>
                      </a:lnTo>
                      <a:lnTo>
                        <a:pt x="1" y="2738"/>
                      </a:lnTo>
                      <a:lnTo>
                        <a:pt x="49" y="3314"/>
                      </a:lnTo>
                      <a:lnTo>
                        <a:pt x="193" y="3842"/>
                      </a:lnTo>
                      <a:lnTo>
                        <a:pt x="433" y="4370"/>
                      </a:lnTo>
                      <a:lnTo>
                        <a:pt x="721" y="4803"/>
                      </a:lnTo>
                      <a:lnTo>
                        <a:pt x="1105" y="5187"/>
                      </a:lnTo>
                      <a:lnTo>
                        <a:pt x="1537" y="5475"/>
                      </a:lnTo>
                      <a:lnTo>
                        <a:pt x="2066" y="5667"/>
                      </a:lnTo>
                      <a:lnTo>
                        <a:pt x="2546" y="5763"/>
                      </a:lnTo>
                      <a:lnTo>
                        <a:pt x="2834" y="5763"/>
                      </a:lnTo>
                      <a:lnTo>
                        <a:pt x="3074" y="5715"/>
                      </a:lnTo>
                      <a:lnTo>
                        <a:pt x="3362" y="5667"/>
                      </a:lnTo>
                      <a:lnTo>
                        <a:pt x="3602" y="5571"/>
                      </a:lnTo>
                      <a:lnTo>
                        <a:pt x="4083" y="5331"/>
                      </a:lnTo>
                      <a:lnTo>
                        <a:pt x="4467" y="4995"/>
                      </a:lnTo>
                      <a:lnTo>
                        <a:pt x="4803" y="4611"/>
                      </a:lnTo>
                      <a:lnTo>
                        <a:pt x="5043" y="4130"/>
                      </a:lnTo>
                      <a:lnTo>
                        <a:pt x="5235" y="3602"/>
                      </a:lnTo>
                      <a:lnTo>
                        <a:pt x="5283" y="3026"/>
                      </a:lnTo>
                      <a:lnTo>
                        <a:pt x="5235" y="2449"/>
                      </a:lnTo>
                      <a:lnTo>
                        <a:pt x="5091" y="1873"/>
                      </a:lnTo>
                      <a:lnTo>
                        <a:pt x="4851" y="1393"/>
                      </a:lnTo>
                      <a:lnTo>
                        <a:pt x="4563" y="913"/>
                      </a:lnTo>
                      <a:lnTo>
                        <a:pt x="4179" y="576"/>
                      </a:lnTo>
                      <a:lnTo>
                        <a:pt x="3698" y="288"/>
                      </a:lnTo>
                      <a:lnTo>
                        <a:pt x="3218" y="96"/>
                      </a:lnTo>
                      <a:lnTo>
                        <a:pt x="2690" y="0"/>
                      </a:lnTo>
                      <a:close/>
                    </a:path>
                  </a:pathLst>
                </a:custGeom>
                <a:solidFill>
                  <a:srgbClr val="FDC5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47"/>
                <p:cNvSpPr/>
                <p:nvPr/>
              </p:nvSpPr>
              <p:spPr>
                <a:xfrm>
                  <a:off x="4454725" y="2554925"/>
                  <a:ext cx="132100" cy="144100"/>
                </a:xfrm>
                <a:custGeom>
                  <a:avLst/>
                  <a:gdLst/>
                  <a:ahLst/>
                  <a:cxnLst/>
                  <a:rect l="l" t="t" r="r" b="b"/>
                  <a:pathLst>
                    <a:path w="5284" h="5764" fill="none" extrusionOk="0">
                      <a:moveTo>
                        <a:pt x="5235" y="2449"/>
                      </a:moveTo>
                      <a:lnTo>
                        <a:pt x="5235" y="2449"/>
                      </a:lnTo>
                      <a:lnTo>
                        <a:pt x="5283" y="3026"/>
                      </a:lnTo>
                      <a:lnTo>
                        <a:pt x="5235" y="3602"/>
                      </a:lnTo>
                      <a:lnTo>
                        <a:pt x="5043" y="4130"/>
                      </a:lnTo>
                      <a:lnTo>
                        <a:pt x="4803" y="4611"/>
                      </a:lnTo>
                      <a:lnTo>
                        <a:pt x="4467" y="4995"/>
                      </a:lnTo>
                      <a:lnTo>
                        <a:pt x="4083" y="5331"/>
                      </a:lnTo>
                      <a:lnTo>
                        <a:pt x="3602" y="5571"/>
                      </a:lnTo>
                      <a:lnTo>
                        <a:pt x="3362" y="5667"/>
                      </a:lnTo>
                      <a:lnTo>
                        <a:pt x="3074" y="5715"/>
                      </a:lnTo>
                      <a:lnTo>
                        <a:pt x="3074" y="5715"/>
                      </a:lnTo>
                      <a:lnTo>
                        <a:pt x="2834" y="5763"/>
                      </a:lnTo>
                      <a:lnTo>
                        <a:pt x="2546" y="5763"/>
                      </a:lnTo>
                      <a:lnTo>
                        <a:pt x="2066" y="5667"/>
                      </a:lnTo>
                      <a:lnTo>
                        <a:pt x="1537" y="5475"/>
                      </a:lnTo>
                      <a:lnTo>
                        <a:pt x="1105" y="5187"/>
                      </a:lnTo>
                      <a:lnTo>
                        <a:pt x="721" y="4803"/>
                      </a:lnTo>
                      <a:lnTo>
                        <a:pt x="433" y="4370"/>
                      </a:lnTo>
                      <a:lnTo>
                        <a:pt x="193" y="3842"/>
                      </a:lnTo>
                      <a:lnTo>
                        <a:pt x="49" y="3314"/>
                      </a:lnTo>
                      <a:lnTo>
                        <a:pt x="49" y="3314"/>
                      </a:lnTo>
                      <a:lnTo>
                        <a:pt x="1" y="2738"/>
                      </a:lnTo>
                      <a:lnTo>
                        <a:pt x="49" y="2161"/>
                      </a:lnTo>
                      <a:lnTo>
                        <a:pt x="193" y="1633"/>
                      </a:lnTo>
                      <a:lnTo>
                        <a:pt x="481" y="1153"/>
                      </a:lnTo>
                      <a:lnTo>
                        <a:pt x="817" y="769"/>
                      </a:lnTo>
                      <a:lnTo>
                        <a:pt x="1201" y="432"/>
                      </a:lnTo>
                      <a:lnTo>
                        <a:pt x="1681" y="192"/>
                      </a:lnTo>
                      <a:lnTo>
                        <a:pt x="1922" y="96"/>
                      </a:lnTo>
                      <a:lnTo>
                        <a:pt x="2162" y="48"/>
                      </a:lnTo>
                      <a:lnTo>
                        <a:pt x="2162" y="48"/>
                      </a:lnTo>
                      <a:lnTo>
                        <a:pt x="2450" y="0"/>
                      </a:lnTo>
                      <a:lnTo>
                        <a:pt x="2690" y="0"/>
                      </a:lnTo>
                      <a:lnTo>
                        <a:pt x="3218" y="96"/>
                      </a:lnTo>
                      <a:lnTo>
                        <a:pt x="3698" y="288"/>
                      </a:lnTo>
                      <a:lnTo>
                        <a:pt x="4179" y="576"/>
                      </a:lnTo>
                      <a:lnTo>
                        <a:pt x="4563" y="913"/>
                      </a:lnTo>
                      <a:lnTo>
                        <a:pt x="4851" y="1393"/>
                      </a:lnTo>
                      <a:lnTo>
                        <a:pt x="5091" y="1873"/>
                      </a:lnTo>
                      <a:lnTo>
                        <a:pt x="5235" y="2449"/>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47"/>
                <p:cNvSpPr/>
                <p:nvPr/>
              </p:nvSpPr>
              <p:spPr>
                <a:xfrm>
                  <a:off x="4535175" y="2586125"/>
                  <a:ext cx="34825" cy="80475"/>
                </a:xfrm>
                <a:custGeom>
                  <a:avLst/>
                  <a:gdLst/>
                  <a:ahLst/>
                  <a:cxnLst/>
                  <a:rect l="l" t="t" r="r" b="b"/>
                  <a:pathLst>
                    <a:path w="1393" h="3219" extrusionOk="0">
                      <a:moveTo>
                        <a:pt x="384" y="1"/>
                      </a:moveTo>
                      <a:lnTo>
                        <a:pt x="240" y="577"/>
                      </a:lnTo>
                      <a:lnTo>
                        <a:pt x="144" y="817"/>
                      </a:lnTo>
                      <a:lnTo>
                        <a:pt x="48" y="1009"/>
                      </a:lnTo>
                      <a:lnTo>
                        <a:pt x="0" y="1009"/>
                      </a:lnTo>
                      <a:lnTo>
                        <a:pt x="144" y="1730"/>
                      </a:lnTo>
                      <a:lnTo>
                        <a:pt x="192" y="2498"/>
                      </a:lnTo>
                      <a:lnTo>
                        <a:pt x="192" y="3218"/>
                      </a:lnTo>
                      <a:lnTo>
                        <a:pt x="480" y="3122"/>
                      </a:lnTo>
                      <a:lnTo>
                        <a:pt x="769" y="2978"/>
                      </a:lnTo>
                      <a:lnTo>
                        <a:pt x="961" y="2786"/>
                      </a:lnTo>
                      <a:lnTo>
                        <a:pt x="1153" y="2546"/>
                      </a:lnTo>
                      <a:lnTo>
                        <a:pt x="1297" y="2258"/>
                      </a:lnTo>
                      <a:lnTo>
                        <a:pt x="1345" y="1970"/>
                      </a:lnTo>
                      <a:lnTo>
                        <a:pt x="1393" y="1634"/>
                      </a:lnTo>
                      <a:lnTo>
                        <a:pt x="1393" y="1297"/>
                      </a:lnTo>
                      <a:lnTo>
                        <a:pt x="1345" y="1105"/>
                      </a:lnTo>
                      <a:lnTo>
                        <a:pt x="1249" y="865"/>
                      </a:lnTo>
                      <a:lnTo>
                        <a:pt x="1009" y="481"/>
                      </a:lnTo>
                      <a:lnTo>
                        <a:pt x="721" y="193"/>
                      </a:lnTo>
                      <a:lnTo>
                        <a:pt x="384" y="1"/>
                      </a:lnTo>
                      <a:close/>
                    </a:path>
                  </a:pathLst>
                </a:custGeom>
                <a:solidFill>
                  <a:srgbClr val="FEA6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47"/>
                <p:cNvSpPr/>
                <p:nvPr/>
              </p:nvSpPr>
              <p:spPr>
                <a:xfrm>
                  <a:off x="4535175" y="2586125"/>
                  <a:ext cx="34825" cy="80475"/>
                </a:xfrm>
                <a:custGeom>
                  <a:avLst/>
                  <a:gdLst/>
                  <a:ahLst/>
                  <a:cxnLst/>
                  <a:rect l="l" t="t" r="r" b="b"/>
                  <a:pathLst>
                    <a:path w="1393" h="3219" fill="none" extrusionOk="0">
                      <a:moveTo>
                        <a:pt x="384" y="1"/>
                      </a:moveTo>
                      <a:lnTo>
                        <a:pt x="384" y="1"/>
                      </a:lnTo>
                      <a:lnTo>
                        <a:pt x="240" y="577"/>
                      </a:lnTo>
                      <a:lnTo>
                        <a:pt x="144" y="817"/>
                      </a:lnTo>
                      <a:lnTo>
                        <a:pt x="48" y="1009"/>
                      </a:lnTo>
                      <a:lnTo>
                        <a:pt x="48" y="1009"/>
                      </a:lnTo>
                      <a:lnTo>
                        <a:pt x="48" y="1009"/>
                      </a:lnTo>
                      <a:lnTo>
                        <a:pt x="48" y="1009"/>
                      </a:lnTo>
                      <a:lnTo>
                        <a:pt x="0" y="1009"/>
                      </a:lnTo>
                      <a:lnTo>
                        <a:pt x="144" y="1730"/>
                      </a:lnTo>
                      <a:lnTo>
                        <a:pt x="144" y="1730"/>
                      </a:lnTo>
                      <a:lnTo>
                        <a:pt x="192" y="2498"/>
                      </a:lnTo>
                      <a:lnTo>
                        <a:pt x="192" y="3218"/>
                      </a:lnTo>
                      <a:lnTo>
                        <a:pt x="192" y="3218"/>
                      </a:lnTo>
                      <a:lnTo>
                        <a:pt x="480" y="3122"/>
                      </a:lnTo>
                      <a:lnTo>
                        <a:pt x="769" y="2978"/>
                      </a:lnTo>
                      <a:lnTo>
                        <a:pt x="961" y="2786"/>
                      </a:lnTo>
                      <a:lnTo>
                        <a:pt x="1153" y="2546"/>
                      </a:lnTo>
                      <a:lnTo>
                        <a:pt x="1297" y="2258"/>
                      </a:lnTo>
                      <a:lnTo>
                        <a:pt x="1345" y="1970"/>
                      </a:lnTo>
                      <a:lnTo>
                        <a:pt x="1393" y="1634"/>
                      </a:lnTo>
                      <a:lnTo>
                        <a:pt x="1393" y="1297"/>
                      </a:lnTo>
                      <a:lnTo>
                        <a:pt x="1393" y="1297"/>
                      </a:lnTo>
                      <a:lnTo>
                        <a:pt x="1345" y="1105"/>
                      </a:lnTo>
                      <a:lnTo>
                        <a:pt x="1249" y="865"/>
                      </a:lnTo>
                      <a:lnTo>
                        <a:pt x="1009" y="481"/>
                      </a:lnTo>
                      <a:lnTo>
                        <a:pt x="721" y="193"/>
                      </a:lnTo>
                      <a:lnTo>
                        <a:pt x="384"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47"/>
                <p:cNvSpPr/>
                <p:nvPr/>
              </p:nvSpPr>
              <p:spPr>
                <a:xfrm>
                  <a:off x="4107750" y="2434850"/>
                  <a:ext cx="433450" cy="411850"/>
                </a:xfrm>
                <a:custGeom>
                  <a:avLst/>
                  <a:gdLst/>
                  <a:ahLst/>
                  <a:cxnLst/>
                  <a:rect l="l" t="t" r="r" b="b"/>
                  <a:pathLst>
                    <a:path w="17338" h="16474" extrusionOk="0">
                      <a:moveTo>
                        <a:pt x="9605" y="1"/>
                      </a:moveTo>
                      <a:lnTo>
                        <a:pt x="8885" y="97"/>
                      </a:lnTo>
                      <a:lnTo>
                        <a:pt x="5283" y="913"/>
                      </a:lnTo>
                      <a:lnTo>
                        <a:pt x="4419" y="1009"/>
                      </a:lnTo>
                      <a:lnTo>
                        <a:pt x="3650" y="1201"/>
                      </a:lnTo>
                      <a:lnTo>
                        <a:pt x="2978" y="1489"/>
                      </a:lnTo>
                      <a:lnTo>
                        <a:pt x="2402" y="1826"/>
                      </a:lnTo>
                      <a:lnTo>
                        <a:pt x="1873" y="2210"/>
                      </a:lnTo>
                      <a:lnTo>
                        <a:pt x="1393" y="2690"/>
                      </a:lnTo>
                      <a:lnTo>
                        <a:pt x="1009" y="3218"/>
                      </a:lnTo>
                      <a:lnTo>
                        <a:pt x="721" y="3795"/>
                      </a:lnTo>
                      <a:lnTo>
                        <a:pt x="432" y="4419"/>
                      </a:lnTo>
                      <a:lnTo>
                        <a:pt x="240" y="5091"/>
                      </a:lnTo>
                      <a:lnTo>
                        <a:pt x="96" y="5764"/>
                      </a:lnTo>
                      <a:lnTo>
                        <a:pt x="0" y="6484"/>
                      </a:lnTo>
                      <a:lnTo>
                        <a:pt x="0" y="7204"/>
                      </a:lnTo>
                      <a:lnTo>
                        <a:pt x="0" y="7925"/>
                      </a:lnTo>
                      <a:lnTo>
                        <a:pt x="48" y="8645"/>
                      </a:lnTo>
                      <a:lnTo>
                        <a:pt x="144" y="9366"/>
                      </a:lnTo>
                      <a:lnTo>
                        <a:pt x="336" y="10518"/>
                      </a:lnTo>
                      <a:lnTo>
                        <a:pt x="288" y="10902"/>
                      </a:lnTo>
                      <a:lnTo>
                        <a:pt x="288" y="11287"/>
                      </a:lnTo>
                      <a:lnTo>
                        <a:pt x="288" y="11623"/>
                      </a:lnTo>
                      <a:lnTo>
                        <a:pt x="336" y="12007"/>
                      </a:lnTo>
                      <a:lnTo>
                        <a:pt x="384" y="12343"/>
                      </a:lnTo>
                      <a:lnTo>
                        <a:pt x="529" y="12679"/>
                      </a:lnTo>
                      <a:lnTo>
                        <a:pt x="769" y="13304"/>
                      </a:lnTo>
                      <a:lnTo>
                        <a:pt x="1153" y="13832"/>
                      </a:lnTo>
                      <a:lnTo>
                        <a:pt x="1585" y="14360"/>
                      </a:lnTo>
                      <a:lnTo>
                        <a:pt x="2113" y="14840"/>
                      </a:lnTo>
                      <a:lnTo>
                        <a:pt x="2690" y="15225"/>
                      </a:lnTo>
                      <a:lnTo>
                        <a:pt x="3314" y="15609"/>
                      </a:lnTo>
                      <a:lnTo>
                        <a:pt x="3986" y="15897"/>
                      </a:lnTo>
                      <a:lnTo>
                        <a:pt x="4707" y="16137"/>
                      </a:lnTo>
                      <a:lnTo>
                        <a:pt x="5427" y="16281"/>
                      </a:lnTo>
                      <a:lnTo>
                        <a:pt x="6196" y="16425"/>
                      </a:lnTo>
                      <a:lnTo>
                        <a:pt x="6916" y="16473"/>
                      </a:lnTo>
                      <a:lnTo>
                        <a:pt x="7684" y="16425"/>
                      </a:lnTo>
                      <a:lnTo>
                        <a:pt x="8405" y="16377"/>
                      </a:lnTo>
                      <a:lnTo>
                        <a:pt x="11382" y="15897"/>
                      </a:lnTo>
                      <a:lnTo>
                        <a:pt x="12103" y="15705"/>
                      </a:lnTo>
                      <a:lnTo>
                        <a:pt x="12775" y="15513"/>
                      </a:lnTo>
                      <a:lnTo>
                        <a:pt x="13399" y="15225"/>
                      </a:lnTo>
                      <a:lnTo>
                        <a:pt x="14024" y="14888"/>
                      </a:lnTo>
                      <a:lnTo>
                        <a:pt x="14600" y="14504"/>
                      </a:lnTo>
                      <a:lnTo>
                        <a:pt x="15080" y="14072"/>
                      </a:lnTo>
                      <a:lnTo>
                        <a:pt x="15560" y="13592"/>
                      </a:lnTo>
                      <a:lnTo>
                        <a:pt x="15993" y="13063"/>
                      </a:lnTo>
                      <a:lnTo>
                        <a:pt x="16377" y="12487"/>
                      </a:lnTo>
                      <a:lnTo>
                        <a:pt x="16665" y="11863"/>
                      </a:lnTo>
                      <a:lnTo>
                        <a:pt x="16905" y="11239"/>
                      </a:lnTo>
                      <a:lnTo>
                        <a:pt x="17097" y="10614"/>
                      </a:lnTo>
                      <a:lnTo>
                        <a:pt x="17241" y="9894"/>
                      </a:lnTo>
                      <a:lnTo>
                        <a:pt x="17337" y="9221"/>
                      </a:lnTo>
                      <a:lnTo>
                        <a:pt x="17289" y="8501"/>
                      </a:lnTo>
                      <a:lnTo>
                        <a:pt x="17241" y="7781"/>
                      </a:lnTo>
                      <a:lnTo>
                        <a:pt x="17049" y="6628"/>
                      </a:lnTo>
                      <a:lnTo>
                        <a:pt x="16905" y="5908"/>
                      </a:lnTo>
                      <a:lnTo>
                        <a:pt x="16665" y="5235"/>
                      </a:lnTo>
                      <a:lnTo>
                        <a:pt x="16377" y="4563"/>
                      </a:lnTo>
                      <a:lnTo>
                        <a:pt x="16041" y="3891"/>
                      </a:lnTo>
                      <a:lnTo>
                        <a:pt x="15656" y="3314"/>
                      </a:lnTo>
                      <a:lnTo>
                        <a:pt x="15224" y="2738"/>
                      </a:lnTo>
                      <a:lnTo>
                        <a:pt x="14696" y="2162"/>
                      </a:lnTo>
                      <a:lnTo>
                        <a:pt x="14168" y="1682"/>
                      </a:lnTo>
                      <a:lnTo>
                        <a:pt x="13591" y="1249"/>
                      </a:lnTo>
                      <a:lnTo>
                        <a:pt x="13015" y="865"/>
                      </a:lnTo>
                      <a:lnTo>
                        <a:pt x="12391" y="577"/>
                      </a:lnTo>
                      <a:lnTo>
                        <a:pt x="11718" y="289"/>
                      </a:lnTo>
                      <a:lnTo>
                        <a:pt x="11046" y="145"/>
                      </a:lnTo>
                      <a:lnTo>
                        <a:pt x="10326" y="49"/>
                      </a:lnTo>
                      <a:lnTo>
                        <a:pt x="9605" y="1"/>
                      </a:lnTo>
                      <a:close/>
                    </a:path>
                  </a:pathLst>
                </a:custGeom>
                <a:solidFill>
                  <a:srgbClr val="FDC5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47"/>
                <p:cNvSpPr/>
                <p:nvPr/>
              </p:nvSpPr>
              <p:spPr>
                <a:xfrm>
                  <a:off x="4107750" y="2434850"/>
                  <a:ext cx="433450" cy="411850"/>
                </a:xfrm>
                <a:custGeom>
                  <a:avLst/>
                  <a:gdLst/>
                  <a:ahLst/>
                  <a:cxnLst/>
                  <a:rect l="l" t="t" r="r" b="b"/>
                  <a:pathLst>
                    <a:path w="17338" h="16474" fill="none" extrusionOk="0">
                      <a:moveTo>
                        <a:pt x="8885" y="97"/>
                      </a:moveTo>
                      <a:lnTo>
                        <a:pt x="5283" y="913"/>
                      </a:lnTo>
                      <a:lnTo>
                        <a:pt x="5283" y="913"/>
                      </a:lnTo>
                      <a:lnTo>
                        <a:pt x="4419" y="1009"/>
                      </a:lnTo>
                      <a:lnTo>
                        <a:pt x="3650" y="1201"/>
                      </a:lnTo>
                      <a:lnTo>
                        <a:pt x="2978" y="1489"/>
                      </a:lnTo>
                      <a:lnTo>
                        <a:pt x="2402" y="1826"/>
                      </a:lnTo>
                      <a:lnTo>
                        <a:pt x="1873" y="2210"/>
                      </a:lnTo>
                      <a:lnTo>
                        <a:pt x="1393" y="2690"/>
                      </a:lnTo>
                      <a:lnTo>
                        <a:pt x="1009" y="3218"/>
                      </a:lnTo>
                      <a:lnTo>
                        <a:pt x="721" y="3795"/>
                      </a:lnTo>
                      <a:lnTo>
                        <a:pt x="432" y="4419"/>
                      </a:lnTo>
                      <a:lnTo>
                        <a:pt x="240" y="5091"/>
                      </a:lnTo>
                      <a:lnTo>
                        <a:pt x="96" y="5764"/>
                      </a:lnTo>
                      <a:lnTo>
                        <a:pt x="0" y="6484"/>
                      </a:lnTo>
                      <a:lnTo>
                        <a:pt x="0" y="7204"/>
                      </a:lnTo>
                      <a:lnTo>
                        <a:pt x="0" y="7925"/>
                      </a:lnTo>
                      <a:lnTo>
                        <a:pt x="48" y="8645"/>
                      </a:lnTo>
                      <a:lnTo>
                        <a:pt x="144" y="9366"/>
                      </a:lnTo>
                      <a:lnTo>
                        <a:pt x="336" y="10518"/>
                      </a:lnTo>
                      <a:lnTo>
                        <a:pt x="336" y="10518"/>
                      </a:lnTo>
                      <a:lnTo>
                        <a:pt x="288" y="10902"/>
                      </a:lnTo>
                      <a:lnTo>
                        <a:pt x="288" y="11287"/>
                      </a:lnTo>
                      <a:lnTo>
                        <a:pt x="288" y="11623"/>
                      </a:lnTo>
                      <a:lnTo>
                        <a:pt x="336" y="12007"/>
                      </a:lnTo>
                      <a:lnTo>
                        <a:pt x="384" y="12343"/>
                      </a:lnTo>
                      <a:lnTo>
                        <a:pt x="529" y="12679"/>
                      </a:lnTo>
                      <a:lnTo>
                        <a:pt x="769" y="13304"/>
                      </a:lnTo>
                      <a:lnTo>
                        <a:pt x="1153" y="13832"/>
                      </a:lnTo>
                      <a:lnTo>
                        <a:pt x="1585" y="14360"/>
                      </a:lnTo>
                      <a:lnTo>
                        <a:pt x="2113" y="14840"/>
                      </a:lnTo>
                      <a:lnTo>
                        <a:pt x="2690" y="15225"/>
                      </a:lnTo>
                      <a:lnTo>
                        <a:pt x="3314" y="15609"/>
                      </a:lnTo>
                      <a:lnTo>
                        <a:pt x="3986" y="15897"/>
                      </a:lnTo>
                      <a:lnTo>
                        <a:pt x="4707" y="16137"/>
                      </a:lnTo>
                      <a:lnTo>
                        <a:pt x="5427" y="16281"/>
                      </a:lnTo>
                      <a:lnTo>
                        <a:pt x="6196" y="16425"/>
                      </a:lnTo>
                      <a:lnTo>
                        <a:pt x="6916" y="16473"/>
                      </a:lnTo>
                      <a:lnTo>
                        <a:pt x="7684" y="16425"/>
                      </a:lnTo>
                      <a:lnTo>
                        <a:pt x="8405" y="16377"/>
                      </a:lnTo>
                      <a:lnTo>
                        <a:pt x="11382" y="15897"/>
                      </a:lnTo>
                      <a:lnTo>
                        <a:pt x="11382" y="15897"/>
                      </a:lnTo>
                      <a:lnTo>
                        <a:pt x="12103" y="15705"/>
                      </a:lnTo>
                      <a:lnTo>
                        <a:pt x="12775" y="15513"/>
                      </a:lnTo>
                      <a:lnTo>
                        <a:pt x="13399" y="15225"/>
                      </a:lnTo>
                      <a:lnTo>
                        <a:pt x="14024" y="14888"/>
                      </a:lnTo>
                      <a:lnTo>
                        <a:pt x="14600" y="14504"/>
                      </a:lnTo>
                      <a:lnTo>
                        <a:pt x="15080" y="14072"/>
                      </a:lnTo>
                      <a:lnTo>
                        <a:pt x="15560" y="13592"/>
                      </a:lnTo>
                      <a:lnTo>
                        <a:pt x="15993" y="13063"/>
                      </a:lnTo>
                      <a:lnTo>
                        <a:pt x="16377" y="12487"/>
                      </a:lnTo>
                      <a:lnTo>
                        <a:pt x="16665" y="11863"/>
                      </a:lnTo>
                      <a:lnTo>
                        <a:pt x="16905" y="11239"/>
                      </a:lnTo>
                      <a:lnTo>
                        <a:pt x="17097" y="10614"/>
                      </a:lnTo>
                      <a:lnTo>
                        <a:pt x="17241" y="9894"/>
                      </a:lnTo>
                      <a:lnTo>
                        <a:pt x="17337" y="9221"/>
                      </a:lnTo>
                      <a:lnTo>
                        <a:pt x="17289" y="8501"/>
                      </a:lnTo>
                      <a:lnTo>
                        <a:pt x="17241" y="7781"/>
                      </a:lnTo>
                      <a:lnTo>
                        <a:pt x="17049" y="6628"/>
                      </a:lnTo>
                      <a:lnTo>
                        <a:pt x="17049" y="6628"/>
                      </a:lnTo>
                      <a:lnTo>
                        <a:pt x="16905" y="5908"/>
                      </a:lnTo>
                      <a:lnTo>
                        <a:pt x="16665" y="5235"/>
                      </a:lnTo>
                      <a:lnTo>
                        <a:pt x="16377" y="4563"/>
                      </a:lnTo>
                      <a:lnTo>
                        <a:pt x="16041" y="3891"/>
                      </a:lnTo>
                      <a:lnTo>
                        <a:pt x="15656" y="3314"/>
                      </a:lnTo>
                      <a:lnTo>
                        <a:pt x="15224" y="2738"/>
                      </a:lnTo>
                      <a:lnTo>
                        <a:pt x="14696" y="2162"/>
                      </a:lnTo>
                      <a:lnTo>
                        <a:pt x="14168" y="1682"/>
                      </a:lnTo>
                      <a:lnTo>
                        <a:pt x="13591" y="1249"/>
                      </a:lnTo>
                      <a:lnTo>
                        <a:pt x="13015" y="865"/>
                      </a:lnTo>
                      <a:lnTo>
                        <a:pt x="12391" y="577"/>
                      </a:lnTo>
                      <a:lnTo>
                        <a:pt x="11718" y="289"/>
                      </a:lnTo>
                      <a:lnTo>
                        <a:pt x="11046" y="145"/>
                      </a:lnTo>
                      <a:lnTo>
                        <a:pt x="10326" y="49"/>
                      </a:lnTo>
                      <a:lnTo>
                        <a:pt x="9605" y="1"/>
                      </a:lnTo>
                      <a:lnTo>
                        <a:pt x="8885" y="97"/>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47"/>
                <p:cNvSpPr/>
                <p:nvPr/>
              </p:nvSpPr>
              <p:spPr>
                <a:xfrm>
                  <a:off x="4279425" y="2673775"/>
                  <a:ext cx="114100" cy="62450"/>
                </a:xfrm>
                <a:custGeom>
                  <a:avLst/>
                  <a:gdLst/>
                  <a:ahLst/>
                  <a:cxnLst/>
                  <a:rect l="l" t="t" r="r" b="b"/>
                  <a:pathLst>
                    <a:path w="4564" h="2498" extrusionOk="0">
                      <a:moveTo>
                        <a:pt x="3891" y="1"/>
                      </a:moveTo>
                      <a:lnTo>
                        <a:pt x="3603" y="49"/>
                      </a:lnTo>
                      <a:lnTo>
                        <a:pt x="3315" y="193"/>
                      </a:lnTo>
                      <a:lnTo>
                        <a:pt x="3074" y="337"/>
                      </a:lnTo>
                      <a:lnTo>
                        <a:pt x="2594" y="625"/>
                      </a:lnTo>
                      <a:lnTo>
                        <a:pt x="2354" y="721"/>
                      </a:lnTo>
                      <a:lnTo>
                        <a:pt x="2162" y="721"/>
                      </a:lnTo>
                      <a:lnTo>
                        <a:pt x="1634" y="577"/>
                      </a:lnTo>
                      <a:lnTo>
                        <a:pt x="1009" y="385"/>
                      </a:lnTo>
                      <a:lnTo>
                        <a:pt x="673" y="337"/>
                      </a:lnTo>
                      <a:lnTo>
                        <a:pt x="433" y="337"/>
                      </a:lnTo>
                      <a:lnTo>
                        <a:pt x="193" y="385"/>
                      </a:lnTo>
                      <a:lnTo>
                        <a:pt x="97" y="481"/>
                      </a:lnTo>
                      <a:lnTo>
                        <a:pt x="49" y="577"/>
                      </a:lnTo>
                      <a:lnTo>
                        <a:pt x="1" y="865"/>
                      </a:lnTo>
                      <a:lnTo>
                        <a:pt x="49" y="1153"/>
                      </a:lnTo>
                      <a:lnTo>
                        <a:pt x="193" y="1489"/>
                      </a:lnTo>
                      <a:lnTo>
                        <a:pt x="481" y="1874"/>
                      </a:lnTo>
                      <a:lnTo>
                        <a:pt x="865" y="2162"/>
                      </a:lnTo>
                      <a:lnTo>
                        <a:pt x="1057" y="2258"/>
                      </a:lnTo>
                      <a:lnTo>
                        <a:pt x="1346" y="2354"/>
                      </a:lnTo>
                      <a:lnTo>
                        <a:pt x="1586" y="2450"/>
                      </a:lnTo>
                      <a:lnTo>
                        <a:pt x="1922" y="2498"/>
                      </a:lnTo>
                      <a:lnTo>
                        <a:pt x="2594" y="2498"/>
                      </a:lnTo>
                      <a:lnTo>
                        <a:pt x="2978" y="2402"/>
                      </a:lnTo>
                      <a:lnTo>
                        <a:pt x="3267" y="2306"/>
                      </a:lnTo>
                      <a:lnTo>
                        <a:pt x="3555" y="2162"/>
                      </a:lnTo>
                      <a:lnTo>
                        <a:pt x="3795" y="2018"/>
                      </a:lnTo>
                      <a:lnTo>
                        <a:pt x="4035" y="1826"/>
                      </a:lnTo>
                      <a:lnTo>
                        <a:pt x="4179" y="1634"/>
                      </a:lnTo>
                      <a:lnTo>
                        <a:pt x="4323" y="1393"/>
                      </a:lnTo>
                      <a:lnTo>
                        <a:pt x="4419" y="1201"/>
                      </a:lnTo>
                      <a:lnTo>
                        <a:pt x="4515" y="961"/>
                      </a:lnTo>
                      <a:lnTo>
                        <a:pt x="4563" y="769"/>
                      </a:lnTo>
                      <a:lnTo>
                        <a:pt x="4563" y="577"/>
                      </a:lnTo>
                      <a:lnTo>
                        <a:pt x="4563" y="385"/>
                      </a:lnTo>
                      <a:lnTo>
                        <a:pt x="4515" y="241"/>
                      </a:lnTo>
                      <a:lnTo>
                        <a:pt x="4419" y="145"/>
                      </a:lnTo>
                      <a:lnTo>
                        <a:pt x="4323" y="49"/>
                      </a:lnTo>
                      <a:lnTo>
                        <a:pt x="417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47"/>
                <p:cNvSpPr/>
                <p:nvPr/>
              </p:nvSpPr>
              <p:spPr>
                <a:xfrm>
                  <a:off x="4368275" y="2584925"/>
                  <a:ext cx="66075" cy="52850"/>
                </a:xfrm>
                <a:custGeom>
                  <a:avLst/>
                  <a:gdLst/>
                  <a:ahLst/>
                  <a:cxnLst/>
                  <a:rect l="l" t="t" r="r" b="b"/>
                  <a:pathLst>
                    <a:path w="2643" h="2114" extrusionOk="0">
                      <a:moveTo>
                        <a:pt x="2354" y="1"/>
                      </a:moveTo>
                      <a:lnTo>
                        <a:pt x="2162" y="49"/>
                      </a:lnTo>
                      <a:lnTo>
                        <a:pt x="1922" y="145"/>
                      </a:lnTo>
                      <a:lnTo>
                        <a:pt x="1441" y="433"/>
                      </a:lnTo>
                      <a:lnTo>
                        <a:pt x="961" y="817"/>
                      </a:lnTo>
                      <a:lnTo>
                        <a:pt x="481" y="1249"/>
                      </a:lnTo>
                      <a:lnTo>
                        <a:pt x="145" y="1634"/>
                      </a:lnTo>
                      <a:lnTo>
                        <a:pt x="49" y="1826"/>
                      </a:lnTo>
                      <a:lnTo>
                        <a:pt x="1" y="1970"/>
                      </a:lnTo>
                      <a:lnTo>
                        <a:pt x="1" y="2066"/>
                      </a:lnTo>
                      <a:lnTo>
                        <a:pt x="97" y="2114"/>
                      </a:lnTo>
                      <a:lnTo>
                        <a:pt x="337" y="2114"/>
                      </a:lnTo>
                      <a:lnTo>
                        <a:pt x="673" y="1922"/>
                      </a:lnTo>
                      <a:lnTo>
                        <a:pt x="1153" y="1682"/>
                      </a:lnTo>
                      <a:lnTo>
                        <a:pt x="1634" y="1345"/>
                      </a:lnTo>
                      <a:lnTo>
                        <a:pt x="2066" y="1009"/>
                      </a:lnTo>
                      <a:lnTo>
                        <a:pt x="2450" y="625"/>
                      </a:lnTo>
                      <a:lnTo>
                        <a:pt x="2546" y="481"/>
                      </a:lnTo>
                      <a:lnTo>
                        <a:pt x="2594" y="289"/>
                      </a:lnTo>
                      <a:lnTo>
                        <a:pt x="2642" y="145"/>
                      </a:lnTo>
                      <a:lnTo>
                        <a:pt x="2546" y="49"/>
                      </a:lnTo>
                      <a:lnTo>
                        <a:pt x="245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47"/>
                <p:cNvSpPr/>
                <p:nvPr/>
              </p:nvSpPr>
              <p:spPr>
                <a:xfrm>
                  <a:off x="4186975" y="2624550"/>
                  <a:ext cx="91275" cy="31250"/>
                </a:xfrm>
                <a:custGeom>
                  <a:avLst/>
                  <a:gdLst/>
                  <a:ahLst/>
                  <a:cxnLst/>
                  <a:rect l="l" t="t" r="r" b="b"/>
                  <a:pathLst>
                    <a:path w="3651" h="1250" extrusionOk="0">
                      <a:moveTo>
                        <a:pt x="433" y="1"/>
                      </a:moveTo>
                      <a:lnTo>
                        <a:pt x="241" y="49"/>
                      </a:lnTo>
                      <a:lnTo>
                        <a:pt x="97" y="97"/>
                      </a:lnTo>
                      <a:lnTo>
                        <a:pt x="1" y="193"/>
                      </a:lnTo>
                      <a:lnTo>
                        <a:pt x="49" y="385"/>
                      </a:lnTo>
                      <a:lnTo>
                        <a:pt x="97" y="529"/>
                      </a:lnTo>
                      <a:lnTo>
                        <a:pt x="241" y="625"/>
                      </a:lnTo>
                      <a:lnTo>
                        <a:pt x="433" y="769"/>
                      </a:lnTo>
                      <a:lnTo>
                        <a:pt x="961" y="961"/>
                      </a:lnTo>
                      <a:lnTo>
                        <a:pt x="1634" y="1105"/>
                      </a:lnTo>
                      <a:lnTo>
                        <a:pt x="2258" y="1201"/>
                      </a:lnTo>
                      <a:lnTo>
                        <a:pt x="2882" y="1249"/>
                      </a:lnTo>
                      <a:lnTo>
                        <a:pt x="3363" y="1249"/>
                      </a:lnTo>
                      <a:lnTo>
                        <a:pt x="3507" y="1201"/>
                      </a:lnTo>
                      <a:lnTo>
                        <a:pt x="3603" y="1153"/>
                      </a:lnTo>
                      <a:lnTo>
                        <a:pt x="3651" y="1057"/>
                      </a:lnTo>
                      <a:lnTo>
                        <a:pt x="3603" y="913"/>
                      </a:lnTo>
                      <a:lnTo>
                        <a:pt x="3507" y="817"/>
                      </a:lnTo>
                      <a:lnTo>
                        <a:pt x="3315" y="673"/>
                      </a:lnTo>
                      <a:lnTo>
                        <a:pt x="2786" y="433"/>
                      </a:lnTo>
                      <a:lnTo>
                        <a:pt x="2066" y="241"/>
                      </a:lnTo>
                      <a:lnTo>
                        <a:pt x="1394" y="97"/>
                      </a:lnTo>
                      <a:lnTo>
                        <a:pt x="72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47"/>
                <p:cNvSpPr/>
                <p:nvPr/>
              </p:nvSpPr>
              <p:spPr>
                <a:xfrm>
                  <a:off x="4040500" y="2607750"/>
                  <a:ext cx="133300" cy="144100"/>
                </a:xfrm>
                <a:custGeom>
                  <a:avLst/>
                  <a:gdLst/>
                  <a:ahLst/>
                  <a:cxnLst/>
                  <a:rect l="l" t="t" r="r" b="b"/>
                  <a:pathLst>
                    <a:path w="5332" h="5764" extrusionOk="0">
                      <a:moveTo>
                        <a:pt x="2210" y="0"/>
                      </a:moveTo>
                      <a:lnTo>
                        <a:pt x="1922" y="96"/>
                      </a:lnTo>
                      <a:lnTo>
                        <a:pt x="1682" y="144"/>
                      </a:lnTo>
                      <a:lnTo>
                        <a:pt x="1201" y="384"/>
                      </a:lnTo>
                      <a:lnTo>
                        <a:pt x="817" y="721"/>
                      </a:lnTo>
                      <a:lnTo>
                        <a:pt x="481" y="1153"/>
                      </a:lnTo>
                      <a:lnTo>
                        <a:pt x="241" y="1633"/>
                      </a:lnTo>
                      <a:lnTo>
                        <a:pt x="97" y="2161"/>
                      </a:lnTo>
                      <a:lnTo>
                        <a:pt x="1" y="2690"/>
                      </a:lnTo>
                      <a:lnTo>
                        <a:pt x="49" y="3314"/>
                      </a:lnTo>
                      <a:lnTo>
                        <a:pt x="193" y="3842"/>
                      </a:lnTo>
                      <a:lnTo>
                        <a:pt x="433" y="4371"/>
                      </a:lnTo>
                      <a:lnTo>
                        <a:pt x="769" y="4803"/>
                      </a:lnTo>
                      <a:lnTo>
                        <a:pt x="1153" y="5187"/>
                      </a:lnTo>
                      <a:lnTo>
                        <a:pt x="1586" y="5475"/>
                      </a:lnTo>
                      <a:lnTo>
                        <a:pt x="2066" y="5667"/>
                      </a:lnTo>
                      <a:lnTo>
                        <a:pt x="2594" y="5763"/>
                      </a:lnTo>
                      <a:lnTo>
                        <a:pt x="2834" y="5763"/>
                      </a:lnTo>
                      <a:lnTo>
                        <a:pt x="3122" y="5715"/>
                      </a:lnTo>
                      <a:lnTo>
                        <a:pt x="3411" y="5667"/>
                      </a:lnTo>
                      <a:lnTo>
                        <a:pt x="3651" y="5571"/>
                      </a:lnTo>
                      <a:lnTo>
                        <a:pt x="4083" y="5331"/>
                      </a:lnTo>
                      <a:lnTo>
                        <a:pt x="4515" y="4995"/>
                      </a:lnTo>
                      <a:lnTo>
                        <a:pt x="4851" y="4563"/>
                      </a:lnTo>
                      <a:lnTo>
                        <a:pt x="5092" y="4130"/>
                      </a:lnTo>
                      <a:lnTo>
                        <a:pt x="5236" y="3602"/>
                      </a:lnTo>
                      <a:lnTo>
                        <a:pt x="5332" y="3026"/>
                      </a:lnTo>
                      <a:lnTo>
                        <a:pt x="5284" y="2450"/>
                      </a:lnTo>
                      <a:lnTo>
                        <a:pt x="5140" y="1873"/>
                      </a:lnTo>
                      <a:lnTo>
                        <a:pt x="4899" y="1393"/>
                      </a:lnTo>
                      <a:lnTo>
                        <a:pt x="4563" y="913"/>
                      </a:lnTo>
                      <a:lnTo>
                        <a:pt x="4179" y="577"/>
                      </a:lnTo>
                      <a:lnTo>
                        <a:pt x="3747" y="288"/>
                      </a:lnTo>
                      <a:lnTo>
                        <a:pt x="3267" y="96"/>
                      </a:lnTo>
                      <a:lnTo>
                        <a:pt x="2738" y="0"/>
                      </a:lnTo>
                      <a:close/>
                    </a:path>
                  </a:pathLst>
                </a:custGeom>
                <a:solidFill>
                  <a:srgbClr val="FDC5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47"/>
                <p:cNvSpPr/>
                <p:nvPr/>
              </p:nvSpPr>
              <p:spPr>
                <a:xfrm>
                  <a:off x="4040500" y="2607750"/>
                  <a:ext cx="133300" cy="144100"/>
                </a:xfrm>
                <a:custGeom>
                  <a:avLst/>
                  <a:gdLst/>
                  <a:ahLst/>
                  <a:cxnLst/>
                  <a:rect l="l" t="t" r="r" b="b"/>
                  <a:pathLst>
                    <a:path w="5332" h="5764" fill="none" extrusionOk="0">
                      <a:moveTo>
                        <a:pt x="5284" y="2450"/>
                      </a:moveTo>
                      <a:lnTo>
                        <a:pt x="5284" y="2450"/>
                      </a:lnTo>
                      <a:lnTo>
                        <a:pt x="5332" y="3026"/>
                      </a:lnTo>
                      <a:lnTo>
                        <a:pt x="5236" y="3602"/>
                      </a:lnTo>
                      <a:lnTo>
                        <a:pt x="5092" y="4130"/>
                      </a:lnTo>
                      <a:lnTo>
                        <a:pt x="4851" y="4563"/>
                      </a:lnTo>
                      <a:lnTo>
                        <a:pt x="4515" y="4995"/>
                      </a:lnTo>
                      <a:lnTo>
                        <a:pt x="4083" y="5331"/>
                      </a:lnTo>
                      <a:lnTo>
                        <a:pt x="3651" y="5571"/>
                      </a:lnTo>
                      <a:lnTo>
                        <a:pt x="3411" y="5667"/>
                      </a:lnTo>
                      <a:lnTo>
                        <a:pt x="3122" y="5715"/>
                      </a:lnTo>
                      <a:lnTo>
                        <a:pt x="3122" y="5715"/>
                      </a:lnTo>
                      <a:lnTo>
                        <a:pt x="2834" y="5763"/>
                      </a:lnTo>
                      <a:lnTo>
                        <a:pt x="2594" y="5763"/>
                      </a:lnTo>
                      <a:lnTo>
                        <a:pt x="2066" y="5667"/>
                      </a:lnTo>
                      <a:lnTo>
                        <a:pt x="1586" y="5475"/>
                      </a:lnTo>
                      <a:lnTo>
                        <a:pt x="1153" y="5187"/>
                      </a:lnTo>
                      <a:lnTo>
                        <a:pt x="769" y="4803"/>
                      </a:lnTo>
                      <a:lnTo>
                        <a:pt x="433" y="4371"/>
                      </a:lnTo>
                      <a:lnTo>
                        <a:pt x="193" y="3842"/>
                      </a:lnTo>
                      <a:lnTo>
                        <a:pt x="49" y="3314"/>
                      </a:lnTo>
                      <a:lnTo>
                        <a:pt x="49" y="3314"/>
                      </a:lnTo>
                      <a:lnTo>
                        <a:pt x="1" y="2690"/>
                      </a:lnTo>
                      <a:lnTo>
                        <a:pt x="97" y="2161"/>
                      </a:lnTo>
                      <a:lnTo>
                        <a:pt x="241" y="1633"/>
                      </a:lnTo>
                      <a:lnTo>
                        <a:pt x="481" y="1153"/>
                      </a:lnTo>
                      <a:lnTo>
                        <a:pt x="817" y="721"/>
                      </a:lnTo>
                      <a:lnTo>
                        <a:pt x="1201" y="384"/>
                      </a:lnTo>
                      <a:lnTo>
                        <a:pt x="1682" y="144"/>
                      </a:lnTo>
                      <a:lnTo>
                        <a:pt x="1922" y="96"/>
                      </a:lnTo>
                      <a:lnTo>
                        <a:pt x="2210" y="0"/>
                      </a:lnTo>
                      <a:lnTo>
                        <a:pt x="2210" y="0"/>
                      </a:lnTo>
                      <a:lnTo>
                        <a:pt x="2450" y="0"/>
                      </a:lnTo>
                      <a:lnTo>
                        <a:pt x="2738" y="0"/>
                      </a:lnTo>
                      <a:lnTo>
                        <a:pt x="3267" y="96"/>
                      </a:lnTo>
                      <a:lnTo>
                        <a:pt x="3747" y="288"/>
                      </a:lnTo>
                      <a:lnTo>
                        <a:pt x="4179" y="577"/>
                      </a:lnTo>
                      <a:lnTo>
                        <a:pt x="4563" y="913"/>
                      </a:lnTo>
                      <a:lnTo>
                        <a:pt x="4899" y="1393"/>
                      </a:lnTo>
                      <a:lnTo>
                        <a:pt x="5140" y="1873"/>
                      </a:lnTo>
                      <a:lnTo>
                        <a:pt x="5284" y="245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47"/>
                <p:cNvSpPr/>
                <p:nvPr/>
              </p:nvSpPr>
              <p:spPr>
                <a:xfrm>
                  <a:off x="4064525" y="2636550"/>
                  <a:ext cx="78050" cy="85275"/>
                </a:xfrm>
                <a:custGeom>
                  <a:avLst/>
                  <a:gdLst/>
                  <a:ahLst/>
                  <a:cxnLst/>
                  <a:rect l="l" t="t" r="r" b="b"/>
                  <a:pathLst>
                    <a:path w="3122" h="3411" extrusionOk="0">
                      <a:moveTo>
                        <a:pt x="1537" y="1"/>
                      </a:moveTo>
                      <a:lnTo>
                        <a:pt x="1297" y="49"/>
                      </a:lnTo>
                      <a:lnTo>
                        <a:pt x="1009" y="97"/>
                      </a:lnTo>
                      <a:lnTo>
                        <a:pt x="721" y="241"/>
                      </a:lnTo>
                      <a:lnTo>
                        <a:pt x="481" y="481"/>
                      </a:lnTo>
                      <a:lnTo>
                        <a:pt x="289" y="721"/>
                      </a:lnTo>
                      <a:lnTo>
                        <a:pt x="144" y="961"/>
                      </a:lnTo>
                      <a:lnTo>
                        <a:pt x="48" y="1298"/>
                      </a:lnTo>
                      <a:lnTo>
                        <a:pt x="0" y="1634"/>
                      </a:lnTo>
                      <a:lnTo>
                        <a:pt x="48" y="1970"/>
                      </a:lnTo>
                      <a:lnTo>
                        <a:pt x="96" y="2258"/>
                      </a:lnTo>
                      <a:lnTo>
                        <a:pt x="240" y="2546"/>
                      </a:lnTo>
                      <a:lnTo>
                        <a:pt x="385" y="2786"/>
                      </a:lnTo>
                      <a:lnTo>
                        <a:pt x="577" y="3026"/>
                      </a:lnTo>
                      <a:lnTo>
                        <a:pt x="817" y="3171"/>
                      </a:lnTo>
                      <a:lnTo>
                        <a:pt x="1057" y="3315"/>
                      </a:lnTo>
                      <a:lnTo>
                        <a:pt x="1345" y="3411"/>
                      </a:lnTo>
                      <a:lnTo>
                        <a:pt x="1825" y="3411"/>
                      </a:lnTo>
                      <a:lnTo>
                        <a:pt x="2161" y="3315"/>
                      </a:lnTo>
                      <a:lnTo>
                        <a:pt x="2402" y="3171"/>
                      </a:lnTo>
                      <a:lnTo>
                        <a:pt x="2642" y="2978"/>
                      </a:lnTo>
                      <a:lnTo>
                        <a:pt x="2834" y="2738"/>
                      </a:lnTo>
                      <a:lnTo>
                        <a:pt x="3026" y="2450"/>
                      </a:lnTo>
                      <a:lnTo>
                        <a:pt x="3122" y="2162"/>
                      </a:lnTo>
                      <a:lnTo>
                        <a:pt x="3122" y="1826"/>
                      </a:lnTo>
                      <a:lnTo>
                        <a:pt x="3122" y="1490"/>
                      </a:lnTo>
                      <a:lnTo>
                        <a:pt x="3026" y="1153"/>
                      </a:lnTo>
                      <a:lnTo>
                        <a:pt x="2930" y="865"/>
                      </a:lnTo>
                      <a:lnTo>
                        <a:pt x="2738" y="625"/>
                      </a:lnTo>
                      <a:lnTo>
                        <a:pt x="2546" y="433"/>
                      </a:lnTo>
                      <a:lnTo>
                        <a:pt x="2354" y="241"/>
                      </a:lnTo>
                      <a:lnTo>
                        <a:pt x="2065" y="145"/>
                      </a:lnTo>
                      <a:lnTo>
                        <a:pt x="1825" y="49"/>
                      </a:lnTo>
                      <a:lnTo>
                        <a:pt x="1537" y="1"/>
                      </a:lnTo>
                      <a:close/>
                    </a:path>
                  </a:pathLst>
                </a:custGeom>
                <a:solidFill>
                  <a:srgbClr val="FEA6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47"/>
                <p:cNvSpPr/>
                <p:nvPr/>
              </p:nvSpPr>
              <p:spPr>
                <a:xfrm>
                  <a:off x="4064525" y="2636550"/>
                  <a:ext cx="78050" cy="85275"/>
                </a:xfrm>
                <a:custGeom>
                  <a:avLst/>
                  <a:gdLst/>
                  <a:ahLst/>
                  <a:cxnLst/>
                  <a:rect l="l" t="t" r="r" b="b"/>
                  <a:pathLst>
                    <a:path w="3122" h="3411" fill="none" extrusionOk="0">
                      <a:moveTo>
                        <a:pt x="1537" y="1"/>
                      </a:moveTo>
                      <a:lnTo>
                        <a:pt x="1537" y="1"/>
                      </a:lnTo>
                      <a:lnTo>
                        <a:pt x="1297" y="49"/>
                      </a:lnTo>
                      <a:lnTo>
                        <a:pt x="1297" y="49"/>
                      </a:lnTo>
                      <a:lnTo>
                        <a:pt x="1009" y="97"/>
                      </a:lnTo>
                      <a:lnTo>
                        <a:pt x="721" y="241"/>
                      </a:lnTo>
                      <a:lnTo>
                        <a:pt x="481" y="481"/>
                      </a:lnTo>
                      <a:lnTo>
                        <a:pt x="289" y="721"/>
                      </a:lnTo>
                      <a:lnTo>
                        <a:pt x="144" y="961"/>
                      </a:lnTo>
                      <a:lnTo>
                        <a:pt x="48" y="1298"/>
                      </a:lnTo>
                      <a:lnTo>
                        <a:pt x="0" y="1634"/>
                      </a:lnTo>
                      <a:lnTo>
                        <a:pt x="48" y="1970"/>
                      </a:lnTo>
                      <a:lnTo>
                        <a:pt x="48" y="1970"/>
                      </a:lnTo>
                      <a:lnTo>
                        <a:pt x="96" y="2258"/>
                      </a:lnTo>
                      <a:lnTo>
                        <a:pt x="240" y="2546"/>
                      </a:lnTo>
                      <a:lnTo>
                        <a:pt x="385" y="2786"/>
                      </a:lnTo>
                      <a:lnTo>
                        <a:pt x="577" y="3026"/>
                      </a:lnTo>
                      <a:lnTo>
                        <a:pt x="817" y="3171"/>
                      </a:lnTo>
                      <a:lnTo>
                        <a:pt x="1057" y="3315"/>
                      </a:lnTo>
                      <a:lnTo>
                        <a:pt x="1345" y="3411"/>
                      </a:lnTo>
                      <a:lnTo>
                        <a:pt x="1633" y="3411"/>
                      </a:lnTo>
                      <a:lnTo>
                        <a:pt x="1633" y="3411"/>
                      </a:lnTo>
                      <a:lnTo>
                        <a:pt x="1825" y="3411"/>
                      </a:lnTo>
                      <a:lnTo>
                        <a:pt x="1825" y="3411"/>
                      </a:lnTo>
                      <a:lnTo>
                        <a:pt x="2161" y="3315"/>
                      </a:lnTo>
                      <a:lnTo>
                        <a:pt x="2402" y="3171"/>
                      </a:lnTo>
                      <a:lnTo>
                        <a:pt x="2642" y="2978"/>
                      </a:lnTo>
                      <a:lnTo>
                        <a:pt x="2834" y="2738"/>
                      </a:lnTo>
                      <a:lnTo>
                        <a:pt x="3026" y="2450"/>
                      </a:lnTo>
                      <a:lnTo>
                        <a:pt x="3122" y="2162"/>
                      </a:lnTo>
                      <a:lnTo>
                        <a:pt x="3122" y="1826"/>
                      </a:lnTo>
                      <a:lnTo>
                        <a:pt x="3122" y="1490"/>
                      </a:lnTo>
                      <a:lnTo>
                        <a:pt x="3122" y="1490"/>
                      </a:lnTo>
                      <a:lnTo>
                        <a:pt x="3026" y="1153"/>
                      </a:lnTo>
                      <a:lnTo>
                        <a:pt x="2930" y="865"/>
                      </a:lnTo>
                      <a:lnTo>
                        <a:pt x="2738" y="625"/>
                      </a:lnTo>
                      <a:lnTo>
                        <a:pt x="2546" y="433"/>
                      </a:lnTo>
                      <a:lnTo>
                        <a:pt x="2354" y="241"/>
                      </a:lnTo>
                      <a:lnTo>
                        <a:pt x="2065" y="145"/>
                      </a:lnTo>
                      <a:lnTo>
                        <a:pt x="1825" y="49"/>
                      </a:lnTo>
                      <a:lnTo>
                        <a:pt x="1537"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47"/>
                <p:cNvSpPr/>
                <p:nvPr/>
              </p:nvSpPr>
              <p:spPr>
                <a:xfrm>
                  <a:off x="3998475" y="2288375"/>
                  <a:ext cx="547525" cy="380625"/>
                </a:xfrm>
                <a:custGeom>
                  <a:avLst/>
                  <a:gdLst/>
                  <a:ahLst/>
                  <a:cxnLst/>
                  <a:rect l="l" t="t" r="r" b="b"/>
                  <a:pathLst>
                    <a:path w="21901" h="15225" extrusionOk="0">
                      <a:moveTo>
                        <a:pt x="11575" y="1"/>
                      </a:moveTo>
                      <a:lnTo>
                        <a:pt x="10903" y="49"/>
                      </a:lnTo>
                      <a:lnTo>
                        <a:pt x="10182" y="145"/>
                      </a:lnTo>
                      <a:lnTo>
                        <a:pt x="9462" y="289"/>
                      </a:lnTo>
                      <a:lnTo>
                        <a:pt x="8694" y="481"/>
                      </a:lnTo>
                      <a:lnTo>
                        <a:pt x="7877" y="721"/>
                      </a:lnTo>
                      <a:lnTo>
                        <a:pt x="7061" y="1009"/>
                      </a:lnTo>
                      <a:lnTo>
                        <a:pt x="6100" y="1249"/>
                      </a:lnTo>
                      <a:lnTo>
                        <a:pt x="5236" y="1537"/>
                      </a:lnTo>
                      <a:lnTo>
                        <a:pt x="4467" y="1874"/>
                      </a:lnTo>
                      <a:lnTo>
                        <a:pt x="3747" y="2258"/>
                      </a:lnTo>
                      <a:lnTo>
                        <a:pt x="3123" y="2690"/>
                      </a:lnTo>
                      <a:lnTo>
                        <a:pt x="2546" y="3122"/>
                      </a:lnTo>
                      <a:lnTo>
                        <a:pt x="2066" y="3602"/>
                      </a:lnTo>
                      <a:lnTo>
                        <a:pt x="1634" y="4083"/>
                      </a:lnTo>
                      <a:lnTo>
                        <a:pt x="1250" y="4611"/>
                      </a:lnTo>
                      <a:lnTo>
                        <a:pt x="913" y="5139"/>
                      </a:lnTo>
                      <a:lnTo>
                        <a:pt x="673" y="5716"/>
                      </a:lnTo>
                      <a:lnTo>
                        <a:pt x="433" y="6244"/>
                      </a:lnTo>
                      <a:lnTo>
                        <a:pt x="289" y="6820"/>
                      </a:lnTo>
                      <a:lnTo>
                        <a:pt x="145" y="7396"/>
                      </a:lnTo>
                      <a:lnTo>
                        <a:pt x="49" y="7973"/>
                      </a:lnTo>
                      <a:lnTo>
                        <a:pt x="1" y="8549"/>
                      </a:lnTo>
                      <a:lnTo>
                        <a:pt x="1" y="9125"/>
                      </a:lnTo>
                      <a:lnTo>
                        <a:pt x="1" y="9702"/>
                      </a:lnTo>
                      <a:lnTo>
                        <a:pt x="145" y="10806"/>
                      </a:lnTo>
                      <a:lnTo>
                        <a:pt x="337" y="11863"/>
                      </a:lnTo>
                      <a:lnTo>
                        <a:pt x="577" y="12775"/>
                      </a:lnTo>
                      <a:lnTo>
                        <a:pt x="913" y="13640"/>
                      </a:lnTo>
                      <a:lnTo>
                        <a:pt x="1202" y="14312"/>
                      </a:lnTo>
                      <a:lnTo>
                        <a:pt x="1490" y="14888"/>
                      </a:lnTo>
                      <a:lnTo>
                        <a:pt x="1730" y="15225"/>
                      </a:lnTo>
                      <a:lnTo>
                        <a:pt x="1778" y="14840"/>
                      </a:lnTo>
                      <a:lnTo>
                        <a:pt x="1874" y="14456"/>
                      </a:lnTo>
                      <a:lnTo>
                        <a:pt x="2066" y="14024"/>
                      </a:lnTo>
                      <a:lnTo>
                        <a:pt x="2210" y="13832"/>
                      </a:lnTo>
                      <a:lnTo>
                        <a:pt x="2402" y="13592"/>
                      </a:lnTo>
                      <a:lnTo>
                        <a:pt x="2594" y="13400"/>
                      </a:lnTo>
                      <a:lnTo>
                        <a:pt x="2834" y="13207"/>
                      </a:lnTo>
                      <a:lnTo>
                        <a:pt x="3171" y="13063"/>
                      </a:lnTo>
                      <a:lnTo>
                        <a:pt x="3507" y="12919"/>
                      </a:lnTo>
                      <a:lnTo>
                        <a:pt x="3891" y="12823"/>
                      </a:lnTo>
                      <a:lnTo>
                        <a:pt x="4323" y="12775"/>
                      </a:lnTo>
                      <a:lnTo>
                        <a:pt x="4419" y="12967"/>
                      </a:lnTo>
                      <a:lnTo>
                        <a:pt x="4707" y="13304"/>
                      </a:lnTo>
                      <a:lnTo>
                        <a:pt x="4900" y="13448"/>
                      </a:lnTo>
                      <a:lnTo>
                        <a:pt x="5092" y="13592"/>
                      </a:lnTo>
                      <a:lnTo>
                        <a:pt x="5284" y="13640"/>
                      </a:lnTo>
                      <a:lnTo>
                        <a:pt x="5476" y="13640"/>
                      </a:lnTo>
                      <a:lnTo>
                        <a:pt x="5572" y="13592"/>
                      </a:lnTo>
                      <a:lnTo>
                        <a:pt x="5620" y="13496"/>
                      </a:lnTo>
                      <a:lnTo>
                        <a:pt x="5668" y="13304"/>
                      </a:lnTo>
                      <a:lnTo>
                        <a:pt x="5620" y="13015"/>
                      </a:lnTo>
                      <a:lnTo>
                        <a:pt x="5524" y="12679"/>
                      </a:lnTo>
                      <a:lnTo>
                        <a:pt x="5284" y="12103"/>
                      </a:lnTo>
                      <a:lnTo>
                        <a:pt x="5188" y="11863"/>
                      </a:lnTo>
                      <a:lnTo>
                        <a:pt x="5764" y="11383"/>
                      </a:lnTo>
                      <a:lnTo>
                        <a:pt x="7157" y="10182"/>
                      </a:lnTo>
                      <a:lnTo>
                        <a:pt x="8742" y="8741"/>
                      </a:lnTo>
                      <a:lnTo>
                        <a:pt x="9462" y="8069"/>
                      </a:lnTo>
                      <a:lnTo>
                        <a:pt x="9990" y="7492"/>
                      </a:lnTo>
                      <a:lnTo>
                        <a:pt x="10230" y="7541"/>
                      </a:lnTo>
                      <a:lnTo>
                        <a:pt x="10567" y="7589"/>
                      </a:lnTo>
                      <a:lnTo>
                        <a:pt x="11479" y="7589"/>
                      </a:lnTo>
                      <a:lnTo>
                        <a:pt x="12632" y="7541"/>
                      </a:lnTo>
                      <a:lnTo>
                        <a:pt x="13880" y="7444"/>
                      </a:lnTo>
                      <a:lnTo>
                        <a:pt x="16282" y="7156"/>
                      </a:lnTo>
                      <a:lnTo>
                        <a:pt x="17674" y="6964"/>
                      </a:lnTo>
                      <a:lnTo>
                        <a:pt x="18010" y="7156"/>
                      </a:lnTo>
                      <a:lnTo>
                        <a:pt x="18347" y="7444"/>
                      </a:lnTo>
                      <a:lnTo>
                        <a:pt x="18683" y="7781"/>
                      </a:lnTo>
                      <a:lnTo>
                        <a:pt x="18971" y="8213"/>
                      </a:lnTo>
                      <a:lnTo>
                        <a:pt x="19643" y="9221"/>
                      </a:lnTo>
                      <a:lnTo>
                        <a:pt x="20220" y="10278"/>
                      </a:lnTo>
                      <a:lnTo>
                        <a:pt x="20700" y="11286"/>
                      </a:lnTo>
                      <a:lnTo>
                        <a:pt x="21132" y="12151"/>
                      </a:lnTo>
                      <a:lnTo>
                        <a:pt x="21372" y="12727"/>
                      </a:lnTo>
                      <a:lnTo>
                        <a:pt x="21516" y="12919"/>
                      </a:lnTo>
                      <a:lnTo>
                        <a:pt x="21660" y="12631"/>
                      </a:lnTo>
                      <a:lnTo>
                        <a:pt x="21756" y="12247"/>
                      </a:lnTo>
                      <a:lnTo>
                        <a:pt x="21852" y="11815"/>
                      </a:lnTo>
                      <a:lnTo>
                        <a:pt x="21900" y="11335"/>
                      </a:lnTo>
                      <a:lnTo>
                        <a:pt x="21900" y="10758"/>
                      </a:lnTo>
                      <a:lnTo>
                        <a:pt x="21852" y="10182"/>
                      </a:lnTo>
                      <a:lnTo>
                        <a:pt x="21804" y="9558"/>
                      </a:lnTo>
                      <a:lnTo>
                        <a:pt x="21660" y="8885"/>
                      </a:lnTo>
                      <a:lnTo>
                        <a:pt x="21516" y="8213"/>
                      </a:lnTo>
                      <a:lnTo>
                        <a:pt x="21324" y="7541"/>
                      </a:lnTo>
                      <a:lnTo>
                        <a:pt x="21132" y="6868"/>
                      </a:lnTo>
                      <a:lnTo>
                        <a:pt x="20844" y="6196"/>
                      </a:lnTo>
                      <a:lnTo>
                        <a:pt x="20556" y="5523"/>
                      </a:lnTo>
                      <a:lnTo>
                        <a:pt x="20220" y="4899"/>
                      </a:lnTo>
                      <a:lnTo>
                        <a:pt x="19835" y="4323"/>
                      </a:lnTo>
                      <a:lnTo>
                        <a:pt x="19403" y="3795"/>
                      </a:lnTo>
                      <a:lnTo>
                        <a:pt x="19259" y="3506"/>
                      </a:lnTo>
                      <a:lnTo>
                        <a:pt x="19019" y="3218"/>
                      </a:lnTo>
                      <a:lnTo>
                        <a:pt x="18731" y="2882"/>
                      </a:lnTo>
                      <a:lnTo>
                        <a:pt x="18347" y="2450"/>
                      </a:lnTo>
                      <a:lnTo>
                        <a:pt x="17914" y="2018"/>
                      </a:lnTo>
                      <a:lnTo>
                        <a:pt x="17338" y="1585"/>
                      </a:lnTo>
                      <a:lnTo>
                        <a:pt x="16618" y="1153"/>
                      </a:lnTo>
                      <a:lnTo>
                        <a:pt x="15849" y="769"/>
                      </a:lnTo>
                      <a:lnTo>
                        <a:pt x="14937" y="433"/>
                      </a:lnTo>
                      <a:lnTo>
                        <a:pt x="14457" y="289"/>
                      </a:lnTo>
                      <a:lnTo>
                        <a:pt x="13928" y="193"/>
                      </a:lnTo>
                      <a:lnTo>
                        <a:pt x="13400" y="97"/>
                      </a:lnTo>
                      <a:lnTo>
                        <a:pt x="12824" y="49"/>
                      </a:lnTo>
                      <a:lnTo>
                        <a:pt x="1219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47"/>
                <p:cNvSpPr/>
                <p:nvPr/>
              </p:nvSpPr>
              <p:spPr>
                <a:xfrm>
                  <a:off x="3998475" y="2288375"/>
                  <a:ext cx="547525" cy="380625"/>
                </a:xfrm>
                <a:custGeom>
                  <a:avLst/>
                  <a:gdLst/>
                  <a:ahLst/>
                  <a:cxnLst/>
                  <a:rect l="l" t="t" r="r" b="b"/>
                  <a:pathLst>
                    <a:path w="21901" h="15225" fill="none" extrusionOk="0">
                      <a:moveTo>
                        <a:pt x="7061" y="1009"/>
                      </a:moveTo>
                      <a:lnTo>
                        <a:pt x="7061" y="1009"/>
                      </a:lnTo>
                      <a:lnTo>
                        <a:pt x="7877" y="721"/>
                      </a:lnTo>
                      <a:lnTo>
                        <a:pt x="8694" y="481"/>
                      </a:lnTo>
                      <a:lnTo>
                        <a:pt x="9462" y="289"/>
                      </a:lnTo>
                      <a:lnTo>
                        <a:pt x="10182" y="145"/>
                      </a:lnTo>
                      <a:lnTo>
                        <a:pt x="10903" y="49"/>
                      </a:lnTo>
                      <a:lnTo>
                        <a:pt x="11575" y="1"/>
                      </a:lnTo>
                      <a:lnTo>
                        <a:pt x="12199" y="1"/>
                      </a:lnTo>
                      <a:lnTo>
                        <a:pt x="12824" y="49"/>
                      </a:lnTo>
                      <a:lnTo>
                        <a:pt x="13400" y="97"/>
                      </a:lnTo>
                      <a:lnTo>
                        <a:pt x="13928" y="193"/>
                      </a:lnTo>
                      <a:lnTo>
                        <a:pt x="14457" y="289"/>
                      </a:lnTo>
                      <a:lnTo>
                        <a:pt x="14937" y="433"/>
                      </a:lnTo>
                      <a:lnTo>
                        <a:pt x="15849" y="769"/>
                      </a:lnTo>
                      <a:lnTo>
                        <a:pt x="16618" y="1153"/>
                      </a:lnTo>
                      <a:lnTo>
                        <a:pt x="17338" y="1585"/>
                      </a:lnTo>
                      <a:lnTo>
                        <a:pt x="17914" y="2018"/>
                      </a:lnTo>
                      <a:lnTo>
                        <a:pt x="18347" y="2450"/>
                      </a:lnTo>
                      <a:lnTo>
                        <a:pt x="18731" y="2882"/>
                      </a:lnTo>
                      <a:lnTo>
                        <a:pt x="19019" y="3218"/>
                      </a:lnTo>
                      <a:lnTo>
                        <a:pt x="19259" y="3506"/>
                      </a:lnTo>
                      <a:lnTo>
                        <a:pt x="19403" y="3795"/>
                      </a:lnTo>
                      <a:lnTo>
                        <a:pt x="19403" y="3795"/>
                      </a:lnTo>
                      <a:lnTo>
                        <a:pt x="19835" y="4323"/>
                      </a:lnTo>
                      <a:lnTo>
                        <a:pt x="20220" y="4899"/>
                      </a:lnTo>
                      <a:lnTo>
                        <a:pt x="20556" y="5523"/>
                      </a:lnTo>
                      <a:lnTo>
                        <a:pt x="20844" y="6196"/>
                      </a:lnTo>
                      <a:lnTo>
                        <a:pt x="21132" y="6868"/>
                      </a:lnTo>
                      <a:lnTo>
                        <a:pt x="21324" y="7541"/>
                      </a:lnTo>
                      <a:lnTo>
                        <a:pt x="21516" y="8213"/>
                      </a:lnTo>
                      <a:lnTo>
                        <a:pt x="21660" y="8885"/>
                      </a:lnTo>
                      <a:lnTo>
                        <a:pt x="21804" y="9558"/>
                      </a:lnTo>
                      <a:lnTo>
                        <a:pt x="21852" y="10182"/>
                      </a:lnTo>
                      <a:lnTo>
                        <a:pt x="21900" y="10758"/>
                      </a:lnTo>
                      <a:lnTo>
                        <a:pt x="21900" y="11335"/>
                      </a:lnTo>
                      <a:lnTo>
                        <a:pt x="21852" y="11815"/>
                      </a:lnTo>
                      <a:lnTo>
                        <a:pt x="21756" y="12247"/>
                      </a:lnTo>
                      <a:lnTo>
                        <a:pt x="21660" y="12631"/>
                      </a:lnTo>
                      <a:lnTo>
                        <a:pt x="21516" y="12919"/>
                      </a:lnTo>
                      <a:lnTo>
                        <a:pt x="21516" y="12919"/>
                      </a:lnTo>
                      <a:lnTo>
                        <a:pt x="21372" y="12727"/>
                      </a:lnTo>
                      <a:lnTo>
                        <a:pt x="21132" y="12151"/>
                      </a:lnTo>
                      <a:lnTo>
                        <a:pt x="20700" y="11286"/>
                      </a:lnTo>
                      <a:lnTo>
                        <a:pt x="20220" y="10278"/>
                      </a:lnTo>
                      <a:lnTo>
                        <a:pt x="19643" y="9221"/>
                      </a:lnTo>
                      <a:lnTo>
                        <a:pt x="18971" y="8213"/>
                      </a:lnTo>
                      <a:lnTo>
                        <a:pt x="18683" y="7781"/>
                      </a:lnTo>
                      <a:lnTo>
                        <a:pt x="18347" y="7444"/>
                      </a:lnTo>
                      <a:lnTo>
                        <a:pt x="18010" y="7156"/>
                      </a:lnTo>
                      <a:lnTo>
                        <a:pt x="17674" y="6964"/>
                      </a:lnTo>
                      <a:lnTo>
                        <a:pt x="17674" y="6964"/>
                      </a:lnTo>
                      <a:lnTo>
                        <a:pt x="16282" y="7156"/>
                      </a:lnTo>
                      <a:lnTo>
                        <a:pt x="13880" y="7444"/>
                      </a:lnTo>
                      <a:lnTo>
                        <a:pt x="12632" y="7541"/>
                      </a:lnTo>
                      <a:lnTo>
                        <a:pt x="11479" y="7589"/>
                      </a:lnTo>
                      <a:lnTo>
                        <a:pt x="10567" y="7589"/>
                      </a:lnTo>
                      <a:lnTo>
                        <a:pt x="10230" y="7541"/>
                      </a:lnTo>
                      <a:lnTo>
                        <a:pt x="9990" y="7492"/>
                      </a:lnTo>
                      <a:lnTo>
                        <a:pt x="9990" y="7492"/>
                      </a:lnTo>
                      <a:lnTo>
                        <a:pt x="9462" y="8069"/>
                      </a:lnTo>
                      <a:lnTo>
                        <a:pt x="8742" y="8741"/>
                      </a:lnTo>
                      <a:lnTo>
                        <a:pt x="7157" y="10182"/>
                      </a:lnTo>
                      <a:lnTo>
                        <a:pt x="5764" y="11383"/>
                      </a:lnTo>
                      <a:lnTo>
                        <a:pt x="5188" y="11863"/>
                      </a:lnTo>
                      <a:lnTo>
                        <a:pt x="5188" y="11863"/>
                      </a:lnTo>
                      <a:lnTo>
                        <a:pt x="5284" y="12103"/>
                      </a:lnTo>
                      <a:lnTo>
                        <a:pt x="5524" y="12679"/>
                      </a:lnTo>
                      <a:lnTo>
                        <a:pt x="5620" y="13015"/>
                      </a:lnTo>
                      <a:lnTo>
                        <a:pt x="5668" y="13304"/>
                      </a:lnTo>
                      <a:lnTo>
                        <a:pt x="5620" y="13496"/>
                      </a:lnTo>
                      <a:lnTo>
                        <a:pt x="5572" y="13592"/>
                      </a:lnTo>
                      <a:lnTo>
                        <a:pt x="5476" y="13640"/>
                      </a:lnTo>
                      <a:lnTo>
                        <a:pt x="5476" y="13640"/>
                      </a:lnTo>
                      <a:lnTo>
                        <a:pt x="5284" y="13640"/>
                      </a:lnTo>
                      <a:lnTo>
                        <a:pt x="5092" y="13592"/>
                      </a:lnTo>
                      <a:lnTo>
                        <a:pt x="4900" y="13448"/>
                      </a:lnTo>
                      <a:lnTo>
                        <a:pt x="4707" y="13304"/>
                      </a:lnTo>
                      <a:lnTo>
                        <a:pt x="4419" y="12967"/>
                      </a:lnTo>
                      <a:lnTo>
                        <a:pt x="4323" y="12775"/>
                      </a:lnTo>
                      <a:lnTo>
                        <a:pt x="4323" y="12775"/>
                      </a:lnTo>
                      <a:lnTo>
                        <a:pt x="3891" y="12823"/>
                      </a:lnTo>
                      <a:lnTo>
                        <a:pt x="3507" y="12919"/>
                      </a:lnTo>
                      <a:lnTo>
                        <a:pt x="3171" y="13063"/>
                      </a:lnTo>
                      <a:lnTo>
                        <a:pt x="2834" y="13207"/>
                      </a:lnTo>
                      <a:lnTo>
                        <a:pt x="2594" y="13400"/>
                      </a:lnTo>
                      <a:lnTo>
                        <a:pt x="2402" y="13592"/>
                      </a:lnTo>
                      <a:lnTo>
                        <a:pt x="2210" y="13832"/>
                      </a:lnTo>
                      <a:lnTo>
                        <a:pt x="2066" y="14024"/>
                      </a:lnTo>
                      <a:lnTo>
                        <a:pt x="1874" y="14456"/>
                      </a:lnTo>
                      <a:lnTo>
                        <a:pt x="1778" y="14840"/>
                      </a:lnTo>
                      <a:lnTo>
                        <a:pt x="1730" y="15225"/>
                      </a:lnTo>
                      <a:lnTo>
                        <a:pt x="1730" y="15225"/>
                      </a:lnTo>
                      <a:lnTo>
                        <a:pt x="1490" y="14888"/>
                      </a:lnTo>
                      <a:lnTo>
                        <a:pt x="1202" y="14312"/>
                      </a:lnTo>
                      <a:lnTo>
                        <a:pt x="913" y="13640"/>
                      </a:lnTo>
                      <a:lnTo>
                        <a:pt x="577" y="12775"/>
                      </a:lnTo>
                      <a:lnTo>
                        <a:pt x="337" y="11863"/>
                      </a:lnTo>
                      <a:lnTo>
                        <a:pt x="145" y="10806"/>
                      </a:lnTo>
                      <a:lnTo>
                        <a:pt x="1" y="9702"/>
                      </a:lnTo>
                      <a:lnTo>
                        <a:pt x="1" y="9125"/>
                      </a:lnTo>
                      <a:lnTo>
                        <a:pt x="1" y="8549"/>
                      </a:lnTo>
                      <a:lnTo>
                        <a:pt x="49" y="7973"/>
                      </a:lnTo>
                      <a:lnTo>
                        <a:pt x="145" y="7396"/>
                      </a:lnTo>
                      <a:lnTo>
                        <a:pt x="289" y="6820"/>
                      </a:lnTo>
                      <a:lnTo>
                        <a:pt x="433" y="6244"/>
                      </a:lnTo>
                      <a:lnTo>
                        <a:pt x="673" y="5716"/>
                      </a:lnTo>
                      <a:lnTo>
                        <a:pt x="913" y="5139"/>
                      </a:lnTo>
                      <a:lnTo>
                        <a:pt x="1250" y="4611"/>
                      </a:lnTo>
                      <a:lnTo>
                        <a:pt x="1634" y="4083"/>
                      </a:lnTo>
                      <a:lnTo>
                        <a:pt x="2066" y="3602"/>
                      </a:lnTo>
                      <a:lnTo>
                        <a:pt x="2546" y="3122"/>
                      </a:lnTo>
                      <a:lnTo>
                        <a:pt x="3123" y="2690"/>
                      </a:lnTo>
                      <a:lnTo>
                        <a:pt x="3747" y="2258"/>
                      </a:lnTo>
                      <a:lnTo>
                        <a:pt x="4467" y="1874"/>
                      </a:lnTo>
                      <a:lnTo>
                        <a:pt x="5236" y="1537"/>
                      </a:lnTo>
                      <a:lnTo>
                        <a:pt x="6100" y="1249"/>
                      </a:lnTo>
                      <a:lnTo>
                        <a:pt x="7061" y="1009"/>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47"/>
                <p:cNvSpPr/>
                <p:nvPr/>
              </p:nvSpPr>
              <p:spPr>
                <a:xfrm>
                  <a:off x="4041700" y="2668975"/>
                  <a:ext cx="1225" cy="25"/>
                </a:xfrm>
                <a:custGeom>
                  <a:avLst/>
                  <a:gdLst/>
                  <a:ahLst/>
                  <a:cxnLst/>
                  <a:rect l="l" t="t" r="r" b="b"/>
                  <a:pathLst>
                    <a:path w="49" h="1" extrusionOk="0">
                      <a:moveTo>
                        <a:pt x="49" y="1"/>
                      </a:moveTo>
                      <a:lnTo>
                        <a:pt x="1" y="1"/>
                      </a:lnTo>
                      <a:lnTo>
                        <a:pt x="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47"/>
                <p:cNvSpPr/>
                <p:nvPr/>
              </p:nvSpPr>
              <p:spPr>
                <a:xfrm>
                  <a:off x="4173775" y="2695400"/>
                  <a:ext cx="79275" cy="61250"/>
                </a:xfrm>
                <a:custGeom>
                  <a:avLst/>
                  <a:gdLst/>
                  <a:ahLst/>
                  <a:cxnLst/>
                  <a:rect l="l" t="t" r="r" b="b"/>
                  <a:pathLst>
                    <a:path w="3171" h="2450" extrusionOk="0">
                      <a:moveTo>
                        <a:pt x="1730" y="0"/>
                      </a:moveTo>
                      <a:lnTo>
                        <a:pt x="1345" y="48"/>
                      </a:lnTo>
                      <a:lnTo>
                        <a:pt x="1057" y="144"/>
                      </a:lnTo>
                      <a:lnTo>
                        <a:pt x="769" y="240"/>
                      </a:lnTo>
                      <a:lnTo>
                        <a:pt x="529" y="432"/>
                      </a:lnTo>
                      <a:lnTo>
                        <a:pt x="337" y="624"/>
                      </a:lnTo>
                      <a:lnTo>
                        <a:pt x="145" y="817"/>
                      </a:lnTo>
                      <a:lnTo>
                        <a:pt x="49" y="1057"/>
                      </a:lnTo>
                      <a:lnTo>
                        <a:pt x="1" y="1297"/>
                      </a:lnTo>
                      <a:lnTo>
                        <a:pt x="49" y="1537"/>
                      </a:lnTo>
                      <a:lnTo>
                        <a:pt x="97" y="1729"/>
                      </a:lnTo>
                      <a:lnTo>
                        <a:pt x="193" y="1921"/>
                      </a:lnTo>
                      <a:lnTo>
                        <a:pt x="337" y="2065"/>
                      </a:lnTo>
                      <a:lnTo>
                        <a:pt x="481" y="2209"/>
                      </a:lnTo>
                      <a:lnTo>
                        <a:pt x="721" y="2305"/>
                      </a:lnTo>
                      <a:lnTo>
                        <a:pt x="913" y="2401"/>
                      </a:lnTo>
                      <a:lnTo>
                        <a:pt x="1153" y="2449"/>
                      </a:lnTo>
                      <a:lnTo>
                        <a:pt x="1441" y="2449"/>
                      </a:lnTo>
                      <a:lnTo>
                        <a:pt x="1826" y="2401"/>
                      </a:lnTo>
                      <a:lnTo>
                        <a:pt x="2114" y="2305"/>
                      </a:lnTo>
                      <a:lnTo>
                        <a:pt x="2402" y="2209"/>
                      </a:lnTo>
                      <a:lnTo>
                        <a:pt x="2642" y="2017"/>
                      </a:lnTo>
                      <a:lnTo>
                        <a:pt x="2834" y="1825"/>
                      </a:lnTo>
                      <a:lnTo>
                        <a:pt x="3026" y="1633"/>
                      </a:lnTo>
                      <a:lnTo>
                        <a:pt x="3122" y="1393"/>
                      </a:lnTo>
                      <a:lnTo>
                        <a:pt x="3170" y="1153"/>
                      </a:lnTo>
                      <a:lnTo>
                        <a:pt x="3122" y="913"/>
                      </a:lnTo>
                      <a:lnTo>
                        <a:pt x="3074" y="720"/>
                      </a:lnTo>
                      <a:lnTo>
                        <a:pt x="2978" y="528"/>
                      </a:lnTo>
                      <a:lnTo>
                        <a:pt x="2834" y="384"/>
                      </a:lnTo>
                      <a:lnTo>
                        <a:pt x="2690" y="240"/>
                      </a:lnTo>
                      <a:lnTo>
                        <a:pt x="2450" y="144"/>
                      </a:lnTo>
                      <a:lnTo>
                        <a:pt x="2258" y="48"/>
                      </a:lnTo>
                      <a:lnTo>
                        <a:pt x="2018" y="0"/>
                      </a:lnTo>
                      <a:close/>
                    </a:path>
                  </a:pathLst>
                </a:custGeom>
                <a:solidFill>
                  <a:srgbClr val="FEA6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47"/>
                <p:cNvSpPr/>
                <p:nvPr/>
              </p:nvSpPr>
              <p:spPr>
                <a:xfrm>
                  <a:off x="4173775" y="2695400"/>
                  <a:ext cx="79275" cy="61250"/>
                </a:xfrm>
                <a:custGeom>
                  <a:avLst/>
                  <a:gdLst/>
                  <a:ahLst/>
                  <a:cxnLst/>
                  <a:rect l="l" t="t" r="r" b="b"/>
                  <a:pathLst>
                    <a:path w="3171" h="2450" fill="none" extrusionOk="0">
                      <a:moveTo>
                        <a:pt x="1730" y="0"/>
                      </a:moveTo>
                      <a:lnTo>
                        <a:pt x="1730" y="0"/>
                      </a:lnTo>
                      <a:lnTo>
                        <a:pt x="1345" y="48"/>
                      </a:lnTo>
                      <a:lnTo>
                        <a:pt x="1345" y="48"/>
                      </a:lnTo>
                      <a:lnTo>
                        <a:pt x="1057" y="144"/>
                      </a:lnTo>
                      <a:lnTo>
                        <a:pt x="769" y="240"/>
                      </a:lnTo>
                      <a:lnTo>
                        <a:pt x="529" y="432"/>
                      </a:lnTo>
                      <a:lnTo>
                        <a:pt x="337" y="624"/>
                      </a:lnTo>
                      <a:lnTo>
                        <a:pt x="145" y="817"/>
                      </a:lnTo>
                      <a:lnTo>
                        <a:pt x="49" y="1057"/>
                      </a:lnTo>
                      <a:lnTo>
                        <a:pt x="1" y="1297"/>
                      </a:lnTo>
                      <a:lnTo>
                        <a:pt x="49" y="1537"/>
                      </a:lnTo>
                      <a:lnTo>
                        <a:pt x="49" y="1537"/>
                      </a:lnTo>
                      <a:lnTo>
                        <a:pt x="97" y="1729"/>
                      </a:lnTo>
                      <a:lnTo>
                        <a:pt x="193" y="1921"/>
                      </a:lnTo>
                      <a:lnTo>
                        <a:pt x="337" y="2065"/>
                      </a:lnTo>
                      <a:lnTo>
                        <a:pt x="481" y="2209"/>
                      </a:lnTo>
                      <a:lnTo>
                        <a:pt x="721" y="2305"/>
                      </a:lnTo>
                      <a:lnTo>
                        <a:pt x="913" y="2401"/>
                      </a:lnTo>
                      <a:lnTo>
                        <a:pt x="1153" y="2449"/>
                      </a:lnTo>
                      <a:lnTo>
                        <a:pt x="1441" y="2449"/>
                      </a:lnTo>
                      <a:lnTo>
                        <a:pt x="1441" y="2449"/>
                      </a:lnTo>
                      <a:lnTo>
                        <a:pt x="1826" y="2401"/>
                      </a:lnTo>
                      <a:lnTo>
                        <a:pt x="1826" y="2401"/>
                      </a:lnTo>
                      <a:lnTo>
                        <a:pt x="2114" y="2305"/>
                      </a:lnTo>
                      <a:lnTo>
                        <a:pt x="2402" y="2209"/>
                      </a:lnTo>
                      <a:lnTo>
                        <a:pt x="2642" y="2017"/>
                      </a:lnTo>
                      <a:lnTo>
                        <a:pt x="2834" y="1825"/>
                      </a:lnTo>
                      <a:lnTo>
                        <a:pt x="3026" y="1633"/>
                      </a:lnTo>
                      <a:lnTo>
                        <a:pt x="3122" y="1393"/>
                      </a:lnTo>
                      <a:lnTo>
                        <a:pt x="3170" y="1153"/>
                      </a:lnTo>
                      <a:lnTo>
                        <a:pt x="3122" y="913"/>
                      </a:lnTo>
                      <a:lnTo>
                        <a:pt x="3122" y="913"/>
                      </a:lnTo>
                      <a:lnTo>
                        <a:pt x="3074" y="720"/>
                      </a:lnTo>
                      <a:lnTo>
                        <a:pt x="2978" y="528"/>
                      </a:lnTo>
                      <a:lnTo>
                        <a:pt x="2834" y="384"/>
                      </a:lnTo>
                      <a:lnTo>
                        <a:pt x="2690" y="240"/>
                      </a:lnTo>
                      <a:lnTo>
                        <a:pt x="2450" y="144"/>
                      </a:lnTo>
                      <a:lnTo>
                        <a:pt x="2258" y="48"/>
                      </a:lnTo>
                      <a:lnTo>
                        <a:pt x="2018" y="0"/>
                      </a:lnTo>
                      <a:lnTo>
                        <a:pt x="173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47"/>
                <p:cNvSpPr/>
                <p:nvPr/>
              </p:nvSpPr>
              <p:spPr>
                <a:xfrm>
                  <a:off x="4347875" y="2503300"/>
                  <a:ext cx="78050" cy="34825"/>
                </a:xfrm>
                <a:custGeom>
                  <a:avLst/>
                  <a:gdLst/>
                  <a:ahLst/>
                  <a:cxnLst/>
                  <a:rect l="l" t="t" r="r" b="b"/>
                  <a:pathLst>
                    <a:path w="3122" h="1393" extrusionOk="0">
                      <a:moveTo>
                        <a:pt x="1345" y="0"/>
                      </a:moveTo>
                      <a:lnTo>
                        <a:pt x="1201" y="48"/>
                      </a:lnTo>
                      <a:lnTo>
                        <a:pt x="817" y="192"/>
                      </a:lnTo>
                      <a:lnTo>
                        <a:pt x="529" y="384"/>
                      </a:lnTo>
                      <a:lnTo>
                        <a:pt x="336" y="528"/>
                      </a:lnTo>
                      <a:lnTo>
                        <a:pt x="192" y="720"/>
                      </a:lnTo>
                      <a:lnTo>
                        <a:pt x="96" y="961"/>
                      </a:lnTo>
                      <a:lnTo>
                        <a:pt x="0" y="1153"/>
                      </a:lnTo>
                      <a:lnTo>
                        <a:pt x="0" y="1249"/>
                      </a:lnTo>
                      <a:lnTo>
                        <a:pt x="48" y="1297"/>
                      </a:lnTo>
                      <a:lnTo>
                        <a:pt x="144" y="1393"/>
                      </a:lnTo>
                      <a:lnTo>
                        <a:pt x="240" y="1345"/>
                      </a:lnTo>
                      <a:lnTo>
                        <a:pt x="288" y="1345"/>
                      </a:lnTo>
                      <a:lnTo>
                        <a:pt x="336" y="1249"/>
                      </a:lnTo>
                      <a:lnTo>
                        <a:pt x="433" y="1057"/>
                      </a:lnTo>
                      <a:lnTo>
                        <a:pt x="529" y="865"/>
                      </a:lnTo>
                      <a:lnTo>
                        <a:pt x="625" y="720"/>
                      </a:lnTo>
                      <a:lnTo>
                        <a:pt x="817" y="576"/>
                      </a:lnTo>
                      <a:lnTo>
                        <a:pt x="961" y="480"/>
                      </a:lnTo>
                      <a:lnTo>
                        <a:pt x="1153" y="432"/>
                      </a:lnTo>
                      <a:lnTo>
                        <a:pt x="1537" y="384"/>
                      </a:lnTo>
                      <a:lnTo>
                        <a:pt x="1921" y="432"/>
                      </a:lnTo>
                      <a:lnTo>
                        <a:pt x="2306" y="576"/>
                      </a:lnTo>
                      <a:lnTo>
                        <a:pt x="2642" y="768"/>
                      </a:lnTo>
                      <a:lnTo>
                        <a:pt x="2738" y="913"/>
                      </a:lnTo>
                      <a:lnTo>
                        <a:pt x="2882" y="1105"/>
                      </a:lnTo>
                      <a:lnTo>
                        <a:pt x="2978" y="1153"/>
                      </a:lnTo>
                      <a:lnTo>
                        <a:pt x="3074" y="1153"/>
                      </a:lnTo>
                      <a:lnTo>
                        <a:pt x="3122" y="1057"/>
                      </a:lnTo>
                      <a:lnTo>
                        <a:pt x="3122" y="961"/>
                      </a:lnTo>
                      <a:lnTo>
                        <a:pt x="2882" y="624"/>
                      </a:lnTo>
                      <a:lnTo>
                        <a:pt x="2642" y="336"/>
                      </a:lnTo>
                      <a:lnTo>
                        <a:pt x="2306" y="144"/>
                      </a:lnTo>
                      <a:lnTo>
                        <a:pt x="1921" y="48"/>
                      </a:lnTo>
                      <a:lnTo>
                        <a:pt x="1537" y="0"/>
                      </a:lnTo>
                      <a:close/>
                    </a:path>
                  </a:pathLst>
                </a:custGeom>
                <a:solidFill>
                  <a:srgbClr val="4D2A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47"/>
                <p:cNvSpPr/>
                <p:nvPr/>
              </p:nvSpPr>
              <p:spPr>
                <a:xfrm>
                  <a:off x="4182175" y="2532100"/>
                  <a:ext cx="75675" cy="38450"/>
                </a:xfrm>
                <a:custGeom>
                  <a:avLst/>
                  <a:gdLst/>
                  <a:ahLst/>
                  <a:cxnLst/>
                  <a:rect l="l" t="t" r="r" b="b"/>
                  <a:pathLst>
                    <a:path w="3027" h="1538" extrusionOk="0">
                      <a:moveTo>
                        <a:pt x="1490" y="1"/>
                      </a:moveTo>
                      <a:lnTo>
                        <a:pt x="1249" y="97"/>
                      </a:lnTo>
                      <a:lnTo>
                        <a:pt x="817" y="289"/>
                      </a:lnTo>
                      <a:lnTo>
                        <a:pt x="481" y="577"/>
                      </a:lnTo>
                      <a:lnTo>
                        <a:pt x="337" y="721"/>
                      </a:lnTo>
                      <a:lnTo>
                        <a:pt x="193" y="913"/>
                      </a:lnTo>
                      <a:lnTo>
                        <a:pt x="97" y="1105"/>
                      </a:lnTo>
                      <a:lnTo>
                        <a:pt x="1" y="1345"/>
                      </a:lnTo>
                      <a:lnTo>
                        <a:pt x="49" y="1441"/>
                      </a:lnTo>
                      <a:lnTo>
                        <a:pt x="145" y="1537"/>
                      </a:lnTo>
                      <a:lnTo>
                        <a:pt x="241" y="1537"/>
                      </a:lnTo>
                      <a:lnTo>
                        <a:pt x="289" y="1441"/>
                      </a:lnTo>
                      <a:lnTo>
                        <a:pt x="385" y="1249"/>
                      </a:lnTo>
                      <a:lnTo>
                        <a:pt x="481" y="1105"/>
                      </a:lnTo>
                      <a:lnTo>
                        <a:pt x="721" y="817"/>
                      </a:lnTo>
                      <a:lnTo>
                        <a:pt x="1009" y="625"/>
                      </a:lnTo>
                      <a:lnTo>
                        <a:pt x="1346" y="481"/>
                      </a:lnTo>
                      <a:lnTo>
                        <a:pt x="1730" y="385"/>
                      </a:lnTo>
                      <a:lnTo>
                        <a:pt x="1874" y="337"/>
                      </a:lnTo>
                      <a:lnTo>
                        <a:pt x="2066" y="337"/>
                      </a:lnTo>
                      <a:lnTo>
                        <a:pt x="2258" y="433"/>
                      </a:lnTo>
                      <a:lnTo>
                        <a:pt x="2450" y="481"/>
                      </a:lnTo>
                      <a:lnTo>
                        <a:pt x="2642" y="625"/>
                      </a:lnTo>
                      <a:lnTo>
                        <a:pt x="2786" y="769"/>
                      </a:lnTo>
                      <a:lnTo>
                        <a:pt x="2834" y="817"/>
                      </a:lnTo>
                      <a:lnTo>
                        <a:pt x="2882" y="817"/>
                      </a:lnTo>
                      <a:lnTo>
                        <a:pt x="2978" y="769"/>
                      </a:lnTo>
                      <a:lnTo>
                        <a:pt x="3026" y="673"/>
                      </a:lnTo>
                      <a:lnTo>
                        <a:pt x="3026" y="577"/>
                      </a:lnTo>
                      <a:lnTo>
                        <a:pt x="2978" y="529"/>
                      </a:lnTo>
                      <a:lnTo>
                        <a:pt x="2834" y="337"/>
                      </a:lnTo>
                      <a:lnTo>
                        <a:pt x="2642" y="241"/>
                      </a:lnTo>
                      <a:lnTo>
                        <a:pt x="2402" y="97"/>
                      </a:lnTo>
                      <a:lnTo>
                        <a:pt x="2162" y="49"/>
                      </a:lnTo>
                      <a:lnTo>
                        <a:pt x="1730" y="1"/>
                      </a:lnTo>
                      <a:close/>
                    </a:path>
                  </a:pathLst>
                </a:custGeom>
                <a:solidFill>
                  <a:srgbClr val="4D2A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47"/>
                <p:cNvSpPr/>
                <p:nvPr/>
              </p:nvSpPr>
              <p:spPr>
                <a:xfrm>
                  <a:off x="4416300" y="2647375"/>
                  <a:ext cx="78075" cy="61250"/>
                </a:xfrm>
                <a:custGeom>
                  <a:avLst/>
                  <a:gdLst/>
                  <a:ahLst/>
                  <a:cxnLst/>
                  <a:rect l="l" t="t" r="r" b="b"/>
                  <a:pathLst>
                    <a:path w="3123" h="2450" extrusionOk="0">
                      <a:moveTo>
                        <a:pt x="1730" y="0"/>
                      </a:moveTo>
                      <a:lnTo>
                        <a:pt x="1345" y="48"/>
                      </a:lnTo>
                      <a:lnTo>
                        <a:pt x="1009" y="144"/>
                      </a:lnTo>
                      <a:lnTo>
                        <a:pt x="721" y="288"/>
                      </a:lnTo>
                      <a:lnTo>
                        <a:pt x="481" y="432"/>
                      </a:lnTo>
                      <a:lnTo>
                        <a:pt x="289" y="624"/>
                      </a:lnTo>
                      <a:lnTo>
                        <a:pt x="145" y="817"/>
                      </a:lnTo>
                      <a:lnTo>
                        <a:pt x="49" y="1057"/>
                      </a:lnTo>
                      <a:lnTo>
                        <a:pt x="1" y="1297"/>
                      </a:lnTo>
                      <a:lnTo>
                        <a:pt x="1" y="1537"/>
                      </a:lnTo>
                      <a:lnTo>
                        <a:pt x="49" y="1729"/>
                      </a:lnTo>
                      <a:lnTo>
                        <a:pt x="145" y="1921"/>
                      </a:lnTo>
                      <a:lnTo>
                        <a:pt x="289" y="2065"/>
                      </a:lnTo>
                      <a:lnTo>
                        <a:pt x="481" y="2209"/>
                      </a:lnTo>
                      <a:lnTo>
                        <a:pt x="673" y="2305"/>
                      </a:lnTo>
                      <a:lnTo>
                        <a:pt x="913" y="2401"/>
                      </a:lnTo>
                      <a:lnTo>
                        <a:pt x="1153" y="2449"/>
                      </a:lnTo>
                      <a:lnTo>
                        <a:pt x="1778" y="2449"/>
                      </a:lnTo>
                      <a:lnTo>
                        <a:pt x="2114" y="2353"/>
                      </a:lnTo>
                      <a:lnTo>
                        <a:pt x="2354" y="2209"/>
                      </a:lnTo>
                      <a:lnTo>
                        <a:pt x="2642" y="2065"/>
                      </a:lnTo>
                      <a:lnTo>
                        <a:pt x="2834" y="1873"/>
                      </a:lnTo>
                      <a:lnTo>
                        <a:pt x="2978" y="1633"/>
                      </a:lnTo>
                      <a:lnTo>
                        <a:pt x="3074" y="1441"/>
                      </a:lnTo>
                      <a:lnTo>
                        <a:pt x="3122" y="1201"/>
                      </a:lnTo>
                      <a:lnTo>
                        <a:pt x="3122" y="913"/>
                      </a:lnTo>
                      <a:lnTo>
                        <a:pt x="3074" y="720"/>
                      </a:lnTo>
                      <a:lnTo>
                        <a:pt x="2930" y="576"/>
                      </a:lnTo>
                      <a:lnTo>
                        <a:pt x="2834" y="384"/>
                      </a:lnTo>
                      <a:lnTo>
                        <a:pt x="2642" y="288"/>
                      </a:lnTo>
                      <a:lnTo>
                        <a:pt x="2450" y="144"/>
                      </a:lnTo>
                      <a:lnTo>
                        <a:pt x="2210" y="96"/>
                      </a:lnTo>
                      <a:lnTo>
                        <a:pt x="1970" y="48"/>
                      </a:lnTo>
                      <a:lnTo>
                        <a:pt x="1730" y="0"/>
                      </a:lnTo>
                      <a:close/>
                    </a:path>
                  </a:pathLst>
                </a:custGeom>
                <a:solidFill>
                  <a:srgbClr val="FEA6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47"/>
                <p:cNvSpPr/>
                <p:nvPr/>
              </p:nvSpPr>
              <p:spPr>
                <a:xfrm>
                  <a:off x="4416300" y="2647375"/>
                  <a:ext cx="78075" cy="61250"/>
                </a:xfrm>
                <a:custGeom>
                  <a:avLst/>
                  <a:gdLst/>
                  <a:ahLst/>
                  <a:cxnLst/>
                  <a:rect l="l" t="t" r="r" b="b"/>
                  <a:pathLst>
                    <a:path w="3123" h="2450" fill="none" extrusionOk="0">
                      <a:moveTo>
                        <a:pt x="1730" y="0"/>
                      </a:moveTo>
                      <a:lnTo>
                        <a:pt x="1730" y="0"/>
                      </a:lnTo>
                      <a:lnTo>
                        <a:pt x="1345" y="48"/>
                      </a:lnTo>
                      <a:lnTo>
                        <a:pt x="1345" y="48"/>
                      </a:lnTo>
                      <a:lnTo>
                        <a:pt x="1009" y="144"/>
                      </a:lnTo>
                      <a:lnTo>
                        <a:pt x="721" y="288"/>
                      </a:lnTo>
                      <a:lnTo>
                        <a:pt x="481" y="432"/>
                      </a:lnTo>
                      <a:lnTo>
                        <a:pt x="289" y="624"/>
                      </a:lnTo>
                      <a:lnTo>
                        <a:pt x="145" y="817"/>
                      </a:lnTo>
                      <a:lnTo>
                        <a:pt x="49" y="1057"/>
                      </a:lnTo>
                      <a:lnTo>
                        <a:pt x="1" y="1297"/>
                      </a:lnTo>
                      <a:lnTo>
                        <a:pt x="1" y="1537"/>
                      </a:lnTo>
                      <a:lnTo>
                        <a:pt x="1" y="1537"/>
                      </a:lnTo>
                      <a:lnTo>
                        <a:pt x="49" y="1729"/>
                      </a:lnTo>
                      <a:lnTo>
                        <a:pt x="145" y="1921"/>
                      </a:lnTo>
                      <a:lnTo>
                        <a:pt x="289" y="2065"/>
                      </a:lnTo>
                      <a:lnTo>
                        <a:pt x="481" y="2209"/>
                      </a:lnTo>
                      <a:lnTo>
                        <a:pt x="673" y="2305"/>
                      </a:lnTo>
                      <a:lnTo>
                        <a:pt x="913" y="2401"/>
                      </a:lnTo>
                      <a:lnTo>
                        <a:pt x="1153" y="2449"/>
                      </a:lnTo>
                      <a:lnTo>
                        <a:pt x="1393" y="2449"/>
                      </a:lnTo>
                      <a:lnTo>
                        <a:pt x="1393" y="2449"/>
                      </a:lnTo>
                      <a:lnTo>
                        <a:pt x="1778" y="2449"/>
                      </a:lnTo>
                      <a:lnTo>
                        <a:pt x="1778" y="2449"/>
                      </a:lnTo>
                      <a:lnTo>
                        <a:pt x="2114" y="2353"/>
                      </a:lnTo>
                      <a:lnTo>
                        <a:pt x="2354" y="2209"/>
                      </a:lnTo>
                      <a:lnTo>
                        <a:pt x="2642" y="2065"/>
                      </a:lnTo>
                      <a:lnTo>
                        <a:pt x="2834" y="1873"/>
                      </a:lnTo>
                      <a:lnTo>
                        <a:pt x="2978" y="1633"/>
                      </a:lnTo>
                      <a:lnTo>
                        <a:pt x="3074" y="1441"/>
                      </a:lnTo>
                      <a:lnTo>
                        <a:pt x="3122" y="1201"/>
                      </a:lnTo>
                      <a:lnTo>
                        <a:pt x="3122" y="913"/>
                      </a:lnTo>
                      <a:lnTo>
                        <a:pt x="3122" y="913"/>
                      </a:lnTo>
                      <a:lnTo>
                        <a:pt x="3074" y="720"/>
                      </a:lnTo>
                      <a:lnTo>
                        <a:pt x="2930" y="576"/>
                      </a:lnTo>
                      <a:lnTo>
                        <a:pt x="2834" y="384"/>
                      </a:lnTo>
                      <a:lnTo>
                        <a:pt x="2642" y="288"/>
                      </a:lnTo>
                      <a:lnTo>
                        <a:pt x="2450" y="144"/>
                      </a:lnTo>
                      <a:lnTo>
                        <a:pt x="2210" y="96"/>
                      </a:lnTo>
                      <a:lnTo>
                        <a:pt x="1970" y="48"/>
                      </a:lnTo>
                      <a:lnTo>
                        <a:pt x="173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47"/>
                <p:cNvSpPr/>
                <p:nvPr/>
              </p:nvSpPr>
              <p:spPr>
                <a:xfrm>
                  <a:off x="4319050" y="2638950"/>
                  <a:ext cx="20450" cy="21650"/>
                </a:xfrm>
                <a:custGeom>
                  <a:avLst/>
                  <a:gdLst/>
                  <a:ahLst/>
                  <a:cxnLst/>
                  <a:rect l="l" t="t" r="r" b="b"/>
                  <a:pathLst>
                    <a:path w="818" h="866" extrusionOk="0">
                      <a:moveTo>
                        <a:pt x="673" y="1"/>
                      </a:moveTo>
                      <a:lnTo>
                        <a:pt x="625" y="49"/>
                      </a:lnTo>
                      <a:lnTo>
                        <a:pt x="625" y="97"/>
                      </a:lnTo>
                      <a:lnTo>
                        <a:pt x="577" y="145"/>
                      </a:lnTo>
                      <a:lnTo>
                        <a:pt x="529" y="193"/>
                      </a:lnTo>
                      <a:lnTo>
                        <a:pt x="433" y="289"/>
                      </a:lnTo>
                      <a:lnTo>
                        <a:pt x="326" y="423"/>
                      </a:lnTo>
                      <a:lnTo>
                        <a:pt x="145" y="97"/>
                      </a:lnTo>
                      <a:lnTo>
                        <a:pt x="49" y="97"/>
                      </a:lnTo>
                      <a:lnTo>
                        <a:pt x="1" y="145"/>
                      </a:lnTo>
                      <a:lnTo>
                        <a:pt x="1" y="193"/>
                      </a:lnTo>
                      <a:lnTo>
                        <a:pt x="241" y="625"/>
                      </a:lnTo>
                      <a:lnTo>
                        <a:pt x="289" y="673"/>
                      </a:lnTo>
                      <a:lnTo>
                        <a:pt x="385" y="625"/>
                      </a:lnTo>
                      <a:lnTo>
                        <a:pt x="529" y="385"/>
                      </a:lnTo>
                      <a:lnTo>
                        <a:pt x="625" y="241"/>
                      </a:lnTo>
                      <a:lnTo>
                        <a:pt x="625" y="289"/>
                      </a:lnTo>
                      <a:lnTo>
                        <a:pt x="625" y="433"/>
                      </a:lnTo>
                      <a:lnTo>
                        <a:pt x="625" y="625"/>
                      </a:lnTo>
                      <a:lnTo>
                        <a:pt x="625" y="721"/>
                      </a:lnTo>
                      <a:lnTo>
                        <a:pt x="673" y="817"/>
                      </a:lnTo>
                      <a:lnTo>
                        <a:pt x="721" y="865"/>
                      </a:lnTo>
                      <a:lnTo>
                        <a:pt x="817" y="817"/>
                      </a:lnTo>
                      <a:lnTo>
                        <a:pt x="817" y="721"/>
                      </a:lnTo>
                      <a:lnTo>
                        <a:pt x="817" y="625"/>
                      </a:lnTo>
                      <a:lnTo>
                        <a:pt x="817" y="433"/>
                      </a:lnTo>
                      <a:lnTo>
                        <a:pt x="817" y="241"/>
                      </a:lnTo>
                      <a:lnTo>
                        <a:pt x="769" y="97"/>
                      </a:lnTo>
                      <a:lnTo>
                        <a:pt x="721" y="49"/>
                      </a:lnTo>
                      <a:lnTo>
                        <a:pt x="673" y="1"/>
                      </a:lnTo>
                      <a:close/>
                    </a:path>
                  </a:pathLst>
                </a:custGeom>
                <a:solidFill>
                  <a:srgbClr val="4D2A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47"/>
                <p:cNvSpPr/>
                <p:nvPr/>
              </p:nvSpPr>
              <p:spPr>
                <a:xfrm>
                  <a:off x="4521950" y="2448050"/>
                  <a:ext cx="10850" cy="2425"/>
                </a:xfrm>
                <a:custGeom>
                  <a:avLst/>
                  <a:gdLst/>
                  <a:ahLst/>
                  <a:cxnLst/>
                  <a:rect l="l" t="t" r="r" b="b"/>
                  <a:pathLst>
                    <a:path w="434" h="97" extrusionOk="0">
                      <a:moveTo>
                        <a:pt x="433" y="97"/>
                      </a:moveTo>
                      <a:lnTo>
                        <a:pt x="433" y="97"/>
                      </a:lnTo>
                      <a:lnTo>
                        <a:pt x="433" y="97"/>
                      </a:lnTo>
                      <a:lnTo>
                        <a:pt x="433" y="97"/>
                      </a:lnTo>
                      <a:lnTo>
                        <a:pt x="433" y="97"/>
                      </a:lnTo>
                      <a:close/>
                      <a:moveTo>
                        <a:pt x="433" y="49"/>
                      </a:moveTo>
                      <a:lnTo>
                        <a:pt x="433" y="49"/>
                      </a:lnTo>
                      <a:lnTo>
                        <a:pt x="433" y="49"/>
                      </a:lnTo>
                      <a:lnTo>
                        <a:pt x="433" y="49"/>
                      </a:lnTo>
                      <a:lnTo>
                        <a:pt x="433" y="49"/>
                      </a:lnTo>
                      <a:close/>
                      <a:moveTo>
                        <a:pt x="1" y="1"/>
                      </a:moveTo>
                      <a:lnTo>
                        <a:pt x="1" y="1"/>
                      </a:lnTo>
                      <a:lnTo>
                        <a:pt x="1" y="1"/>
                      </a:lnTo>
                      <a:lnTo>
                        <a:pt x="433" y="97"/>
                      </a:lnTo>
                      <a:lnTo>
                        <a:pt x="433" y="97"/>
                      </a:lnTo>
                      <a:lnTo>
                        <a:pt x="433" y="97"/>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47"/>
                <p:cNvSpPr/>
                <p:nvPr/>
              </p:nvSpPr>
              <p:spPr>
                <a:xfrm>
                  <a:off x="4532775" y="2450450"/>
                  <a:ext cx="25" cy="25"/>
                </a:xfrm>
                <a:custGeom>
                  <a:avLst/>
                  <a:gdLst/>
                  <a:ahLst/>
                  <a:cxnLst/>
                  <a:rect l="l" t="t" r="r" b="b"/>
                  <a:pathLst>
                    <a:path w="1" h="1" fill="none" extrusionOk="0">
                      <a:moveTo>
                        <a:pt x="0" y="1"/>
                      </a:moveTo>
                      <a:lnTo>
                        <a:pt x="0" y="1"/>
                      </a:lnTo>
                      <a:lnTo>
                        <a:pt x="0" y="1"/>
                      </a:lnTo>
                      <a:lnTo>
                        <a:pt x="0" y="1"/>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47"/>
                <p:cNvSpPr/>
                <p:nvPr/>
              </p:nvSpPr>
              <p:spPr>
                <a:xfrm>
                  <a:off x="4532775" y="2449250"/>
                  <a:ext cx="25" cy="25"/>
                </a:xfrm>
                <a:custGeom>
                  <a:avLst/>
                  <a:gdLst/>
                  <a:ahLst/>
                  <a:cxnLst/>
                  <a:rect l="l" t="t" r="r" b="b"/>
                  <a:pathLst>
                    <a:path w="1" h="1" fill="none" extrusionOk="0">
                      <a:moveTo>
                        <a:pt x="0" y="1"/>
                      </a:moveTo>
                      <a:lnTo>
                        <a:pt x="0" y="1"/>
                      </a:lnTo>
                      <a:lnTo>
                        <a:pt x="0" y="1"/>
                      </a:lnTo>
                      <a:lnTo>
                        <a:pt x="0" y="1"/>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47"/>
                <p:cNvSpPr/>
                <p:nvPr/>
              </p:nvSpPr>
              <p:spPr>
                <a:xfrm>
                  <a:off x="4521950" y="2448050"/>
                  <a:ext cx="10850" cy="2425"/>
                </a:xfrm>
                <a:custGeom>
                  <a:avLst/>
                  <a:gdLst/>
                  <a:ahLst/>
                  <a:cxnLst/>
                  <a:rect l="l" t="t" r="r" b="b"/>
                  <a:pathLst>
                    <a:path w="434" h="97" fill="none" extrusionOk="0">
                      <a:moveTo>
                        <a:pt x="1" y="1"/>
                      </a:moveTo>
                      <a:lnTo>
                        <a:pt x="1" y="1"/>
                      </a:lnTo>
                      <a:lnTo>
                        <a:pt x="1" y="1"/>
                      </a:lnTo>
                      <a:lnTo>
                        <a:pt x="433" y="97"/>
                      </a:lnTo>
                      <a:lnTo>
                        <a:pt x="433" y="97"/>
                      </a:lnTo>
                      <a:lnTo>
                        <a:pt x="433" y="97"/>
                      </a:lnTo>
                      <a:lnTo>
                        <a:pt x="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47"/>
                <p:cNvSpPr/>
                <p:nvPr/>
              </p:nvSpPr>
              <p:spPr>
                <a:xfrm>
                  <a:off x="4033300" y="2659375"/>
                  <a:ext cx="2425" cy="4825"/>
                </a:xfrm>
                <a:custGeom>
                  <a:avLst/>
                  <a:gdLst/>
                  <a:ahLst/>
                  <a:cxnLst/>
                  <a:rect l="l" t="t" r="r" b="b"/>
                  <a:pathLst>
                    <a:path w="97" h="193" extrusionOk="0">
                      <a:moveTo>
                        <a:pt x="1" y="192"/>
                      </a:moveTo>
                      <a:lnTo>
                        <a:pt x="1" y="192"/>
                      </a:lnTo>
                      <a:lnTo>
                        <a:pt x="1" y="192"/>
                      </a:lnTo>
                      <a:lnTo>
                        <a:pt x="1" y="192"/>
                      </a:lnTo>
                      <a:lnTo>
                        <a:pt x="1" y="192"/>
                      </a:lnTo>
                      <a:close/>
                      <a:moveTo>
                        <a:pt x="1" y="192"/>
                      </a:moveTo>
                      <a:lnTo>
                        <a:pt x="1" y="192"/>
                      </a:lnTo>
                      <a:lnTo>
                        <a:pt x="1" y="192"/>
                      </a:lnTo>
                      <a:lnTo>
                        <a:pt x="1" y="192"/>
                      </a:lnTo>
                      <a:lnTo>
                        <a:pt x="1" y="192"/>
                      </a:lnTo>
                      <a:close/>
                      <a:moveTo>
                        <a:pt x="97" y="0"/>
                      </a:moveTo>
                      <a:lnTo>
                        <a:pt x="1" y="192"/>
                      </a:lnTo>
                      <a:lnTo>
                        <a:pt x="1" y="192"/>
                      </a:lnTo>
                      <a:lnTo>
                        <a:pt x="1" y="192"/>
                      </a:lnTo>
                      <a:lnTo>
                        <a:pt x="1" y="192"/>
                      </a:lnTo>
                      <a:lnTo>
                        <a:pt x="1" y="192"/>
                      </a:lnTo>
                      <a:lnTo>
                        <a:pt x="97" y="0"/>
                      </a:lnTo>
                      <a:lnTo>
                        <a:pt x="97" y="0"/>
                      </a:lnTo>
                      <a:close/>
                    </a:path>
                  </a:pathLst>
                </a:custGeom>
                <a:solidFill>
                  <a:srgbClr val="FA81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47"/>
                <p:cNvSpPr/>
                <p:nvPr/>
              </p:nvSpPr>
              <p:spPr>
                <a:xfrm>
                  <a:off x="4033300" y="2664175"/>
                  <a:ext cx="25" cy="25"/>
                </a:xfrm>
                <a:custGeom>
                  <a:avLst/>
                  <a:gdLst/>
                  <a:ahLst/>
                  <a:cxnLst/>
                  <a:rect l="l" t="t" r="r" b="b"/>
                  <a:pathLst>
                    <a:path w="1" h="1" fill="none" extrusionOk="0">
                      <a:moveTo>
                        <a:pt x="1" y="0"/>
                      </a:moveTo>
                      <a:lnTo>
                        <a:pt x="1" y="0"/>
                      </a:lnTo>
                      <a:lnTo>
                        <a:pt x="1" y="0"/>
                      </a:lnTo>
                      <a:lnTo>
                        <a:pt x="1" y="0"/>
                      </a:lnTo>
                      <a:lnTo>
                        <a:pt x="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47"/>
                <p:cNvSpPr/>
                <p:nvPr/>
              </p:nvSpPr>
              <p:spPr>
                <a:xfrm>
                  <a:off x="4033300" y="2664175"/>
                  <a:ext cx="25" cy="25"/>
                </a:xfrm>
                <a:custGeom>
                  <a:avLst/>
                  <a:gdLst/>
                  <a:ahLst/>
                  <a:cxnLst/>
                  <a:rect l="l" t="t" r="r" b="b"/>
                  <a:pathLst>
                    <a:path w="1" h="1" fill="none" extrusionOk="0">
                      <a:moveTo>
                        <a:pt x="1" y="0"/>
                      </a:moveTo>
                      <a:lnTo>
                        <a:pt x="1" y="0"/>
                      </a:lnTo>
                      <a:lnTo>
                        <a:pt x="1" y="0"/>
                      </a:lnTo>
                      <a:lnTo>
                        <a:pt x="1" y="0"/>
                      </a:lnTo>
                      <a:lnTo>
                        <a:pt x="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47"/>
                <p:cNvSpPr/>
                <p:nvPr/>
              </p:nvSpPr>
              <p:spPr>
                <a:xfrm>
                  <a:off x="4033300" y="2659375"/>
                  <a:ext cx="2425" cy="4825"/>
                </a:xfrm>
                <a:custGeom>
                  <a:avLst/>
                  <a:gdLst/>
                  <a:ahLst/>
                  <a:cxnLst/>
                  <a:rect l="l" t="t" r="r" b="b"/>
                  <a:pathLst>
                    <a:path w="97" h="193" fill="none" extrusionOk="0">
                      <a:moveTo>
                        <a:pt x="97" y="0"/>
                      </a:moveTo>
                      <a:lnTo>
                        <a:pt x="1" y="192"/>
                      </a:lnTo>
                      <a:lnTo>
                        <a:pt x="1" y="192"/>
                      </a:lnTo>
                      <a:lnTo>
                        <a:pt x="1" y="192"/>
                      </a:lnTo>
                      <a:lnTo>
                        <a:pt x="1" y="192"/>
                      </a:lnTo>
                      <a:lnTo>
                        <a:pt x="1" y="192"/>
                      </a:lnTo>
                      <a:lnTo>
                        <a:pt x="97" y="0"/>
                      </a:lnTo>
                      <a:lnTo>
                        <a:pt x="97"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47"/>
                <p:cNvSpPr/>
                <p:nvPr/>
              </p:nvSpPr>
              <p:spPr>
                <a:xfrm>
                  <a:off x="4046500" y="2406050"/>
                  <a:ext cx="475475" cy="237750"/>
                </a:xfrm>
                <a:custGeom>
                  <a:avLst/>
                  <a:gdLst/>
                  <a:ahLst/>
                  <a:cxnLst/>
                  <a:rect l="l" t="t" r="r" b="b"/>
                  <a:pathLst>
                    <a:path w="19019" h="9510" extrusionOk="0">
                      <a:moveTo>
                        <a:pt x="1" y="9461"/>
                      </a:moveTo>
                      <a:lnTo>
                        <a:pt x="1" y="9461"/>
                      </a:lnTo>
                      <a:lnTo>
                        <a:pt x="1" y="9461"/>
                      </a:lnTo>
                      <a:lnTo>
                        <a:pt x="1" y="9461"/>
                      </a:lnTo>
                      <a:lnTo>
                        <a:pt x="1" y="9509"/>
                      </a:lnTo>
                      <a:lnTo>
                        <a:pt x="1" y="9509"/>
                      </a:lnTo>
                      <a:lnTo>
                        <a:pt x="1" y="9509"/>
                      </a:lnTo>
                      <a:lnTo>
                        <a:pt x="1" y="9461"/>
                      </a:lnTo>
                      <a:close/>
                      <a:moveTo>
                        <a:pt x="1" y="9461"/>
                      </a:moveTo>
                      <a:lnTo>
                        <a:pt x="1" y="9461"/>
                      </a:lnTo>
                      <a:lnTo>
                        <a:pt x="1" y="9461"/>
                      </a:lnTo>
                      <a:lnTo>
                        <a:pt x="1" y="9461"/>
                      </a:lnTo>
                      <a:close/>
                      <a:moveTo>
                        <a:pt x="16618" y="1585"/>
                      </a:moveTo>
                      <a:lnTo>
                        <a:pt x="16618" y="1585"/>
                      </a:lnTo>
                      <a:lnTo>
                        <a:pt x="18058" y="1633"/>
                      </a:lnTo>
                      <a:lnTo>
                        <a:pt x="19019" y="1681"/>
                      </a:lnTo>
                      <a:lnTo>
                        <a:pt x="19019" y="1681"/>
                      </a:lnTo>
                      <a:lnTo>
                        <a:pt x="19019" y="1681"/>
                      </a:lnTo>
                      <a:lnTo>
                        <a:pt x="18058" y="1633"/>
                      </a:lnTo>
                      <a:lnTo>
                        <a:pt x="16618" y="1585"/>
                      </a:lnTo>
                      <a:close/>
                      <a:moveTo>
                        <a:pt x="16618" y="1585"/>
                      </a:moveTo>
                      <a:lnTo>
                        <a:pt x="16618" y="1585"/>
                      </a:lnTo>
                      <a:lnTo>
                        <a:pt x="16474" y="1585"/>
                      </a:lnTo>
                      <a:lnTo>
                        <a:pt x="16474" y="1585"/>
                      </a:lnTo>
                      <a:lnTo>
                        <a:pt x="16618" y="1585"/>
                      </a:lnTo>
                      <a:lnTo>
                        <a:pt x="16618" y="1585"/>
                      </a:lnTo>
                      <a:close/>
                      <a:moveTo>
                        <a:pt x="6580" y="1537"/>
                      </a:moveTo>
                      <a:lnTo>
                        <a:pt x="6580" y="1537"/>
                      </a:lnTo>
                      <a:lnTo>
                        <a:pt x="6580" y="1537"/>
                      </a:lnTo>
                      <a:lnTo>
                        <a:pt x="6580" y="1681"/>
                      </a:lnTo>
                      <a:lnTo>
                        <a:pt x="6580" y="1681"/>
                      </a:lnTo>
                      <a:lnTo>
                        <a:pt x="6580" y="1537"/>
                      </a:lnTo>
                      <a:close/>
                      <a:moveTo>
                        <a:pt x="13640" y="0"/>
                      </a:moveTo>
                      <a:lnTo>
                        <a:pt x="13640" y="0"/>
                      </a:lnTo>
                      <a:lnTo>
                        <a:pt x="13640" y="0"/>
                      </a:lnTo>
                      <a:lnTo>
                        <a:pt x="13640" y="0"/>
                      </a:lnTo>
                      <a:lnTo>
                        <a:pt x="13640" y="0"/>
                      </a:lnTo>
                      <a:close/>
                    </a:path>
                  </a:pathLst>
                </a:custGeom>
                <a:solidFill>
                  <a:srgbClr val="4632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47"/>
                <p:cNvSpPr/>
                <p:nvPr/>
              </p:nvSpPr>
              <p:spPr>
                <a:xfrm>
                  <a:off x="4046500" y="2642550"/>
                  <a:ext cx="25" cy="1250"/>
                </a:xfrm>
                <a:custGeom>
                  <a:avLst/>
                  <a:gdLst/>
                  <a:ahLst/>
                  <a:cxnLst/>
                  <a:rect l="l" t="t" r="r" b="b"/>
                  <a:pathLst>
                    <a:path w="1" h="50" fill="none" extrusionOk="0">
                      <a:moveTo>
                        <a:pt x="1" y="1"/>
                      </a:moveTo>
                      <a:lnTo>
                        <a:pt x="1" y="1"/>
                      </a:lnTo>
                      <a:lnTo>
                        <a:pt x="1" y="1"/>
                      </a:lnTo>
                      <a:lnTo>
                        <a:pt x="1" y="1"/>
                      </a:lnTo>
                      <a:lnTo>
                        <a:pt x="1" y="49"/>
                      </a:lnTo>
                      <a:lnTo>
                        <a:pt x="1" y="49"/>
                      </a:lnTo>
                      <a:lnTo>
                        <a:pt x="1" y="49"/>
                      </a:lnTo>
                      <a:lnTo>
                        <a:pt x="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47"/>
                <p:cNvSpPr/>
                <p:nvPr/>
              </p:nvSpPr>
              <p:spPr>
                <a:xfrm>
                  <a:off x="4046500" y="2642550"/>
                  <a:ext cx="25" cy="25"/>
                </a:xfrm>
                <a:custGeom>
                  <a:avLst/>
                  <a:gdLst/>
                  <a:ahLst/>
                  <a:cxnLst/>
                  <a:rect l="l" t="t" r="r" b="b"/>
                  <a:pathLst>
                    <a:path w="1" h="1" fill="none" extrusionOk="0">
                      <a:moveTo>
                        <a:pt x="1" y="1"/>
                      </a:moveTo>
                      <a:lnTo>
                        <a:pt x="1" y="1"/>
                      </a:lnTo>
                      <a:lnTo>
                        <a:pt x="1" y="1"/>
                      </a:lnTo>
                      <a:lnTo>
                        <a:pt x="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47"/>
                <p:cNvSpPr/>
                <p:nvPr/>
              </p:nvSpPr>
              <p:spPr>
                <a:xfrm>
                  <a:off x="4461925" y="2445650"/>
                  <a:ext cx="60050" cy="2425"/>
                </a:xfrm>
                <a:custGeom>
                  <a:avLst/>
                  <a:gdLst/>
                  <a:ahLst/>
                  <a:cxnLst/>
                  <a:rect l="l" t="t" r="r" b="b"/>
                  <a:pathLst>
                    <a:path w="2402" h="97" fill="none" extrusionOk="0">
                      <a:moveTo>
                        <a:pt x="1" y="1"/>
                      </a:moveTo>
                      <a:lnTo>
                        <a:pt x="1" y="1"/>
                      </a:lnTo>
                      <a:lnTo>
                        <a:pt x="1441" y="49"/>
                      </a:lnTo>
                      <a:lnTo>
                        <a:pt x="2402" y="97"/>
                      </a:lnTo>
                      <a:lnTo>
                        <a:pt x="2402" y="97"/>
                      </a:lnTo>
                      <a:lnTo>
                        <a:pt x="2402" y="97"/>
                      </a:lnTo>
                      <a:lnTo>
                        <a:pt x="1441" y="49"/>
                      </a:lnTo>
                      <a:lnTo>
                        <a:pt x="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47"/>
                <p:cNvSpPr/>
                <p:nvPr/>
              </p:nvSpPr>
              <p:spPr>
                <a:xfrm>
                  <a:off x="4458325" y="2445650"/>
                  <a:ext cx="3625" cy="25"/>
                </a:xfrm>
                <a:custGeom>
                  <a:avLst/>
                  <a:gdLst/>
                  <a:ahLst/>
                  <a:cxnLst/>
                  <a:rect l="l" t="t" r="r" b="b"/>
                  <a:pathLst>
                    <a:path w="145" h="1" fill="none" extrusionOk="0">
                      <a:moveTo>
                        <a:pt x="145" y="1"/>
                      </a:moveTo>
                      <a:lnTo>
                        <a:pt x="145" y="1"/>
                      </a:lnTo>
                      <a:lnTo>
                        <a:pt x="1" y="1"/>
                      </a:lnTo>
                      <a:lnTo>
                        <a:pt x="1" y="1"/>
                      </a:lnTo>
                      <a:lnTo>
                        <a:pt x="145" y="1"/>
                      </a:lnTo>
                      <a:lnTo>
                        <a:pt x="145"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47"/>
                <p:cNvSpPr/>
                <p:nvPr/>
              </p:nvSpPr>
              <p:spPr>
                <a:xfrm>
                  <a:off x="4211000" y="2444450"/>
                  <a:ext cx="25" cy="3625"/>
                </a:xfrm>
                <a:custGeom>
                  <a:avLst/>
                  <a:gdLst/>
                  <a:ahLst/>
                  <a:cxnLst/>
                  <a:rect l="l" t="t" r="r" b="b"/>
                  <a:pathLst>
                    <a:path w="1" h="145" fill="none" extrusionOk="0">
                      <a:moveTo>
                        <a:pt x="0" y="1"/>
                      </a:moveTo>
                      <a:lnTo>
                        <a:pt x="0" y="1"/>
                      </a:lnTo>
                      <a:lnTo>
                        <a:pt x="0" y="1"/>
                      </a:lnTo>
                      <a:lnTo>
                        <a:pt x="0" y="145"/>
                      </a:lnTo>
                      <a:lnTo>
                        <a:pt x="0" y="145"/>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47"/>
                <p:cNvSpPr/>
                <p:nvPr/>
              </p:nvSpPr>
              <p:spPr>
                <a:xfrm>
                  <a:off x="4387500" y="2406050"/>
                  <a:ext cx="25" cy="25"/>
                </a:xfrm>
                <a:custGeom>
                  <a:avLst/>
                  <a:gdLst/>
                  <a:ahLst/>
                  <a:cxnLst/>
                  <a:rect l="l" t="t" r="r" b="b"/>
                  <a:pathLst>
                    <a:path w="1" h="1" fill="none" extrusionOk="0">
                      <a:moveTo>
                        <a:pt x="0" y="0"/>
                      </a:moveTo>
                      <a:lnTo>
                        <a:pt x="0" y="0"/>
                      </a:lnTo>
                      <a:lnTo>
                        <a:pt x="0" y="0"/>
                      </a:lnTo>
                      <a:lnTo>
                        <a:pt x="0" y="0"/>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47"/>
                <p:cNvSpPr/>
                <p:nvPr/>
              </p:nvSpPr>
              <p:spPr>
                <a:xfrm>
                  <a:off x="4088525" y="2278775"/>
                  <a:ext cx="54050" cy="36050"/>
                </a:xfrm>
                <a:custGeom>
                  <a:avLst/>
                  <a:gdLst/>
                  <a:ahLst/>
                  <a:cxnLst/>
                  <a:rect l="l" t="t" r="r" b="b"/>
                  <a:pathLst>
                    <a:path w="2162" h="1442" extrusionOk="0">
                      <a:moveTo>
                        <a:pt x="1442" y="0"/>
                      </a:moveTo>
                      <a:lnTo>
                        <a:pt x="1057" y="96"/>
                      </a:lnTo>
                      <a:lnTo>
                        <a:pt x="673" y="240"/>
                      </a:lnTo>
                      <a:lnTo>
                        <a:pt x="337" y="481"/>
                      </a:lnTo>
                      <a:lnTo>
                        <a:pt x="97" y="721"/>
                      </a:lnTo>
                      <a:lnTo>
                        <a:pt x="49" y="865"/>
                      </a:lnTo>
                      <a:lnTo>
                        <a:pt x="1" y="1009"/>
                      </a:lnTo>
                      <a:lnTo>
                        <a:pt x="49" y="1153"/>
                      </a:lnTo>
                      <a:lnTo>
                        <a:pt x="97" y="1297"/>
                      </a:lnTo>
                      <a:lnTo>
                        <a:pt x="241" y="1393"/>
                      </a:lnTo>
                      <a:lnTo>
                        <a:pt x="385" y="1441"/>
                      </a:lnTo>
                      <a:lnTo>
                        <a:pt x="721" y="1441"/>
                      </a:lnTo>
                      <a:lnTo>
                        <a:pt x="1153" y="1345"/>
                      </a:lnTo>
                      <a:lnTo>
                        <a:pt x="1538" y="1153"/>
                      </a:lnTo>
                      <a:lnTo>
                        <a:pt x="1826" y="913"/>
                      </a:lnTo>
                      <a:lnTo>
                        <a:pt x="2066" y="625"/>
                      </a:lnTo>
                      <a:lnTo>
                        <a:pt x="2162" y="481"/>
                      </a:lnTo>
                      <a:lnTo>
                        <a:pt x="2162" y="337"/>
                      </a:lnTo>
                      <a:lnTo>
                        <a:pt x="2162" y="240"/>
                      </a:lnTo>
                      <a:lnTo>
                        <a:pt x="2066" y="144"/>
                      </a:lnTo>
                      <a:lnTo>
                        <a:pt x="1922" y="48"/>
                      </a:lnTo>
                      <a:lnTo>
                        <a:pt x="177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47"/>
                <p:cNvSpPr/>
                <p:nvPr/>
              </p:nvSpPr>
              <p:spPr>
                <a:xfrm>
                  <a:off x="4088525" y="2278775"/>
                  <a:ext cx="54050" cy="36050"/>
                </a:xfrm>
                <a:custGeom>
                  <a:avLst/>
                  <a:gdLst/>
                  <a:ahLst/>
                  <a:cxnLst/>
                  <a:rect l="l" t="t" r="r" b="b"/>
                  <a:pathLst>
                    <a:path w="2162" h="1442" fill="none" extrusionOk="0">
                      <a:moveTo>
                        <a:pt x="97" y="1297"/>
                      </a:moveTo>
                      <a:lnTo>
                        <a:pt x="97" y="1297"/>
                      </a:lnTo>
                      <a:lnTo>
                        <a:pt x="241" y="1393"/>
                      </a:lnTo>
                      <a:lnTo>
                        <a:pt x="385" y="1441"/>
                      </a:lnTo>
                      <a:lnTo>
                        <a:pt x="577" y="1441"/>
                      </a:lnTo>
                      <a:lnTo>
                        <a:pt x="721" y="1441"/>
                      </a:lnTo>
                      <a:lnTo>
                        <a:pt x="1153" y="1345"/>
                      </a:lnTo>
                      <a:lnTo>
                        <a:pt x="1538" y="1153"/>
                      </a:lnTo>
                      <a:lnTo>
                        <a:pt x="1826" y="913"/>
                      </a:lnTo>
                      <a:lnTo>
                        <a:pt x="2066" y="625"/>
                      </a:lnTo>
                      <a:lnTo>
                        <a:pt x="2162" y="481"/>
                      </a:lnTo>
                      <a:lnTo>
                        <a:pt x="2162" y="337"/>
                      </a:lnTo>
                      <a:lnTo>
                        <a:pt x="2162" y="240"/>
                      </a:lnTo>
                      <a:lnTo>
                        <a:pt x="2066" y="144"/>
                      </a:lnTo>
                      <a:lnTo>
                        <a:pt x="2066" y="144"/>
                      </a:lnTo>
                      <a:lnTo>
                        <a:pt x="1922" y="48"/>
                      </a:lnTo>
                      <a:lnTo>
                        <a:pt x="1778" y="0"/>
                      </a:lnTo>
                      <a:lnTo>
                        <a:pt x="1634" y="0"/>
                      </a:lnTo>
                      <a:lnTo>
                        <a:pt x="1442" y="0"/>
                      </a:lnTo>
                      <a:lnTo>
                        <a:pt x="1057" y="96"/>
                      </a:lnTo>
                      <a:lnTo>
                        <a:pt x="673" y="240"/>
                      </a:lnTo>
                      <a:lnTo>
                        <a:pt x="337" y="481"/>
                      </a:lnTo>
                      <a:lnTo>
                        <a:pt x="97" y="721"/>
                      </a:lnTo>
                      <a:lnTo>
                        <a:pt x="49" y="865"/>
                      </a:lnTo>
                      <a:lnTo>
                        <a:pt x="1" y="1009"/>
                      </a:lnTo>
                      <a:lnTo>
                        <a:pt x="49" y="1153"/>
                      </a:lnTo>
                      <a:lnTo>
                        <a:pt x="97" y="1297"/>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47"/>
                <p:cNvSpPr/>
                <p:nvPr/>
              </p:nvSpPr>
              <p:spPr>
                <a:xfrm>
                  <a:off x="3996075" y="2257150"/>
                  <a:ext cx="536725" cy="407050"/>
                </a:xfrm>
                <a:custGeom>
                  <a:avLst/>
                  <a:gdLst/>
                  <a:ahLst/>
                  <a:cxnLst/>
                  <a:rect l="l" t="t" r="r" b="b"/>
                  <a:pathLst>
                    <a:path w="21469" h="16282" extrusionOk="0">
                      <a:moveTo>
                        <a:pt x="12920" y="3555"/>
                      </a:moveTo>
                      <a:lnTo>
                        <a:pt x="13400" y="3651"/>
                      </a:lnTo>
                      <a:lnTo>
                        <a:pt x="13880" y="3795"/>
                      </a:lnTo>
                      <a:lnTo>
                        <a:pt x="14216" y="3939"/>
                      </a:lnTo>
                      <a:lnTo>
                        <a:pt x="14553" y="4179"/>
                      </a:lnTo>
                      <a:lnTo>
                        <a:pt x="14841" y="4371"/>
                      </a:lnTo>
                      <a:lnTo>
                        <a:pt x="15033" y="4611"/>
                      </a:lnTo>
                      <a:lnTo>
                        <a:pt x="15225" y="4851"/>
                      </a:lnTo>
                      <a:lnTo>
                        <a:pt x="15369" y="5092"/>
                      </a:lnTo>
                      <a:lnTo>
                        <a:pt x="15561" y="5524"/>
                      </a:lnTo>
                      <a:lnTo>
                        <a:pt x="15609" y="5812"/>
                      </a:lnTo>
                      <a:lnTo>
                        <a:pt x="15657" y="5956"/>
                      </a:lnTo>
                      <a:lnTo>
                        <a:pt x="14985" y="6004"/>
                      </a:lnTo>
                      <a:lnTo>
                        <a:pt x="14216" y="6100"/>
                      </a:lnTo>
                      <a:lnTo>
                        <a:pt x="13256" y="6244"/>
                      </a:lnTo>
                      <a:lnTo>
                        <a:pt x="12151" y="6436"/>
                      </a:lnTo>
                      <a:lnTo>
                        <a:pt x="10999" y="6724"/>
                      </a:lnTo>
                      <a:lnTo>
                        <a:pt x="9798" y="7109"/>
                      </a:lnTo>
                      <a:lnTo>
                        <a:pt x="9174" y="7349"/>
                      </a:lnTo>
                      <a:lnTo>
                        <a:pt x="8597" y="7637"/>
                      </a:lnTo>
                      <a:lnTo>
                        <a:pt x="8597" y="7445"/>
                      </a:lnTo>
                      <a:lnTo>
                        <a:pt x="8597" y="7061"/>
                      </a:lnTo>
                      <a:lnTo>
                        <a:pt x="8597" y="6436"/>
                      </a:lnTo>
                      <a:lnTo>
                        <a:pt x="8693" y="6100"/>
                      </a:lnTo>
                      <a:lnTo>
                        <a:pt x="8790" y="5716"/>
                      </a:lnTo>
                      <a:lnTo>
                        <a:pt x="8886" y="5380"/>
                      </a:lnTo>
                      <a:lnTo>
                        <a:pt x="9078" y="4996"/>
                      </a:lnTo>
                      <a:lnTo>
                        <a:pt x="9318" y="4659"/>
                      </a:lnTo>
                      <a:lnTo>
                        <a:pt x="9654" y="4371"/>
                      </a:lnTo>
                      <a:lnTo>
                        <a:pt x="10038" y="4083"/>
                      </a:lnTo>
                      <a:lnTo>
                        <a:pt x="10470" y="3843"/>
                      </a:lnTo>
                      <a:lnTo>
                        <a:pt x="11047" y="3699"/>
                      </a:lnTo>
                      <a:lnTo>
                        <a:pt x="11671" y="3555"/>
                      </a:lnTo>
                      <a:close/>
                      <a:moveTo>
                        <a:pt x="11287" y="1"/>
                      </a:moveTo>
                      <a:lnTo>
                        <a:pt x="10422" y="49"/>
                      </a:lnTo>
                      <a:lnTo>
                        <a:pt x="9462" y="193"/>
                      </a:lnTo>
                      <a:lnTo>
                        <a:pt x="8453" y="385"/>
                      </a:lnTo>
                      <a:lnTo>
                        <a:pt x="7397" y="673"/>
                      </a:lnTo>
                      <a:lnTo>
                        <a:pt x="6340" y="1057"/>
                      </a:lnTo>
                      <a:lnTo>
                        <a:pt x="5188" y="1586"/>
                      </a:lnTo>
                      <a:lnTo>
                        <a:pt x="3987" y="2210"/>
                      </a:lnTo>
                      <a:lnTo>
                        <a:pt x="3363" y="2594"/>
                      </a:lnTo>
                      <a:lnTo>
                        <a:pt x="2786" y="3026"/>
                      </a:lnTo>
                      <a:lnTo>
                        <a:pt x="2258" y="3459"/>
                      </a:lnTo>
                      <a:lnTo>
                        <a:pt x="1826" y="3939"/>
                      </a:lnTo>
                      <a:lnTo>
                        <a:pt x="1442" y="4467"/>
                      </a:lnTo>
                      <a:lnTo>
                        <a:pt x="1105" y="4996"/>
                      </a:lnTo>
                      <a:lnTo>
                        <a:pt x="817" y="5524"/>
                      </a:lnTo>
                      <a:lnTo>
                        <a:pt x="577" y="6100"/>
                      </a:lnTo>
                      <a:lnTo>
                        <a:pt x="385" y="6628"/>
                      </a:lnTo>
                      <a:lnTo>
                        <a:pt x="241" y="7253"/>
                      </a:lnTo>
                      <a:lnTo>
                        <a:pt x="97" y="7829"/>
                      </a:lnTo>
                      <a:lnTo>
                        <a:pt x="49" y="8405"/>
                      </a:lnTo>
                      <a:lnTo>
                        <a:pt x="1" y="8982"/>
                      </a:lnTo>
                      <a:lnTo>
                        <a:pt x="1" y="9558"/>
                      </a:lnTo>
                      <a:lnTo>
                        <a:pt x="49" y="10711"/>
                      </a:lnTo>
                      <a:lnTo>
                        <a:pt x="193" y="11815"/>
                      </a:lnTo>
                      <a:lnTo>
                        <a:pt x="385" y="12872"/>
                      </a:lnTo>
                      <a:lnTo>
                        <a:pt x="625" y="13784"/>
                      </a:lnTo>
                      <a:lnTo>
                        <a:pt x="865" y="14649"/>
                      </a:lnTo>
                      <a:lnTo>
                        <a:pt x="1298" y="15801"/>
                      </a:lnTo>
                      <a:lnTo>
                        <a:pt x="1490" y="16281"/>
                      </a:lnTo>
                      <a:lnTo>
                        <a:pt x="2018" y="15465"/>
                      </a:lnTo>
                      <a:lnTo>
                        <a:pt x="2642" y="14601"/>
                      </a:lnTo>
                      <a:lnTo>
                        <a:pt x="3315" y="13784"/>
                      </a:lnTo>
                      <a:lnTo>
                        <a:pt x="3987" y="13016"/>
                      </a:lnTo>
                      <a:lnTo>
                        <a:pt x="4755" y="12343"/>
                      </a:lnTo>
                      <a:lnTo>
                        <a:pt x="5476" y="11719"/>
                      </a:lnTo>
                      <a:lnTo>
                        <a:pt x="6244" y="11143"/>
                      </a:lnTo>
                      <a:lnTo>
                        <a:pt x="7013" y="10614"/>
                      </a:lnTo>
                      <a:lnTo>
                        <a:pt x="7829" y="10134"/>
                      </a:lnTo>
                      <a:lnTo>
                        <a:pt x="8645" y="9702"/>
                      </a:lnTo>
                      <a:lnTo>
                        <a:pt x="9462" y="9318"/>
                      </a:lnTo>
                      <a:lnTo>
                        <a:pt x="10230" y="9030"/>
                      </a:lnTo>
                      <a:lnTo>
                        <a:pt x="11047" y="8693"/>
                      </a:lnTo>
                      <a:lnTo>
                        <a:pt x="11863" y="8453"/>
                      </a:lnTo>
                      <a:lnTo>
                        <a:pt x="12680" y="8261"/>
                      </a:lnTo>
                      <a:lnTo>
                        <a:pt x="14216" y="7925"/>
                      </a:lnTo>
                      <a:lnTo>
                        <a:pt x="15705" y="7685"/>
                      </a:lnTo>
                      <a:lnTo>
                        <a:pt x="17050" y="7589"/>
                      </a:lnTo>
                      <a:lnTo>
                        <a:pt x="18299" y="7541"/>
                      </a:lnTo>
                      <a:lnTo>
                        <a:pt x="19355" y="7541"/>
                      </a:lnTo>
                      <a:lnTo>
                        <a:pt x="20220" y="7589"/>
                      </a:lnTo>
                      <a:lnTo>
                        <a:pt x="20892" y="7637"/>
                      </a:lnTo>
                      <a:lnTo>
                        <a:pt x="21468" y="7733"/>
                      </a:lnTo>
                      <a:lnTo>
                        <a:pt x="21468" y="7733"/>
                      </a:lnTo>
                      <a:lnTo>
                        <a:pt x="21276" y="7157"/>
                      </a:lnTo>
                      <a:lnTo>
                        <a:pt x="20988" y="6580"/>
                      </a:lnTo>
                      <a:lnTo>
                        <a:pt x="20556" y="5860"/>
                      </a:lnTo>
                      <a:lnTo>
                        <a:pt x="20027" y="4996"/>
                      </a:lnTo>
                      <a:lnTo>
                        <a:pt x="19355" y="4083"/>
                      </a:lnTo>
                      <a:lnTo>
                        <a:pt x="18971" y="3603"/>
                      </a:lnTo>
                      <a:lnTo>
                        <a:pt x="18539" y="3171"/>
                      </a:lnTo>
                      <a:lnTo>
                        <a:pt x="18058" y="2690"/>
                      </a:lnTo>
                      <a:lnTo>
                        <a:pt x="17578" y="2258"/>
                      </a:lnTo>
                      <a:lnTo>
                        <a:pt x="17050" y="1874"/>
                      </a:lnTo>
                      <a:lnTo>
                        <a:pt x="16474" y="1490"/>
                      </a:lnTo>
                      <a:lnTo>
                        <a:pt x="15849" y="1105"/>
                      </a:lnTo>
                      <a:lnTo>
                        <a:pt x="15177" y="817"/>
                      </a:lnTo>
                      <a:lnTo>
                        <a:pt x="14505" y="529"/>
                      </a:lnTo>
                      <a:lnTo>
                        <a:pt x="13784" y="289"/>
                      </a:lnTo>
                      <a:lnTo>
                        <a:pt x="12968" y="145"/>
                      </a:lnTo>
                      <a:lnTo>
                        <a:pt x="12151" y="49"/>
                      </a:lnTo>
                      <a:lnTo>
                        <a:pt x="1128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47"/>
                <p:cNvSpPr/>
                <p:nvPr/>
              </p:nvSpPr>
              <p:spPr>
                <a:xfrm>
                  <a:off x="3996075" y="2257150"/>
                  <a:ext cx="536725" cy="407050"/>
                </a:xfrm>
                <a:custGeom>
                  <a:avLst/>
                  <a:gdLst/>
                  <a:ahLst/>
                  <a:cxnLst/>
                  <a:rect l="l" t="t" r="r" b="b"/>
                  <a:pathLst>
                    <a:path w="21469" h="16282" fill="none" extrusionOk="0">
                      <a:moveTo>
                        <a:pt x="1490" y="16281"/>
                      </a:moveTo>
                      <a:lnTo>
                        <a:pt x="2018" y="15465"/>
                      </a:lnTo>
                      <a:lnTo>
                        <a:pt x="2018" y="15465"/>
                      </a:lnTo>
                      <a:lnTo>
                        <a:pt x="2642" y="14601"/>
                      </a:lnTo>
                      <a:lnTo>
                        <a:pt x="3315" y="13784"/>
                      </a:lnTo>
                      <a:lnTo>
                        <a:pt x="3987" y="13016"/>
                      </a:lnTo>
                      <a:lnTo>
                        <a:pt x="4755" y="12343"/>
                      </a:lnTo>
                      <a:lnTo>
                        <a:pt x="5476" y="11719"/>
                      </a:lnTo>
                      <a:lnTo>
                        <a:pt x="6244" y="11143"/>
                      </a:lnTo>
                      <a:lnTo>
                        <a:pt x="7013" y="10614"/>
                      </a:lnTo>
                      <a:lnTo>
                        <a:pt x="7829" y="10134"/>
                      </a:lnTo>
                      <a:lnTo>
                        <a:pt x="8645" y="9702"/>
                      </a:lnTo>
                      <a:lnTo>
                        <a:pt x="9462" y="9318"/>
                      </a:lnTo>
                      <a:lnTo>
                        <a:pt x="10230" y="9030"/>
                      </a:lnTo>
                      <a:lnTo>
                        <a:pt x="11047" y="8693"/>
                      </a:lnTo>
                      <a:lnTo>
                        <a:pt x="11863" y="8453"/>
                      </a:lnTo>
                      <a:lnTo>
                        <a:pt x="12680" y="8261"/>
                      </a:lnTo>
                      <a:lnTo>
                        <a:pt x="14216" y="7925"/>
                      </a:lnTo>
                      <a:lnTo>
                        <a:pt x="15705" y="7685"/>
                      </a:lnTo>
                      <a:lnTo>
                        <a:pt x="17050" y="7589"/>
                      </a:lnTo>
                      <a:lnTo>
                        <a:pt x="18299" y="7541"/>
                      </a:lnTo>
                      <a:lnTo>
                        <a:pt x="19355" y="7541"/>
                      </a:lnTo>
                      <a:lnTo>
                        <a:pt x="20220" y="7589"/>
                      </a:lnTo>
                      <a:lnTo>
                        <a:pt x="20892" y="7637"/>
                      </a:lnTo>
                      <a:lnTo>
                        <a:pt x="21468" y="7733"/>
                      </a:lnTo>
                      <a:lnTo>
                        <a:pt x="21468" y="7733"/>
                      </a:lnTo>
                      <a:lnTo>
                        <a:pt x="21276" y="7157"/>
                      </a:lnTo>
                      <a:lnTo>
                        <a:pt x="20988" y="6580"/>
                      </a:lnTo>
                      <a:lnTo>
                        <a:pt x="20556" y="5860"/>
                      </a:lnTo>
                      <a:lnTo>
                        <a:pt x="20027" y="4996"/>
                      </a:lnTo>
                      <a:lnTo>
                        <a:pt x="19355" y="4083"/>
                      </a:lnTo>
                      <a:lnTo>
                        <a:pt x="18971" y="3603"/>
                      </a:lnTo>
                      <a:lnTo>
                        <a:pt x="18539" y="3171"/>
                      </a:lnTo>
                      <a:lnTo>
                        <a:pt x="18058" y="2690"/>
                      </a:lnTo>
                      <a:lnTo>
                        <a:pt x="17578" y="2258"/>
                      </a:lnTo>
                      <a:lnTo>
                        <a:pt x="17050" y="1874"/>
                      </a:lnTo>
                      <a:lnTo>
                        <a:pt x="16474" y="1490"/>
                      </a:lnTo>
                      <a:lnTo>
                        <a:pt x="15849" y="1105"/>
                      </a:lnTo>
                      <a:lnTo>
                        <a:pt x="15177" y="817"/>
                      </a:lnTo>
                      <a:lnTo>
                        <a:pt x="14505" y="529"/>
                      </a:lnTo>
                      <a:lnTo>
                        <a:pt x="13784" y="289"/>
                      </a:lnTo>
                      <a:lnTo>
                        <a:pt x="12968" y="145"/>
                      </a:lnTo>
                      <a:lnTo>
                        <a:pt x="12151" y="49"/>
                      </a:lnTo>
                      <a:lnTo>
                        <a:pt x="11287" y="1"/>
                      </a:lnTo>
                      <a:lnTo>
                        <a:pt x="10422" y="49"/>
                      </a:lnTo>
                      <a:lnTo>
                        <a:pt x="9462" y="193"/>
                      </a:lnTo>
                      <a:lnTo>
                        <a:pt x="8453" y="385"/>
                      </a:lnTo>
                      <a:lnTo>
                        <a:pt x="7397" y="673"/>
                      </a:lnTo>
                      <a:lnTo>
                        <a:pt x="6340" y="1057"/>
                      </a:lnTo>
                      <a:lnTo>
                        <a:pt x="5188" y="1586"/>
                      </a:lnTo>
                      <a:lnTo>
                        <a:pt x="3987" y="2210"/>
                      </a:lnTo>
                      <a:lnTo>
                        <a:pt x="3987" y="2210"/>
                      </a:lnTo>
                      <a:lnTo>
                        <a:pt x="3363" y="2594"/>
                      </a:lnTo>
                      <a:lnTo>
                        <a:pt x="2786" y="3026"/>
                      </a:lnTo>
                      <a:lnTo>
                        <a:pt x="2258" y="3459"/>
                      </a:lnTo>
                      <a:lnTo>
                        <a:pt x="1826" y="3939"/>
                      </a:lnTo>
                      <a:lnTo>
                        <a:pt x="1442" y="4467"/>
                      </a:lnTo>
                      <a:lnTo>
                        <a:pt x="1105" y="4996"/>
                      </a:lnTo>
                      <a:lnTo>
                        <a:pt x="817" y="5524"/>
                      </a:lnTo>
                      <a:lnTo>
                        <a:pt x="577" y="6100"/>
                      </a:lnTo>
                      <a:lnTo>
                        <a:pt x="385" y="6628"/>
                      </a:lnTo>
                      <a:lnTo>
                        <a:pt x="241" y="7253"/>
                      </a:lnTo>
                      <a:lnTo>
                        <a:pt x="97" y="7829"/>
                      </a:lnTo>
                      <a:lnTo>
                        <a:pt x="49" y="8405"/>
                      </a:lnTo>
                      <a:lnTo>
                        <a:pt x="1" y="8982"/>
                      </a:lnTo>
                      <a:lnTo>
                        <a:pt x="1" y="9558"/>
                      </a:lnTo>
                      <a:lnTo>
                        <a:pt x="49" y="10711"/>
                      </a:lnTo>
                      <a:lnTo>
                        <a:pt x="193" y="11815"/>
                      </a:lnTo>
                      <a:lnTo>
                        <a:pt x="385" y="12872"/>
                      </a:lnTo>
                      <a:lnTo>
                        <a:pt x="625" y="13784"/>
                      </a:lnTo>
                      <a:lnTo>
                        <a:pt x="865" y="14649"/>
                      </a:lnTo>
                      <a:lnTo>
                        <a:pt x="1298" y="15801"/>
                      </a:lnTo>
                      <a:lnTo>
                        <a:pt x="1490" y="1628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47"/>
                <p:cNvSpPr/>
                <p:nvPr/>
              </p:nvSpPr>
              <p:spPr>
                <a:xfrm>
                  <a:off x="4211000" y="2346000"/>
                  <a:ext cx="176525" cy="102075"/>
                </a:xfrm>
                <a:custGeom>
                  <a:avLst/>
                  <a:gdLst/>
                  <a:ahLst/>
                  <a:cxnLst/>
                  <a:rect l="l" t="t" r="r" b="b"/>
                  <a:pathLst>
                    <a:path w="7061" h="4083" fill="none" extrusionOk="0">
                      <a:moveTo>
                        <a:pt x="3074" y="1"/>
                      </a:moveTo>
                      <a:lnTo>
                        <a:pt x="3074" y="1"/>
                      </a:lnTo>
                      <a:lnTo>
                        <a:pt x="3746" y="1"/>
                      </a:lnTo>
                      <a:lnTo>
                        <a:pt x="4323" y="1"/>
                      </a:lnTo>
                      <a:lnTo>
                        <a:pt x="4803" y="97"/>
                      </a:lnTo>
                      <a:lnTo>
                        <a:pt x="5283" y="241"/>
                      </a:lnTo>
                      <a:lnTo>
                        <a:pt x="5619" y="385"/>
                      </a:lnTo>
                      <a:lnTo>
                        <a:pt x="5956" y="625"/>
                      </a:lnTo>
                      <a:lnTo>
                        <a:pt x="6244" y="817"/>
                      </a:lnTo>
                      <a:lnTo>
                        <a:pt x="6436" y="1057"/>
                      </a:lnTo>
                      <a:lnTo>
                        <a:pt x="6628" y="1297"/>
                      </a:lnTo>
                      <a:lnTo>
                        <a:pt x="6772" y="1538"/>
                      </a:lnTo>
                      <a:lnTo>
                        <a:pt x="6964" y="1970"/>
                      </a:lnTo>
                      <a:lnTo>
                        <a:pt x="7012" y="2258"/>
                      </a:lnTo>
                      <a:lnTo>
                        <a:pt x="7060" y="2402"/>
                      </a:lnTo>
                      <a:lnTo>
                        <a:pt x="7060" y="2402"/>
                      </a:lnTo>
                      <a:lnTo>
                        <a:pt x="6388" y="2450"/>
                      </a:lnTo>
                      <a:lnTo>
                        <a:pt x="5619" y="2546"/>
                      </a:lnTo>
                      <a:lnTo>
                        <a:pt x="4659" y="2690"/>
                      </a:lnTo>
                      <a:lnTo>
                        <a:pt x="3554" y="2882"/>
                      </a:lnTo>
                      <a:lnTo>
                        <a:pt x="2402" y="3170"/>
                      </a:lnTo>
                      <a:lnTo>
                        <a:pt x="1201" y="3555"/>
                      </a:lnTo>
                      <a:lnTo>
                        <a:pt x="577" y="3795"/>
                      </a:lnTo>
                      <a:lnTo>
                        <a:pt x="0" y="4083"/>
                      </a:lnTo>
                      <a:lnTo>
                        <a:pt x="0" y="4083"/>
                      </a:lnTo>
                      <a:lnTo>
                        <a:pt x="0" y="3891"/>
                      </a:lnTo>
                      <a:lnTo>
                        <a:pt x="0" y="3507"/>
                      </a:lnTo>
                      <a:lnTo>
                        <a:pt x="0" y="2882"/>
                      </a:lnTo>
                      <a:lnTo>
                        <a:pt x="96" y="2546"/>
                      </a:lnTo>
                      <a:lnTo>
                        <a:pt x="193" y="2162"/>
                      </a:lnTo>
                      <a:lnTo>
                        <a:pt x="289" y="1826"/>
                      </a:lnTo>
                      <a:lnTo>
                        <a:pt x="481" y="1442"/>
                      </a:lnTo>
                      <a:lnTo>
                        <a:pt x="721" y="1105"/>
                      </a:lnTo>
                      <a:lnTo>
                        <a:pt x="1057" y="817"/>
                      </a:lnTo>
                      <a:lnTo>
                        <a:pt x="1441" y="529"/>
                      </a:lnTo>
                      <a:lnTo>
                        <a:pt x="1873" y="289"/>
                      </a:lnTo>
                      <a:lnTo>
                        <a:pt x="2450" y="145"/>
                      </a:lnTo>
                      <a:lnTo>
                        <a:pt x="3074"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47"/>
                <p:cNvSpPr/>
                <p:nvPr/>
              </p:nvSpPr>
              <p:spPr>
                <a:xfrm>
                  <a:off x="4046500" y="2574125"/>
                  <a:ext cx="58875" cy="68450"/>
                </a:xfrm>
                <a:custGeom>
                  <a:avLst/>
                  <a:gdLst/>
                  <a:ahLst/>
                  <a:cxnLst/>
                  <a:rect l="l" t="t" r="r" b="b"/>
                  <a:pathLst>
                    <a:path w="2355" h="2738" extrusionOk="0">
                      <a:moveTo>
                        <a:pt x="1" y="2738"/>
                      </a:moveTo>
                      <a:lnTo>
                        <a:pt x="1" y="2738"/>
                      </a:lnTo>
                      <a:lnTo>
                        <a:pt x="1" y="2738"/>
                      </a:lnTo>
                      <a:lnTo>
                        <a:pt x="1" y="2738"/>
                      </a:lnTo>
                      <a:lnTo>
                        <a:pt x="1" y="2738"/>
                      </a:lnTo>
                      <a:close/>
                      <a:moveTo>
                        <a:pt x="49" y="2738"/>
                      </a:moveTo>
                      <a:lnTo>
                        <a:pt x="49" y="2738"/>
                      </a:lnTo>
                      <a:lnTo>
                        <a:pt x="49" y="2738"/>
                      </a:lnTo>
                      <a:lnTo>
                        <a:pt x="49" y="2738"/>
                      </a:lnTo>
                      <a:lnTo>
                        <a:pt x="49" y="2738"/>
                      </a:lnTo>
                      <a:close/>
                      <a:moveTo>
                        <a:pt x="49" y="2690"/>
                      </a:moveTo>
                      <a:lnTo>
                        <a:pt x="49" y="2690"/>
                      </a:lnTo>
                      <a:lnTo>
                        <a:pt x="49" y="2690"/>
                      </a:lnTo>
                      <a:lnTo>
                        <a:pt x="49" y="2690"/>
                      </a:lnTo>
                      <a:lnTo>
                        <a:pt x="49" y="2690"/>
                      </a:lnTo>
                      <a:close/>
                      <a:moveTo>
                        <a:pt x="97" y="2642"/>
                      </a:moveTo>
                      <a:lnTo>
                        <a:pt x="97" y="2642"/>
                      </a:lnTo>
                      <a:lnTo>
                        <a:pt x="97" y="2642"/>
                      </a:lnTo>
                      <a:lnTo>
                        <a:pt x="97" y="2642"/>
                      </a:lnTo>
                      <a:lnTo>
                        <a:pt x="97" y="2642"/>
                      </a:lnTo>
                      <a:close/>
                      <a:moveTo>
                        <a:pt x="97" y="2642"/>
                      </a:moveTo>
                      <a:lnTo>
                        <a:pt x="97" y="2642"/>
                      </a:lnTo>
                      <a:lnTo>
                        <a:pt x="97" y="2642"/>
                      </a:lnTo>
                      <a:lnTo>
                        <a:pt x="97" y="2642"/>
                      </a:lnTo>
                      <a:lnTo>
                        <a:pt x="97" y="2642"/>
                      </a:lnTo>
                      <a:close/>
                      <a:moveTo>
                        <a:pt x="97" y="2594"/>
                      </a:moveTo>
                      <a:lnTo>
                        <a:pt x="97" y="2594"/>
                      </a:lnTo>
                      <a:lnTo>
                        <a:pt x="97" y="2594"/>
                      </a:lnTo>
                      <a:lnTo>
                        <a:pt x="97" y="2594"/>
                      </a:lnTo>
                      <a:lnTo>
                        <a:pt x="97" y="2594"/>
                      </a:lnTo>
                      <a:close/>
                      <a:moveTo>
                        <a:pt x="193" y="2546"/>
                      </a:moveTo>
                      <a:lnTo>
                        <a:pt x="193" y="2546"/>
                      </a:lnTo>
                      <a:lnTo>
                        <a:pt x="193" y="2546"/>
                      </a:lnTo>
                      <a:lnTo>
                        <a:pt x="193" y="2546"/>
                      </a:lnTo>
                      <a:lnTo>
                        <a:pt x="193" y="2546"/>
                      </a:lnTo>
                      <a:close/>
                      <a:moveTo>
                        <a:pt x="193" y="2498"/>
                      </a:moveTo>
                      <a:lnTo>
                        <a:pt x="193" y="2498"/>
                      </a:lnTo>
                      <a:lnTo>
                        <a:pt x="193" y="2498"/>
                      </a:lnTo>
                      <a:lnTo>
                        <a:pt x="193" y="2498"/>
                      </a:lnTo>
                      <a:lnTo>
                        <a:pt x="193" y="2498"/>
                      </a:lnTo>
                      <a:close/>
                      <a:moveTo>
                        <a:pt x="193" y="2498"/>
                      </a:moveTo>
                      <a:lnTo>
                        <a:pt x="193" y="2498"/>
                      </a:lnTo>
                      <a:lnTo>
                        <a:pt x="193" y="2498"/>
                      </a:lnTo>
                      <a:lnTo>
                        <a:pt x="193" y="2498"/>
                      </a:lnTo>
                      <a:close/>
                      <a:moveTo>
                        <a:pt x="241" y="2450"/>
                      </a:moveTo>
                      <a:lnTo>
                        <a:pt x="241" y="2450"/>
                      </a:lnTo>
                      <a:lnTo>
                        <a:pt x="241" y="2450"/>
                      </a:lnTo>
                      <a:lnTo>
                        <a:pt x="241" y="2450"/>
                      </a:lnTo>
                      <a:lnTo>
                        <a:pt x="241" y="2450"/>
                      </a:lnTo>
                      <a:close/>
                      <a:moveTo>
                        <a:pt x="241" y="2402"/>
                      </a:moveTo>
                      <a:lnTo>
                        <a:pt x="241" y="2402"/>
                      </a:lnTo>
                      <a:lnTo>
                        <a:pt x="241" y="2450"/>
                      </a:lnTo>
                      <a:lnTo>
                        <a:pt x="241" y="2450"/>
                      </a:lnTo>
                      <a:lnTo>
                        <a:pt x="241" y="2402"/>
                      </a:lnTo>
                      <a:close/>
                      <a:moveTo>
                        <a:pt x="241" y="2402"/>
                      </a:moveTo>
                      <a:lnTo>
                        <a:pt x="241" y="2402"/>
                      </a:lnTo>
                      <a:lnTo>
                        <a:pt x="241" y="2402"/>
                      </a:lnTo>
                      <a:lnTo>
                        <a:pt x="241" y="2402"/>
                      </a:lnTo>
                      <a:lnTo>
                        <a:pt x="241" y="2402"/>
                      </a:lnTo>
                      <a:close/>
                      <a:moveTo>
                        <a:pt x="289" y="2354"/>
                      </a:moveTo>
                      <a:lnTo>
                        <a:pt x="289" y="2354"/>
                      </a:lnTo>
                      <a:lnTo>
                        <a:pt x="289" y="2402"/>
                      </a:lnTo>
                      <a:lnTo>
                        <a:pt x="289" y="2402"/>
                      </a:lnTo>
                      <a:lnTo>
                        <a:pt x="289" y="2354"/>
                      </a:lnTo>
                      <a:close/>
                      <a:moveTo>
                        <a:pt x="289" y="2354"/>
                      </a:moveTo>
                      <a:lnTo>
                        <a:pt x="289" y="2354"/>
                      </a:lnTo>
                      <a:lnTo>
                        <a:pt x="289" y="2354"/>
                      </a:lnTo>
                      <a:lnTo>
                        <a:pt x="289" y="2354"/>
                      </a:lnTo>
                      <a:lnTo>
                        <a:pt x="289" y="2354"/>
                      </a:lnTo>
                      <a:close/>
                      <a:moveTo>
                        <a:pt x="337" y="2306"/>
                      </a:moveTo>
                      <a:lnTo>
                        <a:pt x="337" y="2306"/>
                      </a:lnTo>
                      <a:lnTo>
                        <a:pt x="289" y="2354"/>
                      </a:lnTo>
                      <a:lnTo>
                        <a:pt x="289" y="2354"/>
                      </a:lnTo>
                      <a:lnTo>
                        <a:pt x="337" y="2306"/>
                      </a:lnTo>
                      <a:close/>
                      <a:moveTo>
                        <a:pt x="337" y="2306"/>
                      </a:moveTo>
                      <a:lnTo>
                        <a:pt x="337" y="2306"/>
                      </a:lnTo>
                      <a:lnTo>
                        <a:pt x="337" y="2306"/>
                      </a:lnTo>
                      <a:lnTo>
                        <a:pt x="337" y="2306"/>
                      </a:lnTo>
                      <a:lnTo>
                        <a:pt x="337" y="2306"/>
                      </a:lnTo>
                      <a:close/>
                      <a:moveTo>
                        <a:pt x="2354" y="1"/>
                      </a:moveTo>
                      <a:lnTo>
                        <a:pt x="2354" y="1"/>
                      </a:lnTo>
                      <a:lnTo>
                        <a:pt x="1826" y="529"/>
                      </a:lnTo>
                      <a:lnTo>
                        <a:pt x="1298" y="1057"/>
                      </a:lnTo>
                      <a:lnTo>
                        <a:pt x="817" y="1681"/>
                      </a:lnTo>
                      <a:lnTo>
                        <a:pt x="337" y="2306"/>
                      </a:lnTo>
                      <a:lnTo>
                        <a:pt x="337" y="2306"/>
                      </a:lnTo>
                      <a:lnTo>
                        <a:pt x="817" y="1681"/>
                      </a:lnTo>
                      <a:lnTo>
                        <a:pt x="1298" y="1057"/>
                      </a:lnTo>
                      <a:lnTo>
                        <a:pt x="1826" y="529"/>
                      </a:lnTo>
                      <a:lnTo>
                        <a:pt x="2354" y="1"/>
                      </a:lnTo>
                      <a:lnTo>
                        <a:pt x="2354" y="1"/>
                      </a:lnTo>
                      <a:close/>
                    </a:path>
                  </a:pathLst>
                </a:custGeom>
                <a:solidFill>
                  <a:srgbClr val="4632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47"/>
                <p:cNvSpPr/>
                <p:nvPr/>
              </p:nvSpPr>
              <p:spPr>
                <a:xfrm>
                  <a:off x="4046500" y="2642550"/>
                  <a:ext cx="25" cy="25"/>
                </a:xfrm>
                <a:custGeom>
                  <a:avLst/>
                  <a:gdLst/>
                  <a:ahLst/>
                  <a:cxnLst/>
                  <a:rect l="l" t="t" r="r" b="b"/>
                  <a:pathLst>
                    <a:path w="1" h="1" fill="none" extrusionOk="0">
                      <a:moveTo>
                        <a:pt x="1" y="1"/>
                      </a:moveTo>
                      <a:lnTo>
                        <a:pt x="1" y="1"/>
                      </a:lnTo>
                      <a:lnTo>
                        <a:pt x="1" y="1"/>
                      </a:lnTo>
                      <a:lnTo>
                        <a:pt x="1" y="1"/>
                      </a:lnTo>
                      <a:lnTo>
                        <a:pt x="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47"/>
                <p:cNvSpPr/>
                <p:nvPr/>
              </p:nvSpPr>
              <p:spPr>
                <a:xfrm>
                  <a:off x="4047700" y="2642550"/>
                  <a:ext cx="25" cy="25"/>
                </a:xfrm>
                <a:custGeom>
                  <a:avLst/>
                  <a:gdLst/>
                  <a:ahLst/>
                  <a:cxnLst/>
                  <a:rect l="l" t="t" r="r" b="b"/>
                  <a:pathLst>
                    <a:path w="1" h="1" fill="none" extrusionOk="0">
                      <a:moveTo>
                        <a:pt x="1" y="1"/>
                      </a:moveTo>
                      <a:lnTo>
                        <a:pt x="1" y="1"/>
                      </a:lnTo>
                      <a:lnTo>
                        <a:pt x="1" y="1"/>
                      </a:lnTo>
                      <a:lnTo>
                        <a:pt x="1" y="1"/>
                      </a:lnTo>
                      <a:lnTo>
                        <a:pt x="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47"/>
                <p:cNvSpPr/>
                <p:nvPr/>
              </p:nvSpPr>
              <p:spPr>
                <a:xfrm>
                  <a:off x="4047700" y="2641350"/>
                  <a:ext cx="25" cy="25"/>
                </a:xfrm>
                <a:custGeom>
                  <a:avLst/>
                  <a:gdLst/>
                  <a:ahLst/>
                  <a:cxnLst/>
                  <a:rect l="l" t="t" r="r" b="b"/>
                  <a:pathLst>
                    <a:path w="1" h="1" fill="none" extrusionOk="0">
                      <a:moveTo>
                        <a:pt x="1" y="1"/>
                      </a:moveTo>
                      <a:lnTo>
                        <a:pt x="1" y="1"/>
                      </a:lnTo>
                      <a:lnTo>
                        <a:pt x="1" y="1"/>
                      </a:lnTo>
                      <a:lnTo>
                        <a:pt x="1" y="1"/>
                      </a:lnTo>
                      <a:lnTo>
                        <a:pt x="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47"/>
                <p:cNvSpPr/>
                <p:nvPr/>
              </p:nvSpPr>
              <p:spPr>
                <a:xfrm>
                  <a:off x="4048925" y="2640150"/>
                  <a:ext cx="25" cy="25"/>
                </a:xfrm>
                <a:custGeom>
                  <a:avLst/>
                  <a:gdLst/>
                  <a:ahLst/>
                  <a:cxnLst/>
                  <a:rect l="l" t="t" r="r" b="b"/>
                  <a:pathLst>
                    <a:path w="1" h="1" fill="none" extrusionOk="0">
                      <a:moveTo>
                        <a:pt x="0" y="1"/>
                      </a:moveTo>
                      <a:lnTo>
                        <a:pt x="0" y="1"/>
                      </a:lnTo>
                      <a:lnTo>
                        <a:pt x="0" y="1"/>
                      </a:lnTo>
                      <a:lnTo>
                        <a:pt x="0" y="1"/>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47"/>
                <p:cNvSpPr/>
                <p:nvPr/>
              </p:nvSpPr>
              <p:spPr>
                <a:xfrm>
                  <a:off x="4048925" y="2640150"/>
                  <a:ext cx="25" cy="25"/>
                </a:xfrm>
                <a:custGeom>
                  <a:avLst/>
                  <a:gdLst/>
                  <a:ahLst/>
                  <a:cxnLst/>
                  <a:rect l="l" t="t" r="r" b="b"/>
                  <a:pathLst>
                    <a:path w="1" h="1" fill="none" extrusionOk="0">
                      <a:moveTo>
                        <a:pt x="0" y="1"/>
                      </a:moveTo>
                      <a:lnTo>
                        <a:pt x="0" y="1"/>
                      </a:lnTo>
                      <a:lnTo>
                        <a:pt x="0" y="1"/>
                      </a:lnTo>
                      <a:lnTo>
                        <a:pt x="0" y="1"/>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47"/>
                <p:cNvSpPr/>
                <p:nvPr/>
              </p:nvSpPr>
              <p:spPr>
                <a:xfrm>
                  <a:off x="4048925" y="2638950"/>
                  <a:ext cx="25" cy="25"/>
                </a:xfrm>
                <a:custGeom>
                  <a:avLst/>
                  <a:gdLst/>
                  <a:ahLst/>
                  <a:cxnLst/>
                  <a:rect l="l" t="t" r="r" b="b"/>
                  <a:pathLst>
                    <a:path w="1" h="1" fill="none" extrusionOk="0">
                      <a:moveTo>
                        <a:pt x="0" y="1"/>
                      </a:moveTo>
                      <a:lnTo>
                        <a:pt x="0" y="1"/>
                      </a:lnTo>
                      <a:lnTo>
                        <a:pt x="0" y="1"/>
                      </a:lnTo>
                      <a:lnTo>
                        <a:pt x="0" y="1"/>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47"/>
                <p:cNvSpPr/>
                <p:nvPr/>
              </p:nvSpPr>
              <p:spPr>
                <a:xfrm>
                  <a:off x="4051325" y="2637750"/>
                  <a:ext cx="25" cy="25"/>
                </a:xfrm>
                <a:custGeom>
                  <a:avLst/>
                  <a:gdLst/>
                  <a:ahLst/>
                  <a:cxnLst/>
                  <a:rect l="l" t="t" r="r" b="b"/>
                  <a:pathLst>
                    <a:path w="1" h="1" fill="none" extrusionOk="0">
                      <a:moveTo>
                        <a:pt x="0" y="1"/>
                      </a:moveTo>
                      <a:lnTo>
                        <a:pt x="0" y="1"/>
                      </a:lnTo>
                      <a:lnTo>
                        <a:pt x="0" y="1"/>
                      </a:lnTo>
                      <a:lnTo>
                        <a:pt x="0" y="1"/>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47"/>
                <p:cNvSpPr/>
                <p:nvPr/>
              </p:nvSpPr>
              <p:spPr>
                <a:xfrm>
                  <a:off x="4051325" y="2636550"/>
                  <a:ext cx="25" cy="25"/>
                </a:xfrm>
                <a:custGeom>
                  <a:avLst/>
                  <a:gdLst/>
                  <a:ahLst/>
                  <a:cxnLst/>
                  <a:rect l="l" t="t" r="r" b="b"/>
                  <a:pathLst>
                    <a:path w="1" h="1" fill="none" extrusionOk="0">
                      <a:moveTo>
                        <a:pt x="0" y="1"/>
                      </a:moveTo>
                      <a:lnTo>
                        <a:pt x="0" y="1"/>
                      </a:lnTo>
                      <a:lnTo>
                        <a:pt x="0" y="1"/>
                      </a:lnTo>
                      <a:lnTo>
                        <a:pt x="0" y="1"/>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47"/>
                <p:cNvSpPr/>
                <p:nvPr/>
              </p:nvSpPr>
              <p:spPr>
                <a:xfrm>
                  <a:off x="4051325" y="2636550"/>
                  <a:ext cx="25" cy="25"/>
                </a:xfrm>
                <a:custGeom>
                  <a:avLst/>
                  <a:gdLst/>
                  <a:ahLst/>
                  <a:cxnLst/>
                  <a:rect l="l" t="t" r="r" b="b"/>
                  <a:pathLst>
                    <a:path w="1" h="1" fill="none" extrusionOk="0">
                      <a:moveTo>
                        <a:pt x="0" y="1"/>
                      </a:moveTo>
                      <a:lnTo>
                        <a:pt x="0" y="1"/>
                      </a:lnTo>
                      <a:lnTo>
                        <a:pt x="0" y="1"/>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47"/>
                <p:cNvSpPr/>
                <p:nvPr/>
              </p:nvSpPr>
              <p:spPr>
                <a:xfrm>
                  <a:off x="4052525" y="2635350"/>
                  <a:ext cx="25" cy="25"/>
                </a:xfrm>
                <a:custGeom>
                  <a:avLst/>
                  <a:gdLst/>
                  <a:ahLst/>
                  <a:cxnLst/>
                  <a:rect l="l" t="t" r="r" b="b"/>
                  <a:pathLst>
                    <a:path w="1" h="1" fill="none" extrusionOk="0">
                      <a:moveTo>
                        <a:pt x="0" y="1"/>
                      </a:moveTo>
                      <a:lnTo>
                        <a:pt x="0" y="1"/>
                      </a:lnTo>
                      <a:lnTo>
                        <a:pt x="0" y="1"/>
                      </a:lnTo>
                      <a:lnTo>
                        <a:pt x="0" y="1"/>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47"/>
                <p:cNvSpPr/>
                <p:nvPr/>
              </p:nvSpPr>
              <p:spPr>
                <a:xfrm>
                  <a:off x="4052525" y="2634150"/>
                  <a:ext cx="25" cy="1225"/>
                </a:xfrm>
                <a:custGeom>
                  <a:avLst/>
                  <a:gdLst/>
                  <a:ahLst/>
                  <a:cxnLst/>
                  <a:rect l="l" t="t" r="r" b="b"/>
                  <a:pathLst>
                    <a:path w="1" h="49" fill="none" extrusionOk="0">
                      <a:moveTo>
                        <a:pt x="0" y="1"/>
                      </a:moveTo>
                      <a:lnTo>
                        <a:pt x="0" y="1"/>
                      </a:lnTo>
                      <a:lnTo>
                        <a:pt x="0" y="49"/>
                      </a:lnTo>
                      <a:lnTo>
                        <a:pt x="0" y="49"/>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47"/>
                <p:cNvSpPr/>
                <p:nvPr/>
              </p:nvSpPr>
              <p:spPr>
                <a:xfrm>
                  <a:off x="4052525" y="2634150"/>
                  <a:ext cx="25" cy="25"/>
                </a:xfrm>
                <a:custGeom>
                  <a:avLst/>
                  <a:gdLst/>
                  <a:ahLst/>
                  <a:cxnLst/>
                  <a:rect l="l" t="t" r="r" b="b"/>
                  <a:pathLst>
                    <a:path w="1" h="1" fill="none" extrusionOk="0">
                      <a:moveTo>
                        <a:pt x="0" y="1"/>
                      </a:moveTo>
                      <a:lnTo>
                        <a:pt x="0" y="1"/>
                      </a:lnTo>
                      <a:lnTo>
                        <a:pt x="0" y="1"/>
                      </a:lnTo>
                      <a:lnTo>
                        <a:pt x="0" y="1"/>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47"/>
                <p:cNvSpPr/>
                <p:nvPr/>
              </p:nvSpPr>
              <p:spPr>
                <a:xfrm>
                  <a:off x="4053725" y="2632950"/>
                  <a:ext cx="25" cy="1225"/>
                </a:xfrm>
                <a:custGeom>
                  <a:avLst/>
                  <a:gdLst/>
                  <a:ahLst/>
                  <a:cxnLst/>
                  <a:rect l="l" t="t" r="r" b="b"/>
                  <a:pathLst>
                    <a:path w="1" h="49" fill="none" extrusionOk="0">
                      <a:moveTo>
                        <a:pt x="0" y="1"/>
                      </a:moveTo>
                      <a:lnTo>
                        <a:pt x="0" y="1"/>
                      </a:lnTo>
                      <a:lnTo>
                        <a:pt x="0" y="49"/>
                      </a:lnTo>
                      <a:lnTo>
                        <a:pt x="0" y="49"/>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47"/>
                <p:cNvSpPr/>
                <p:nvPr/>
              </p:nvSpPr>
              <p:spPr>
                <a:xfrm>
                  <a:off x="4053725" y="2632950"/>
                  <a:ext cx="25" cy="25"/>
                </a:xfrm>
                <a:custGeom>
                  <a:avLst/>
                  <a:gdLst/>
                  <a:ahLst/>
                  <a:cxnLst/>
                  <a:rect l="l" t="t" r="r" b="b"/>
                  <a:pathLst>
                    <a:path w="1" h="1" fill="none" extrusionOk="0">
                      <a:moveTo>
                        <a:pt x="0" y="1"/>
                      </a:moveTo>
                      <a:lnTo>
                        <a:pt x="0" y="1"/>
                      </a:lnTo>
                      <a:lnTo>
                        <a:pt x="0" y="1"/>
                      </a:lnTo>
                      <a:lnTo>
                        <a:pt x="0" y="1"/>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47"/>
                <p:cNvSpPr/>
                <p:nvPr/>
              </p:nvSpPr>
              <p:spPr>
                <a:xfrm>
                  <a:off x="4053725" y="2631750"/>
                  <a:ext cx="1225" cy="1225"/>
                </a:xfrm>
                <a:custGeom>
                  <a:avLst/>
                  <a:gdLst/>
                  <a:ahLst/>
                  <a:cxnLst/>
                  <a:rect l="l" t="t" r="r" b="b"/>
                  <a:pathLst>
                    <a:path w="49" h="49" fill="none" extrusionOk="0">
                      <a:moveTo>
                        <a:pt x="48" y="1"/>
                      </a:moveTo>
                      <a:lnTo>
                        <a:pt x="48" y="1"/>
                      </a:lnTo>
                      <a:lnTo>
                        <a:pt x="0" y="49"/>
                      </a:lnTo>
                      <a:lnTo>
                        <a:pt x="0" y="49"/>
                      </a:lnTo>
                      <a:lnTo>
                        <a:pt x="48"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47"/>
                <p:cNvSpPr/>
                <p:nvPr/>
              </p:nvSpPr>
              <p:spPr>
                <a:xfrm>
                  <a:off x="4054925" y="2631750"/>
                  <a:ext cx="25" cy="25"/>
                </a:xfrm>
                <a:custGeom>
                  <a:avLst/>
                  <a:gdLst/>
                  <a:ahLst/>
                  <a:cxnLst/>
                  <a:rect l="l" t="t" r="r" b="b"/>
                  <a:pathLst>
                    <a:path w="1" h="1" fill="none" extrusionOk="0">
                      <a:moveTo>
                        <a:pt x="0" y="1"/>
                      </a:moveTo>
                      <a:lnTo>
                        <a:pt x="0" y="1"/>
                      </a:lnTo>
                      <a:lnTo>
                        <a:pt x="0" y="1"/>
                      </a:lnTo>
                      <a:lnTo>
                        <a:pt x="0" y="1"/>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47"/>
                <p:cNvSpPr/>
                <p:nvPr/>
              </p:nvSpPr>
              <p:spPr>
                <a:xfrm>
                  <a:off x="4054925" y="2574125"/>
                  <a:ext cx="50450" cy="57650"/>
                </a:xfrm>
                <a:custGeom>
                  <a:avLst/>
                  <a:gdLst/>
                  <a:ahLst/>
                  <a:cxnLst/>
                  <a:rect l="l" t="t" r="r" b="b"/>
                  <a:pathLst>
                    <a:path w="2018" h="2306" fill="none" extrusionOk="0">
                      <a:moveTo>
                        <a:pt x="2017" y="1"/>
                      </a:moveTo>
                      <a:lnTo>
                        <a:pt x="2017" y="1"/>
                      </a:lnTo>
                      <a:lnTo>
                        <a:pt x="1489" y="529"/>
                      </a:lnTo>
                      <a:lnTo>
                        <a:pt x="961" y="1057"/>
                      </a:lnTo>
                      <a:lnTo>
                        <a:pt x="480" y="1681"/>
                      </a:lnTo>
                      <a:lnTo>
                        <a:pt x="0" y="2306"/>
                      </a:lnTo>
                      <a:lnTo>
                        <a:pt x="0" y="2306"/>
                      </a:lnTo>
                      <a:lnTo>
                        <a:pt x="480" y="1681"/>
                      </a:lnTo>
                      <a:lnTo>
                        <a:pt x="961" y="1057"/>
                      </a:lnTo>
                      <a:lnTo>
                        <a:pt x="1489" y="529"/>
                      </a:lnTo>
                      <a:lnTo>
                        <a:pt x="2017" y="1"/>
                      </a:lnTo>
                      <a:lnTo>
                        <a:pt x="2017"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47"/>
                <p:cNvSpPr/>
                <p:nvPr/>
              </p:nvSpPr>
              <p:spPr>
                <a:xfrm>
                  <a:off x="4046500" y="2642550"/>
                  <a:ext cx="25" cy="25"/>
                </a:xfrm>
                <a:custGeom>
                  <a:avLst/>
                  <a:gdLst/>
                  <a:ahLst/>
                  <a:cxnLst/>
                  <a:rect l="l" t="t" r="r" b="b"/>
                  <a:pathLst>
                    <a:path w="1" h="1" extrusionOk="0">
                      <a:moveTo>
                        <a:pt x="1" y="1"/>
                      </a:moveTo>
                      <a:lnTo>
                        <a:pt x="1" y="1"/>
                      </a:lnTo>
                      <a:lnTo>
                        <a:pt x="1" y="1"/>
                      </a:lnTo>
                      <a:lnTo>
                        <a:pt x="1" y="1"/>
                      </a:lnTo>
                      <a:lnTo>
                        <a:pt x="1" y="1"/>
                      </a:lnTo>
                      <a:lnTo>
                        <a:pt x="1" y="1"/>
                      </a:lnTo>
                      <a:lnTo>
                        <a:pt x="1" y="1"/>
                      </a:lnTo>
                      <a:lnTo>
                        <a:pt x="1" y="1"/>
                      </a:lnTo>
                      <a:close/>
                    </a:path>
                  </a:pathLst>
                </a:custGeom>
                <a:solidFill>
                  <a:srgbClr val="6453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47"/>
                <p:cNvSpPr/>
                <p:nvPr/>
              </p:nvSpPr>
              <p:spPr>
                <a:xfrm>
                  <a:off x="4046500" y="2642550"/>
                  <a:ext cx="25" cy="25"/>
                </a:xfrm>
                <a:custGeom>
                  <a:avLst/>
                  <a:gdLst/>
                  <a:ahLst/>
                  <a:cxnLst/>
                  <a:rect l="l" t="t" r="r" b="b"/>
                  <a:pathLst>
                    <a:path w="1" h="1" fill="none" extrusionOk="0">
                      <a:moveTo>
                        <a:pt x="1" y="1"/>
                      </a:moveTo>
                      <a:lnTo>
                        <a:pt x="1" y="1"/>
                      </a:lnTo>
                      <a:lnTo>
                        <a:pt x="1" y="1"/>
                      </a:lnTo>
                      <a:lnTo>
                        <a:pt x="1" y="1"/>
                      </a:lnTo>
                      <a:lnTo>
                        <a:pt x="1" y="1"/>
                      </a:lnTo>
                      <a:lnTo>
                        <a:pt x="1" y="1"/>
                      </a:lnTo>
                      <a:lnTo>
                        <a:pt x="1" y="1"/>
                      </a:lnTo>
                      <a:lnTo>
                        <a:pt x="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47"/>
                <p:cNvSpPr/>
                <p:nvPr/>
              </p:nvSpPr>
              <p:spPr>
                <a:xfrm>
                  <a:off x="4046500" y="2643775"/>
                  <a:ext cx="25" cy="25"/>
                </a:xfrm>
                <a:custGeom>
                  <a:avLst/>
                  <a:gdLst/>
                  <a:ahLst/>
                  <a:cxnLst/>
                  <a:rect l="l" t="t" r="r" b="b"/>
                  <a:pathLst>
                    <a:path w="1" h="1" extrusionOk="0">
                      <a:moveTo>
                        <a:pt x="1" y="0"/>
                      </a:moveTo>
                      <a:lnTo>
                        <a:pt x="1" y="0"/>
                      </a:lnTo>
                      <a:lnTo>
                        <a:pt x="1" y="0"/>
                      </a:lnTo>
                      <a:lnTo>
                        <a:pt x="1" y="0"/>
                      </a:lnTo>
                      <a:lnTo>
                        <a:pt x="1" y="0"/>
                      </a:lnTo>
                      <a:close/>
                    </a:path>
                  </a:pathLst>
                </a:custGeom>
                <a:solidFill>
                  <a:srgbClr val="4632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47"/>
                <p:cNvSpPr/>
                <p:nvPr/>
              </p:nvSpPr>
              <p:spPr>
                <a:xfrm>
                  <a:off x="4046500" y="2643775"/>
                  <a:ext cx="25" cy="25"/>
                </a:xfrm>
                <a:custGeom>
                  <a:avLst/>
                  <a:gdLst/>
                  <a:ahLst/>
                  <a:cxnLst/>
                  <a:rect l="l" t="t" r="r" b="b"/>
                  <a:pathLst>
                    <a:path w="1" h="1" fill="none" extrusionOk="0">
                      <a:moveTo>
                        <a:pt x="1" y="0"/>
                      </a:moveTo>
                      <a:lnTo>
                        <a:pt x="1" y="0"/>
                      </a:lnTo>
                      <a:lnTo>
                        <a:pt x="1" y="0"/>
                      </a:lnTo>
                      <a:lnTo>
                        <a:pt x="1" y="0"/>
                      </a:lnTo>
                      <a:lnTo>
                        <a:pt x="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47"/>
                <p:cNvSpPr/>
                <p:nvPr/>
              </p:nvSpPr>
              <p:spPr>
                <a:xfrm>
                  <a:off x="4046500" y="2643775"/>
                  <a:ext cx="25" cy="25"/>
                </a:xfrm>
                <a:custGeom>
                  <a:avLst/>
                  <a:gdLst/>
                  <a:ahLst/>
                  <a:cxnLst/>
                  <a:rect l="l" t="t" r="r" b="b"/>
                  <a:pathLst>
                    <a:path w="1" h="1" extrusionOk="0">
                      <a:moveTo>
                        <a:pt x="1" y="0"/>
                      </a:moveTo>
                      <a:lnTo>
                        <a:pt x="1" y="0"/>
                      </a:lnTo>
                      <a:lnTo>
                        <a:pt x="1" y="0"/>
                      </a:lnTo>
                      <a:lnTo>
                        <a:pt x="1" y="0"/>
                      </a:lnTo>
                      <a:lnTo>
                        <a:pt x="1" y="0"/>
                      </a:lnTo>
                      <a:lnTo>
                        <a:pt x="1" y="0"/>
                      </a:lnTo>
                      <a:lnTo>
                        <a:pt x="1" y="0"/>
                      </a:lnTo>
                      <a:close/>
                    </a:path>
                  </a:pathLst>
                </a:custGeom>
                <a:solidFill>
                  <a:srgbClr val="6453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47"/>
                <p:cNvSpPr/>
                <p:nvPr/>
              </p:nvSpPr>
              <p:spPr>
                <a:xfrm>
                  <a:off x="4046500" y="2643775"/>
                  <a:ext cx="25" cy="25"/>
                </a:xfrm>
                <a:custGeom>
                  <a:avLst/>
                  <a:gdLst/>
                  <a:ahLst/>
                  <a:cxnLst/>
                  <a:rect l="l" t="t" r="r" b="b"/>
                  <a:pathLst>
                    <a:path w="1" h="1" fill="none" extrusionOk="0">
                      <a:moveTo>
                        <a:pt x="1" y="0"/>
                      </a:moveTo>
                      <a:lnTo>
                        <a:pt x="1" y="0"/>
                      </a:lnTo>
                      <a:lnTo>
                        <a:pt x="1" y="0"/>
                      </a:lnTo>
                      <a:lnTo>
                        <a:pt x="1" y="0"/>
                      </a:lnTo>
                      <a:lnTo>
                        <a:pt x="1" y="0"/>
                      </a:lnTo>
                      <a:lnTo>
                        <a:pt x="1" y="0"/>
                      </a:lnTo>
                      <a:lnTo>
                        <a:pt x="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47"/>
                <p:cNvSpPr/>
                <p:nvPr/>
              </p:nvSpPr>
              <p:spPr>
                <a:xfrm>
                  <a:off x="3996075" y="2301575"/>
                  <a:ext cx="118900" cy="362625"/>
                </a:xfrm>
                <a:custGeom>
                  <a:avLst/>
                  <a:gdLst/>
                  <a:ahLst/>
                  <a:cxnLst/>
                  <a:rect l="l" t="t" r="r" b="b"/>
                  <a:pathLst>
                    <a:path w="4756" h="14505" extrusionOk="0">
                      <a:moveTo>
                        <a:pt x="4755" y="1"/>
                      </a:moveTo>
                      <a:lnTo>
                        <a:pt x="3987" y="433"/>
                      </a:lnTo>
                      <a:lnTo>
                        <a:pt x="3459" y="769"/>
                      </a:lnTo>
                      <a:lnTo>
                        <a:pt x="2930" y="1105"/>
                      </a:lnTo>
                      <a:lnTo>
                        <a:pt x="2450" y="1490"/>
                      </a:lnTo>
                      <a:lnTo>
                        <a:pt x="2066" y="1922"/>
                      </a:lnTo>
                      <a:lnTo>
                        <a:pt x="1682" y="2354"/>
                      </a:lnTo>
                      <a:lnTo>
                        <a:pt x="1346" y="2786"/>
                      </a:lnTo>
                      <a:lnTo>
                        <a:pt x="1057" y="3267"/>
                      </a:lnTo>
                      <a:lnTo>
                        <a:pt x="817" y="3699"/>
                      </a:lnTo>
                      <a:lnTo>
                        <a:pt x="625" y="4179"/>
                      </a:lnTo>
                      <a:lnTo>
                        <a:pt x="433" y="4707"/>
                      </a:lnTo>
                      <a:lnTo>
                        <a:pt x="289" y="5188"/>
                      </a:lnTo>
                      <a:lnTo>
                        <a:pt x="193" y="5716"/>
                      </a:lnTo>
                      <a:lnTo>
                        <a:pt x="49" y="6724"/>
                      </a:lnTo>
                      <a:lnTo>
                        <a:pt x="1" y="7733"/>
                      </a:lnTo>
                      <a:lnTo>
                        <a:pt x="1" y="8405"/>
                      </a:lnTo>
                      <a:lnTo>
                        <a:pt x="49" y="9030"/>
                      </a:lnTo>
                      <a:lnTo>
                        <a:pt x="241" y="10278"/>
                      </a:lnTo>
                      <a:lnTo>
                        <a:pt x="481" y="11431"/>
                      </a:lnTo>
                      <a:lnTo>
                        <a:pt x="721" y="12439"/>
                      </a:lnTo>
                      <a:lnTo>
                        <a:pt x="1009" y="13304"/>
                      </a:lnTo>
                      <a:lnTo>
                        <a:pt x="1250" y="13928"/>
                      </a:lnTo>
                      <a:lnTo>
                        <a:pt x="1490" y="14504"/>
                      </a:lnTo>
                      <a:lnTo>
                        <a:pt x="2018" y="13688"/>
                      </a:lnTo>
                      <a:lnTo>
                        <a:pt x="2018" y="13640"/>
                      </a:lnTo>
                      <a:lnTo>
                        <a:pt x="2066" y="13640"/>
                      </a:lnTo>
                      <a:lnTo>
                        <a:pt x="2066" y="13592"/>
                      </a:lnTo>
                      <a:lnTo>
                        <a:pt x="2114" y="13544"/>
                      </a:lnTo>
                      <a:lnTo>
                        <a:pt x="2114" y="13496"/>
                      </a:lnTo>
                      <a:lnTo>
                        <a:pt x="2210" y="13448"/>
                      </a:lnTo>
                      <a:lnTo>
                        <a:pt x="2210" y="13400"/>
                      </a:lnTo>
                      <a:lnTo>
                        <a:pt x="2258" y="13352"/>
                      </a:lnTo>
                      <a:lnTo>
                        <a:pt x="2258" y="13304"/>
                      </a:lnTo>
                      <a:lnTo>
                        <a:pt x="2306" y="13304"/>
                      </a:lnTo>
                      <a:lnTo>
                        <a:pt x="2306" y="13256"/>
                      </a:lnTo>
                      <a:lnTo>
                        <a:pt x="2354" y="13208"/>
                      </a:lnTo>
                      <a:lnTo>
                        <a:pt x="2834" y="12583"/>
                      </a:lnTo>
                      <a:lnTo>
                        <a:pt x="3315" y="11959"/>
                      </a:lnTo>
                      <a:lnTo>
                        <a:pt x="3843" y="11431"/>
                      </a:lnTo>
                      <a:lnTo>
                        <a:pt x="4371" y="10903"/>
                      </a:lnTo>
                      <a:lnTo>
                        <a:pt x="4131" y="9942"/>
                      </a:lnTo>
                      <a:lnTo>
                        <a:pt x="3939" y="8982"/>
                      </a:lnTo>
                      <a:lnTo>
                        <a:pt x="3795" y="8069"/>
                      </a:lnTo>
                      <a:lnTo>
                        <a:pt x="3747" y="7157"/>
                      </a:lnTo>
                      <a:lnTo>
                        <a:pt x="3699" y="6340"/>
                      </a:lnTo>
                      <a:lnTo>
                        <a:pt x="3699" y="5524"/>
                      </a:lnTo>
                      <a:lnTo>
                        <a:pt x="3747" y="4755"/>
                      </a:lnTo>
                      <a:lnTo>
                        <a:pt x="3795" y="4035"/>
                      </a:lnTo>
                      <a:lnTo>
                        <a:pt x="3987" y="2738"/>
                      </a:lnTo>
                      <a:lnTo>
                        <a:pt x="4275" y="1586"/>
                      </a:lnTo>
                      <a:lnTo>
                        <a:pt x="4515" y="673"/>
                      </a:lnTo>
                      <a:lnTo>
                        <a:pt x="4755" y="1"/>
                      </a:lnTo>
                      <a:close/>
                    </a:path>
                  </a:pathLst>
                </a:custGeom>
                <a:solidFill>
                  <a:srgbClr val="95BF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47"/>
                <p:cNvSpPr/>
                <p:nvPr/>
              </p:nvSpPr>
              <p:spPr>
                <a:xfrm>
                  <a:off x="3996075" y="2301575"/>
                  <a:ext cx="118900" cy="362625"/>
                </a:xfrm>
                <a:custGeom>
                  <a:avLst/>
                  <a:gdLst/>
                  <a:ahLst/>
                  <a:cxnLst/>
                  <a:rect l="l" t="t" r="r" b="b"/>
                  <a:pathLst>
                    <a:path w="4756" h="14505" fill="none" extrusionOk="0">
                      <a:moveTo>
                        <a:pt x="4755" y="1"/>
                      </a:moveTo>
                      <a:lnTo>
                        <a:pt x="4755" y="1"/>
                      </a:lnTo>
                      <a:lnTo>
                        <a:pt x="3987" y="433"/>
                      </a:lnTo>
                      <a:lnTo>
                        <a:pt x="3987" y="433"/>
                      </a:lnTo>
                      <a:lnTo>
                        <a:pt x="3987" y="433"/>
                      </a:lnTo>
                      <a:lnTo>
                        <a:pt x="3459" y="769"/>
                      </a:lnTo>
                      <a:lnTo>
                        <a:pt x="2930" y="1105"/>
                      </a:lnTo>
                      <a:lnTo>
                        <a:pt x="2450" y="1490"/>
                      </a:lnTo>
                      <a:lnTo>
                        <a:pt x="2066" y="1922"/>
                      </a:lnTo>
                      <a:lnTo>
                        <a:pt x="1682" y="2354"/>
                      </a:lnTo>
                      <a:lnTo>
                        <a:pt x="1346" y="2786"/>
                      </a:lnTo>
                      <a:lnTo>
                        <a:pt x="1057" y="3267"/>
                      </a:lnTo>
                      <a:lnTo>
                        <a:pt x="817" y="3699"/>
                      </a:lnTo>
                      <a:lnTo>
                        <a:pt x="625" y="4179"/>
                      </a:lnTo>
                      <a:lnTo>
                        <a:pt x="433" y="4707"/>
                      </a:lnTo>
                      <a:lnTo>
                        <a:pt x="289" y="5188"/>
                      </a:lnTo>
                      <a:lnTo>
                        <a:pt x="193" y="5716"/>
                      </a:lnTo>
                      <a:lnTo>
                        <a:pt x="49" y="6724"/>
                      </a:lnTo>
                      <a:lnTo>
                        <a:pt x="1" y="7733"/>
                      </a:lnTo>
                      <a:lnTo>
                        <a:pt x="1" y="7733"/>
                      </a:lnTo>
                      <a:lnTo>
                        <a:pt x="1" y="8405"/>
                      </a:lnTo>
                      <a:lnTo>
                        <a:pt x="49" y="9030"/>
                      </a:lnTo>
                      <a:lnTo>
                        <a:pt x="241" y="10278"/>
                      </a:lnTo>
                      <a:lnTo>
                        <a:pt x="481" y="11431"/>
                      </a:lnTo>
                      <a:lnTo>
                        <a:pt x="721" y="12439"/>
                      </a:lnTo>
                      <a:lnTo>
                        <a:pt x="1009" y="13304"/>
                      </a:lnTo>
                      <a:lnTo>
                        <a:pt x="1250" y="13928"/>
                      </a:lnTo>
                      <a:lnTo>
                        <a:pt x="1490" y="14504"/>
                      </a:lnTo>
                      <a:lnTo>
                        <a:pt x="2018" y="13688"/>
                      </a:lnTo>
                      <a:lnTo>
                        <a:pt x="2018" y="13688"/>
                      </a:lnTo>
                      <a:lnTo>
                        <a:pt x="2018" y="13688"/>
                      </a:lnTo>
                      <a:lnTo>
                        <a:pt x="2018" y="13688"/>
                      </a:lnTo>
                      <a:lnTo>
                        <a:pt x="2018" y="13688"/>
                      </a:lnTo>
                      <a:lnTo>
                        <a:pt x="2018" y="13640"/>
                      </a:lnTo>
                      <a:lnTo>
                        <a:pt x="2018" y="13640"/>
                      </a:lnTo>
                      <a:lnTo>
                        <a:pt x="2018" y="13640"/>
                      </a:lnTo>
                      <a:lnTo>
                        <a:pt x="2018" y="13640"/>
                      </a:lnTo>
                      <a:lnTo>
                        <a:pt x="2066" y="13640"/>
                      </a:lnTo>
                      <a:lnTo>
                        <a:pt x="2066" y="13640"/>
                      </a:lnTo>
                      <a:lnTo>
                        <a:pt x="2066" y="13640"/>
                      </a:lnTo>
                      <a:lnTo>
                        <a:pt x="2066" y="13640"/>
                      </a:lnTo>
                      <a:lnTo>
                        <a:pt x="2066" y="13592"/>
                      </a:lnTo>
                      <a:lnTo>
                        <a:pt x="2066" y="13592"/>
                      </a:lnTo>
                      <a:lnTo>
                        <a:pt x="2066" y="13592"/>
                      </a:lnTo>
                      <a:lnTo>
                        <a:pt x="2066" y="13592"/>
                      </a:lnTo>
                      <a:lnTo>
                        <a:pt x="2114" y="13544"/>
                      </a:lnTo>
                      <a:lnTo>
                        <a:pt x="2114" y="13544"/>
                      </a:lnTo>
                      <a:lnTo>
                        <a:pt x="2114" y="13544"/>
                      </a:lnTo>
                      <a:lnTo>
                        <a:pt x="2114" y="13544"/>
                      </a:lnTo>
                      <a:lnTo>
                        <a:pt x="2114" y="13544"/>
                      </a:lnTo>
                      <a:lnTo>
                        <a:pt x="2114" y="13544"/>
                      </a:lnTo>
                      <a:lnTo>
                        <a:pt x="2114" y="13544"/>
                      </a:lnTo>
                      <a:lnTo>
                        <a:pt x="2114" y="13544"/>
                      </a:lnTo>
                      <a:lnTo>
                        <a:pt x="2114" y="13496"/>
                      </a:lnTo>
                      <a:lnTo>
                        <a:pt x="2114" y="13496"/>
                      </a:lnTo>
                      <a:lnTo>
                        <a:pt x="2114" y="13496"/>
                      </a:lnTo>
                      <a:lnTo>
                        <a:pt x="2114" y="13496"/>
                      </a:lnTo>
                      <a:lnTo>
                        <a:pt x="2210" y="13448"/>
                      </a:lnTo>
                      <a:lnTo>
                        <a:pt x="2210" y="13448"/>
                      </a:lnTo>
                      <a:lnTo>
                        <a:pt x="2210" y="13448"/>
                      </a:lnTo>
                      <a:lnTo>
                        <a:pt x="2210" y="13448"/>
                      </a:lnTo>
                      <a:lnTo>
                        <a:pt x="2210" y="13400"/>
                      </a:lnTo>
                      <a:lnTo>
                        <a:pt x="2210" y="13400"/>
                      </a:lnTo>
                      <a:lnTo>
                        <a:pt x="2210" y="13400"/>
                      </a:lnTo>
                      <a:lnTo>
                        <a:pt x="2210" y="13400"/>
                      </a:lnTo>
                      <a:lnTo>
                        <a:pt x="2210" y="13400"/>
                      </a:lnTo>
                      <a:lnTo>
                        <a:pt x="2210" y="13400"/>
                      </a:lnTo>
                      <a:lnTo>
                        <a:pt x="2210" y="13400"/>
                      </a:lnTo>
                      <a:lnTo>
                        <a:pt x="2258" y="13352"/>
                      </a:lnTo>
                      <a:lnTo>
                        <a:pt x="2258" y="13352"/>
                      </a:lnTo>
                      <a:lnTo>
                        <a:pt x="2258" y="13352"/>
                      </a:lnTo>
                      <a:lnTo>
                        <a:pt x="2258" y="13352"/>
                      </a:lnTo>
                      <a:lnTo>
                        <a:pt x="2258" y="13352"/>
                      </a:lnTo>
                      <a:lnTo>
                        <a:pt x="2258" y="13352"/>
                      </a:lnTo>
                      <a:lnTo>
                        <a:pt x="2258" y="13304"/>
                      </a:lnTo>
                      <a:lnTo>
                        <a:pt x="2258" y="13304"/>
                      </a:lnTo>
                      <a:lnTo>
                        <a:pt x="2258" y="13304"/>
                      </a:lnTo>
                      <a:lnTo>
                        <a:pt x="2258" y="13304"/>
                      </a:lnTo>
                      <a:lnTo>
                        <a:pt x="2258" y="13304"/>
                      </a:lnTo>
                      <a:lnTo>
                        <a:pt x="2258" y="13304"/>
                      </a:lnTo>
                      <a:lnTo>
                        <a:pt x="2306" y="13304"/>
                      </a:lnTo>
                      <a:lnTo>
                        <a:pt x="2306" y="13304"/>
                      </a:lnTo>
                      <a:lnTo>
                        <a:pt x="2306" y="13256"/>
                      </a:lnTo>
                      <a:lnTo>
                        <a:pt x="2306" y="13256"/>
                      </a:lnTo>
                      <a:lnTo>
                        <a:pt x="2306" y="13256"/>
                      </a:lnTo>
                      <a:lnTo>
                        <a:pt x="2306" y="13256"/>
                      </a:lnTo>
                      <a:lnTo>
                        <a:pt x="2306" y="13256"/>
                      </a:lnTo>
                      <a:lnTo>
                        <a:pt x="2306" y="13256"/>
                      </a:lnTo>
                      <a:lnTo>
                        <a:pt x="2306" y="13256"/>
                      </a:lnTo>
                      <a:lnTo>
                        <a:pt x="2306" y="13256"/>
                      </a:lnTo>
                      <a:lnTo>
                        <a:pt x="2354" y="13208"/>
                      </a:lnTo>
                      <a:lnTo>
                        <a:pt x="2354" y="13208"/>
                      </a:lnTo>
                      <a:lnTo>
                        <a:pt x="2354" y="13208"/>
                      </a:lnTo>
                      <a:lnTo>
                        <a:pt x="2354" y="13208"/>
                      </a:lnTo>
                      <a:lnTo>
                        <a:pt x="2354" y="13208"/>
                      </a:lnTo>
                      <a:lnTo>
                        <a:pt x="2354" y="13208"/>
                      </a:lnTo>
                      <a:lnTo>
                        <a:pt x="2354" y="13208"/>
                      </a:lnTo>
                      <a:lnTo>
                        <a:pt x="2354" y="13208"/>
                      </a:lnTo>
                      <a:lnTo>
                        <a:pt x="2834" y="12583"/>
                      </a:lnTo>
                      <a:lnTo>
                        <a:pt x="3315" y="11959"/>
                      </a:lnTo>
                      <a:lnTo>
                        <a:pt x="3843" y="11431"/>
                      </a:lnTo>
                      <a:lnTo>
                        <a:pt x="4371" y="10903"/>
                      </a:lnTo>
                      <a:lnTo>
                        <a:pt x="4371" y="10903"/>
                      </a:lnTo>
                      <a:lnTo>
                        <a:pt x="4131" y="9942"/>
                      </a:lnTo>
                      <a:lnTo>
                        <a:pt x="3939" y="8982"/>
                      </a:lnTo>
                      <a:lnTo>
                        <a:pt x="3795" y="8069"/>
                      </a:lnTo>
                      <a:lnTo>
                        <a:pt x="3747" y="7157"/>
                      </a:lnTo>
                      <a:lnTo>
                        <a:pt x="3699" y="6340"/>
                      </a:lnTo>
                      <a:lnTo>
                        <a:pt x="3699" y="5524"/>
                      </a:lnTo>
                      <a:lnTo>
                        <a:pt x="3747" y="4755"/>
                      </a:lnTo>
                      <a:lnTo>
                        <a:pt x="3795" y="4035"/>
                      </a:lnTo>
                      <a:lnTo>
                        <a:pt x="3987" y="2738"/>
                      </a:lnTo>
                      <a:lnTo>
                        <a:pt x="4275" y="1586"/>
                      </a:lnTo>
                      <a:lnTo>
                        <a:pt x="4515" y="673"/>
                      </a:lnTo>
                      <a:lnTo>
                        <a:pt x="4755"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47"/>
                <p:cNvSpPr/>
                <p:nvPr/>
              </p:nvSpPr>
              <p:spPr>
                <a:xfrm>
                  <a:off x="4211000" y="2398825"/>
                  <a:ext cx="196925" cy="98475"/>
                </a:xfrm>
                <a:custGeom>
                  <a:avLst/>
                  <a:gdLst/>
                  <a:ahLst/>
                  <a:cxnLst/>
                  <a:rect l="l" t="t" r="r" b="b"/>
                  <a:pathLst>
                    <a:path w="7877" h="3939" extrusionOk="0">
                      <a:moveTo>
                        <a:pt x="5715" y="1"/>
                      </a:moveTo>
                      <a:lnTo>
                        <a:pt x="5091" y="49"/>
                      </a:lnTo>
                      <a:lnTo>
                        <a:pt x="4515" y="145"/>
                      </a:lnTo>
                      <a:lnTo>
                        <a:pt x="3890" y="289"/>
                      </a:lnTo>
                      <a:lnTo>
                        <a:pt x="3314" y="433"/>
                      </a:lnTo>
                      <a:lnTo>
                        <a:pt x="2258" y="817"/>
                      </a:lnTo>
                      <a:lnTo>
                        <a:pt x="1345" y="1250"/>
                      </a:lnTo>
                      <a:lnTo>
                        <a:pt x="625" y="1586"/>
                      </a:lnTo>
                      <a:lnTo>
                        <a:pt x="0" y="1970"/>
                      </a:lnTo>
                      <a:lnTo>
                        <a:pt x="385" y="3939"/>
                      </a:lnTo>
                      <a:lnTo>
                        <a:pt x="1153" y="3603"/>
                      </a:lnTo>
                      <a:lnTo>
                        <a:pt x="2017" y="3267"/>
                      </a:lnTo>
                      <a:lnTo>
                        <a:pt x="2882" y="2978"/>
                      </a:lnTo>
                      <a:lnTo>
                        <a:pt x="3794" y="2738"/>
                      </a:lnTo>
                      <a:lnTo>
                        <a:pt x="5571" y="2306"/>
                      </a:lnTo>
                      <a:lnTo>
                        <a:pt x="7012" y="2066"/>
                      </a:lnTo>
                      <a:lnTo>
                        <a:pt x="7204" y="2018"/>
                      </a:lnTo>
                      <a:lnTo>
                        <a:pt x="7396" y="1922"/>
                      </a:lnTo>
                      <a:lnTo>
                        <a:pt x="7540" y="1778"/>
                      </a:lnTo>
                      <a:lnTo>
                        <a:pt x="7684" y="1634"/>
                      </a:lnTo>
                      <a:lnTo>
                        <a:pt x="7781" y="1490"/>
                      </a:lnTo>
                      <a:lnTo>
                        <a:pt x="7829" y="1298"/>
                      </a:lnTo>
                      <a:lnTo>
                        <a:pt x="7877" y="1105"/>
                      </a:lnTo>
                      <a:lnTo>
                        <a:pt x="7877" y="865"/>
                      </a:lnTo>
                      <a:lnTo>
                        <a:pt x="7732" y="577"/>
                      </a:lnTo>
                      <a:lnTo>
                        <a:pt x="7540" y="289"/>
                      </a:lnTo>
                      <a:lnTo>
                        <a:pt x="7300" y="97"/>
                      </a:lnTo>
                      <a:lnTo>
                        <a:pt x="696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47"/>
                <p:cNvSpPr/>
                <p:nvPr/>
              </p:nvSpPr>
              <p:spPr>
                <a:xfrm>
                  <a:off x="4422300" y="2338800"/>
                  <a:ext cx="145300" cy="126100"/>
                </a:xfrm>
                <a:custGeom>
                  <a:avLst/>
                  <a:gdLst/>
                  <a:ahLst/>
                  <a:cxnLst/>
                  <a:rect l="l" t="t" r="r" b="b"/>
                  <a:pathLst>
                    <a:path w="5812" h="5044" extrusionOk="0">
                      <a:moveTo>
                        <a:pt x="3363" y="1"/>
                      </a:moveTo>
                      <a:lnTo>
                        <a:pt x="3123" y="145"/>
                      </a:lnTo>
                      <a:lnTo>
                        <a:pt x="2834" y="337"/>
                      </a:lnTo>
                      <a:lnTo>
                        <a:pt x="2498" y="625"/>
                      </a:lnTo>
                      <a:lnTo>
                        <a:pt x="2210" y="961"/>
                      </a:lnTo>
                      <a:lnTo>
                        <a:pt x="1922" y="1345"/>
                      </a:lnTo>
                      <a:lnTo>
                        <a:pt x="1298" y="2162"/>
                      </a:lnTo>
                      <a:lnTo>
                        <a:pt x="769" y="2978"/>
                      </a:lnTo>
                      <a:lnTo>
                        <a:pt x="385" y="3699"/>
                      </a:lnTo>
                      <a:lnTo>
                        <a:pt x="1" y="4419"/>
                      </a:lnTo>
                      <a:lnTo>
                        <a:pt x="4179" y="5043"/>
                      </a:lnTo>
                      <a:lnTo>
                        <a:pt x="4515" y="4707"/>
                      </a:lnTo>
                      <a:lnTo>
                        <a:pt x="4899" y="4323"/>
                      </a:lnTo>
                      <a:lnTo>
                        <a:pt x="5284" y="3891"/>
                      </a:lnTo>
                      <a:lnTo>
                        <a:pt x="5572" y="3362"/>
                      </a:lnTo>
                      <a:lnTo>
                        <a:pt x="5716" y="3122"/>
                      </a:lnTo>
                      <a:lnTo>
                        <a:pt x="5812" y="2882"/>
                      </a:lnTo>
                      <a:lnTo>
                        <a:pt x="5812" y="2642"/>
                      </a:lnTo>
                      <a:lnTo>
                        <a:pt x="5764" y="2402"/>
                      </a:lnTo>
                      <a:lnTo>
                        <a:pt x="5668" y="2210"/>
                      </a:lnTo>
                      <a:lnTo>
                        <a:pt x="5524" y="2018"/>
                      </a:lnTo>
                      <a:lnTo>
                        <a:pt x="5284" y="1874"/>
                      </a:lnTo>
                      <a:lnTo>
                        <a:pt x="5044" y="1778"/>
                      </a:lnTo>
                      <a:lnTo>
                        <a:pt x="4803" y="1730"/>
                      </a:lnTo>
                      <a:lnTo>
                        <a:pt x="4563" y="1730"/>
                      </a:lnTo>
                      <a:lnTo>
                        <a:pt x="4035" y="1778"/>
                      </a:lnTo>
                      <a:lnTo>
                        <a:pt x="3555" y="1874"/>
                      </a:lnTo>
                      <a:lnTo>
                        <a:pt x="3123" y="2066"/>
                      </a:lnTo>
                      <a:lnTo>
                        <a:pt x="2786" y="2258"/>
                      </a:lnTo>
                      <a:lnTo>
                        <a:pt x="2498" y="2450"/>
                      </a:lnTo>
                      <a:lnTo>
                        <a:pt x="2498" y="2450"/>
                      </a:lnTo>
                      <a:lnTo>
                        <a:pt x="2834" y="2066"/>
                      </a:lnTo>
                      <a:lnTo>
                        <a:pt x="3171" y="1682"/>
                      </a:lnTo>
                      <a:lnTo>
                        <a:pt x="3555" y="1249"/>
                      </a:lnTo>
                      <a:lnTo>
                        <a:pt x="3843" y="817"/>
                      </a:lnTo>
                      <a:lnTo>
                        <a:pt x="3939" y="577"/>
                      </a:lnTo>
                      <a:lnTo>
                        <a:pt x="3987" y="433"/>
                      </a:lnTo>
                      <a:lnTo>
                        <a:pt x="4035" y="241"/>
                      </a:lnTo>
                      <a:lnTo>
                        <a:pt x="3939" y="97"/>
                      </a:lnTo>
                      <a:lnTo>
                        <a:pt x="3843" y="49"/>
                      </a:lnTo>
                      <a:lnTo>
                        <a:pt x="365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4" name="TextBox 3">
            <a:extLst>
              <a:ext uri="{FF2B5EF4-FFF2-40B4-BE49-F238E27FC236}">
                <a16:creationId xmlns:a16="http://schemas.microsoft.com/office/drawing/2014/main" id="{BA641EE2-3FD0-A91A-9CCA-950E033A0925}"/>
              </a:ext>
            </a:extLst>
          </p:cNvPr>
          <p:cNvSpPr txBox="1"/>
          <p:nvPr/>
        </p:nvSpPr>
        <p:spPr>
          <a:xfrm>
            <a:off x="8362947" y="4881890"/>
            <a:ext cx="1901952" cy="261610"/>
          </a:xfrm>
          <a:prstGeom prst="rect">
            <a:avLst/>
          </a:prstGeom>
          <a:noFill/>
        </p:spPr>
        <p:txBody>
          <a:bodyPr wrap="square" rtlCol="0">
            <a:spAutoFit/>
          </a:bodyPr>
          <a:lstStyle/>
          <a:p>
            <a:r>
              <a:rPr lang="en-DE" sz="1100" dirty="0"/>
              <a:t>3</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341"/>
        <p:cNvGrpSpPr/>
        <p:nvPr/>
      </p:nvGrpSpPr>
      <p:grpSpPr>
        <a:xfrm>
          <a:off x="0" y="0"/>
          <a:ext cx="0" cy="0"/>
          <a:chOff x="0" y="0"/>
          <a:chExt cx="0" cy="0"/>
        </a:xfrm>
      </p:grpSpPr>
      <p:sp>
        <p:nvSpPr>
          <p:cNvPr id="3342" name="Google Shape;3342;p4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User interviews</a:t>
            </a:r>
            <a:endParaRPr b="1" dirty="0"/>
          </a:p>
        </p:txBody>
      </p:sp>
      <p:sp>
        <p:nvSpPr>
          <p:cNvPr id="3346" name="Google Shape;3346;p48"/>
          <p:cNvSpPr txBox="1">
            <a:spLocks noGrp="1"/>
          </p:cNvSpPr>
          <p:nvPr>
            <p:ph type="subTitle" idx="4"/>
          </p:nvPr>
        </p:nvSpPr>
        <p:spPr>
          <a:xfrm>
            <a:off x="2267598" y="1825548"/>
            <a:ext cx="1144906" cy="36004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9 children</a:t>
            </a:r>
            <a:endParaRPr dirty="0"/>
          </a:p>
        </p:txBody>
      </p:sp>
      <p:grpSp>
        <p:nvGrpSpPr>
          <p:cNvPr id="8" name="Google Shape;10852;p125">
            <a:extLst>
              <a:ext uri="{FF2B5EF4-FFF2-40B4-BE49-F238E27FC236}">
                <a16:creationId xmlns:a16="http://schemas.microsoft.com/office/drawing/2014/main" id="{6389CAEA-0F31-6EF0-3075-B8ABCF09A5DD}"/>
              </a:ext>
            </a:extLst>
          </p:cNvPr>
          <p:cNvGrpSpPr/>
          <p:nvPr/>
        </p:nvGrpSpPr>
        <p:grpSpPr>
          <a:xfrm>
            <a:off x="1561832" y="1776814"/>
            <a:ext cx="464932" cy="459975"/>
            <a:chOff x="581525" y="3254850"/>
            <a:chExt cx="297750" cy="294575"/>
          </a:xfrm>
        </p:grpSpPr>
        <p:sp>
          <p:nvSpPr>
            <p:cNvPr id="9" name="Google Shape;10853;p125">
              <a:extLst>
                <a:ext uri="{FF2B5EF4-FFF2-40B4-BE49-F238E27FC236}">
                  <a16:creationId xmlns:a16="http://schemas.microsoft.com/office/drawing/2014/main" id="{6FC9BAC5-00AA-99DB-89C9-D5A4FF3875BB}"/>
                </a:ext>
              </a:extLst>
            </p:cNvPr>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854;p125">
              <a:extLst>
                <a:ext uri="{FF2B5EF4-FFF2-40B4-BE49-F238E27FC236}">
                  <a16:creationId xmlns:a16="http://schemas.microsoft.com/office/drawing/2014/main" id="{C235B9E4-5FE0-6BA6-F25C-CBA7957CB9AF}"/>
                </a:ext>
              </a:extLst>
            </p:cNvPr>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 name="Google Shape;10855;p125">
              <a:extLst>
                <a:ext uri="{FF2B5EF4-FFF2-40B4-BE49-F238E27FC236}">
                  <a16:creationId xmlns:a16="http://schemas.microsoft.com/office/drawing/2014/main" id="{907ABB5E-7AB5-A1FD-91B7-CF8D3A347D34}"/>
                </a:ext>
              </a:extLst>
            </p:cNvPr>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2" name="Google Shape;10793;p125">
            <a:extLst>
              <a:ext uri="{FF2B5EF4-FFF2-40B4-BE49-F238E27FC236}">
                <a16:creationId xmlns:a16="http://schemas.microsoft.com/office/drawing/2014/main" id="{F69FB6FC-DBDA-17A6-7DBD-06EB685EA329}"/>
              </a:ext>
            </a:extLst>
          </p:cNvPr>
          <p:cNvGrpSpPr/>
          <p:nvPr/>
        </p:nvGrpSpPr>
        <p:grpSpPr>
          <a:xfrm>
            <a:off x="1500745" y="2703333"/>
            <a:ext cx="368186" cy="366364"/>
            <a:chOff x="-62151950" y="4111775"/>
            <a:chExt cx="318225" cy="316650"/>
          </a:xfrm>
        </p:grpSpPr>
        <p:sp>
          <p:nvSpPr>
            <p:cNvPr id="13" name="Google Shape;10794;p125">
              <a:extLst>
                <a:ext uri="{FF2B5EF4-FFF2-40B4-BE49-F238E27FC236}">
                  <a16:creationId xmlns:a16="http://schemas.microsoft.com/office/drawing/2014/main" id="{9241A53F-97EC-4568-D371-2F21ABE022FE}"/>
                </a:ext>
              </a:extLst>
            </p:cNvPr>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0795;p125">
              <a:extLst>
                <a:ext uri="{FF2B5EF4-FFF2-40B4-BE49-F238E27FC236}">
                  <a16:creationId xmlns:a16="http://schemas.microsoft.com/office/drawing/2014/main" id="{31C95208-8384-B9BD-C0E5-058583DACF5C}"/>
                </a:ext>
              </a:extLst>
            </p:cNvPr>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0796;p125">
              <a:extLst>
                <a:ext uri="{FF2B5EF4-FFF2-40B4-BE49-F238E27FC236}">
                  <a16:creationId xmlns:a16="http://schemas.microsoft.com/office/drawing/2014/main" id="{B289E52F-3944-6B17-30C0-DAF8792CC106}"/>
                </a:ext>
              </a:extLst>
            </p:cNvPr>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0797;p125">
              <a:extLst>
                <a:ext uri="{FF2B5EF4-FFF2-40B4-BE49-F238E27FC236}">
                  <a16:creationId xmlns:a16="http://schemas.microsoft.com/office/drawing/2014/main" id="{F677C1D7-0569-6C29-AEED-B1DF4249FA57}"/>
                </a:ext>
              </a:extLst>
            </p:cNvPr>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 name="Google Shape;3346;p48">
            <a:extLst>
              <a:ext uri="{FF2B5EF4-FFF2-40B4-BE49-F238E27FC236}">
                <a16:creationId xmlns:a16="http://schemas.microsoft.com/office/drawing/2014/main" id="{FC02B066-8CBD-71A5-D93C-D20859C4A40A}"/>
              </a:ext>
            </a:extLst>
          </p:cNvPr>
          <p:cNvSpPr txBox="1">
            <a:spLocks/>
          </p:cNvSpPr>
          <p:nvPr/>
        </p:nvSpPr>
        <p:spPr>
          <a:xfrm>
            <a:off x="2368748" y="2599903"/>
            <a:ext cx="2087512" cy="62881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2800"/>
              <a:buFont typeface="Exo 2"/>
              <a:buNone/>
              <a:defRPr sz="1400" b="0" i="0" u="none" strike="noStrike" cap="none">
                <a:solidFill>
                  <a:schemeClr val="dk1"/>
                </a:solidFill>
                <a:latin typeface="Exo 2"/>
                <a:ea typeface="Exo 2"/>
                <a:cs typeface="Exo 2"/>
                <a:sym typeface="Exo 2"/>
              </a:defRPr>
            </a:lvl1pPr>
            <a:lvl2pPr marL="914400" marR="0" lvl="1" indent="-317500" algn="ctr" rtl="0">
              <a:lnSpc>
                <a:spcPct val="100000"/>
              </a:lnSpc>
              <a:spcBef>
                <a:spcPts val="0"/>
              </a:spcBef>
              <a:spcAft>
                <a:spcPts val="0"/>
              </a:spcAft>
              <a:buClr>
                <a:schemeClr val="dk1"/>
              </a:buClr>
              <a:buSzPts val="2800"/>
              <a:buFont typeface="Exo 2"/>
              <a:buNone/>
              <a:defRPr sz="2800" b="0" i="0" u="none" strike="noStrike" cap="none">
                <a:solidFill>
                  <a:schemeClr val="dk1"/>
                </a:solidFill>
                <a:latin typeface="Exo 2"/>
                <a:ea typeface="Exo 2"/>
                <a:cs typeface="Exo 2"/>
                <a:sym typeface="Exo 2"/>
              </a:defRPr>
            </a:lvl2pPr>
            <a:lvl3pPr marL="1371600" marR="0" lvl="2" indent="-317500" algn="ctr" rtl="0">
              <a:lnSpc>
                <a:spcPct val="100000"/>
              </a:lnSpc>
              <a:spcBef>
                <a:spcPts val="0"/>
              </a:spcBef>
              <a:spcAft>
                <a:spcPts val="0"/>
              </a:spcAft>
              <a:buClr>
                <a:schemeClr val="dk1"/>
              </a:buClr>
              <a:buSzPts val="2800"/>
              <a:buFont typeface="Exo 2"/>
              <a:buNone/>
              <a:defRPr sz="2800" b="0" i="0" u="none" strike="noStrike" cap="none">
                <a:solidFill>
                  <a:schemeClr val="dk1"/>
                </a:solidFill>
                <a:latin typeface="Exo 2"/>
                <a:ea typeface="Exo 2"/>
                <a:cs typeface="Exo 2"/>
                <a:sym typeface="Exo 2"/>
              </a:defRPr>
            </a:lvl3pPr>
            <a:lvl4pPr marL="1828800" marR="0" lvl="3" indent="-317500" algn="ctr" rtl="0">
              <a:lnSpc>
                <a:spcPct val="100000"/>
              </a:lnSpc>
              <a:spcBef>
                <a:spcPts val="0"/>
              </a:spcBef>
              <a:spcAft>
                <a:spcPts val="0"/>
              </a:spcAft>
              <a:buClr>
                <a:schemeClr val="dk1"/>
              </a:buClr>
              <a:buSzPts val="2800"/>
              <a:buFont typeface="Exo 2"/>
              <a:buNone/>
              <a:defRPr sz="2800" b="0" i="0" u="none" strike="noStrike" cap="none">
                <a:solidFill>
                  <a:schemeClr val="dk1"/>
                </a:solidFill>
                <a:latin typeface="Exo 2"/>
                <a:ea typeface="Exo 2"/>
                <a:cs typeface="Exo 2"/>
                <a:sym typeface="Exo 2"/>
              </a:defRPr>
            </a:lvl4pPr>
            <a:lvl5pPr marL="2286000" marR="0" lvl="4" indent="-317500" algn="ctr" rtl="0">
              <a:lnSpc>
                <a:spcPct val="100000"/>
              </a:lnSpc>
              <a:spcBef>
                <a:spcPts val="0"/>
              </a:spcBef>
              <a:spcAft>
                <a:spcPts val="0"/>
              </a:spcAft>
              <a:buClr>
                <a:schemeClr val="dk1"/>
              </a:buClr>
              <a:buSzPts val="2800"/>
              <a:buFont typeface="Exo 2"/>
              <a:buNone/>
              <a:defRPr sz="2800" b="0" i="0" u="none" strike="noStrike" cap="none">
                <a:solidFill>
                  <a:schemeClr val="dk1"/>
                </a:solidFill>
                <a:latin typeface="Exo 2"/>
                <a:ea typeface="Exo 2"/>
                <a:cs typeface="Exo 2"/>
                <a:sym typeface="Exo 2"/>
              </a:defRPr>
            </a:lvl5pPr>
            <a:lvl6pPr marL="2743200" marR="0" lvl="5" indent="-317500" algn="ctr" rtl="0">
              <a:lnSpc>
                <a:spcPct val="100000"/>
              </a:lnSpc>
              <a:spcBef>
                <a:spcPts val="0"/>
              </a:spcBef>
              <a:spcAft>
                <a:spcPts val="0"/>
              </a:spcAft>
              <a:buClr>
                <a:schemeClr val="dk1"/>
              </a:buClr>
              <a:buSzPts val="2800"/>
              <a:buFont typeface="Exo 2"/>
              <a:buNone/>
              <a:defRPr sz="2800" b="0" i="0" u="none" strike="noStrike" cap="none">
                <a:solidFill>
                  <a:schemeClr val="dk1"/>
                </a:solidFill>
                <a:latin typeface="Exo 2"/>
                <a:ea typeface="Exo 2"/>
                <a:cs typeface="Exo 2"/>
                <a:sym typeface="Exo 2"/>
              </a:defRPr>
            </a:lvl6pPr>
            <a:lvl7pPr marL="3200400" marR="0" lvl="6" indent="-317500" algn="ctr" rtl="0">
              <a:lnSpc>
                <a:spcPct val="100000"/>
              </a:lnSpc>
              <a:spcBef>
                <a:spcPts val="0"/>
              </a:spcBef>
              <a:spcAft>
                <a:spcPts val="0"/>
              </a:spcAft>
              <a:buClr>
                <a:schemeClr val="dk1"/>
              </a:buClr>
              <a:buSzPts val="2800"/>
              <a:buFont typeface="Exo 2"/>
              <a:buNone/>
              <a:defRPr sz="2800" b="0" i="0" u="none" strike="noStrike" cap="none">
                <a:solidFill>
                  <a:schemeClr val="dk1"/>
                </a:solidFill>
                <a:latin typeface="Exo 2"/>
                <a:ea typeface="Exo 2"/>
                <a:cs typeface="Exo 2"/>
                <a:sym typeface="Exo 2"/>
              </a:defRPr>
            </a:lvl7pPr>
            <a:lvl8pPr marL="3657600" marR="0" lvl="7" indent="-317500" algn="ctr" rtl="0">
              <a:lnSpc>
                <a:spcPct val="100000"/>
              </a:lnSpc>
              <a:spcBef>
                <a:spcPts val="0"/>
              </a:spcBef>
              <a:spcAft>
                <a:spcPts val="0"/>
              </a:spcAft>
              <a:buClr>
                <a:schemeClr val="dk1"/>
              </a:buClr>
              <a:buSzPts val="2800"/>
              <a:buFont typeface="Exo 2"/>
              <a:buNone/>
              <a:defRPr sz="2800" b="0" i="0" u="none" strike="noStrike" cap="none">
                <a:solidFill>
                  <a:schemeClr val="dk1"/>
                </a:solidFill>
                <a:latin typeface="Exo 2"/>
                <a:ea typeface="Exo 2"/>
                <a:cs typeface="Exo 2"/>
                <a:sym typeface="Exo 2"/>
              </a:defRPr>
            </a:lvl8pPr>
            <a:lvl9pPr marL="4114800" marR="0" lvl="8" indent="-317500" algn="ctr" rtl="0">
              <a:lnSpc>
                <a:spcPct val="100000"/>
              </a:lnSpc>
              <a:spcBef>
                <a:spcPts val="0"/>
              </a:spcBef>
              <a:spcAft>
                <a:spcPts val="0"/>
              </a:spcAft>
              <a:buClr>
                <a:schemeClr val="dk1"/>
              </a:buClr>
              <a:buSzPts val="2800"/>
              <a:buFont typeface="Exo 2"/>
              <a:buNone/>
              <a:defRPr sz="2800" b="0" i="0" u="none" strike="noStrike" cap="none">
                <a:solidFill>
                  <a:schemeClr val="dk1"/>
                </a:solidFill>
                <a:latin typeface="Exo 2"/>
                <a:ea typeface="Exo 2"/>
                <a:cs typeface="Exo 2"/>
                <a:sym typeface="Exo 2"/>
              </a:defRPr>
            </a:lvl9pPr>
          </a:lstStyle>
          <a:p>
            <a:pPr marL="0" indent="0" algn="l"/>
            <a:r>
              <a:rPr lang="en-GB" dirty="0"/>
              <a:t>Age: 6 -12 years</a:t>
            </a:r>
          </a:p>
          <a:p>
            <a:pPr marL="0" indent="0" algn="l"/>
            <a:r>
              <a:rPr lang="en-GB" dirty="0"/>
              <a:t>Average age: 9,7 years</a:t>
            </a:r>
          </a:p>
        </p:txBody>
      </p:sp>
      <p:graphicFrame>
        <p:nvGraphicFramePr>
          <p:cNvPr id="18" name="Chart 17">
            <a:extLst>
              <a:ext uri="{FF2B5EF4-FFF2-40B4-BE49-F238E27FC236}">
                <a16:creationId xmlns:a16="http://schemas.microsoft.com/office/drawing/2014/main" id="{32EAC3C2-CA0D-8AC3-786D-0B7EF5AEC2C8}"/>
              </a:ext>
            </a:extLst>
          </p:cNvPr>
          <p:cNvGraphicFramePr>
            <a:graphicFrameLocks/>
          </p:cNvGraphicFramePr>
          <p:nvPr>
            <p:extLst>
              <p:ext uri="{D42A27DB-BD31-4B8C-83A1-F6EECF244321}">
                <p14:modId xmlns:p14="http://schemas.microsoft.com/office/powerpoint/2010/main" val="492263058"/>
              </p:ext>
            </p:extLst>
          </p:nvPr>
        </p:nvGraphicFramePr>
        <p:xfrm>
          <a:off x="4572000" y="1502558"/>
          <a:ext cx="3563972" cy="2138383"/>
        </p:xfrm>
        <a:graphic>
          <a:graphicData uri="http://schemas.openxmlformats.org/drawingml/2006/chart">
            <c:chart xmlns:c="http://schemas.openxmlformats.org/drawingml/2006/chart" xmlns:r="http://schemas.openxmlformats.org/officeDocument/2006/relationships" r:id="rId3"/>
          </a:graphicData>
        </a:graphic>
      </p:graphicFrame>
      <p:sp>
        <p:nvSpPr>
          <p:cNvPr id="21" name="TextBox 20">
            <a:extLst>
              <a:ext uri="{FF2B5EF4-FFF2-40B4-BE49-F238E27FC236}">
                <a16:creationId xmlns:a16="http://schemas.microsoft.com/office/drawing/2014/main" id="{E17B5F48-0ED2-EB9D-EBE9-04A5C081FE9F}"/>
              </a:ext>
            </a:extLst>
          </p:cNvPr>
          <p:cNvSpPr txBox="1"/>
          <p:nvPr/>
        </p:nvSpPr>
        <p:spPr>
          <a:xfrm>
            <a:off x="8362947" y="4881890"/>
            <a:ext cx="1901952" cy="261610"/>
          </a:xfrm>
          <a:prstGeom prst="rect">
            <a:avLst/>
          </a:prstGeom>
          <a:noFill/>
        </p:spPr>
        <p:txBody>
          <a:bodyPr wrap="square" rtlCol="0">
            <a:spAutoFit/>
          </a:bodyPr>
          <a:lstStyle/>
          <a:p>
            <a:r>
              <a:rPr lang="en-DE" sz="1100" dirty="0"/>
              <a:t>4</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341"/>
        <p:cNvGrpSpPr/>
        <p:nvPr/>
      </p:nvGrpSpPr>
      <p:grpSpPr>
        <a:xfrm>
          <a:off x="0" y="0"/>
          <a:ext cx="0" cy="0"/>
          <a:chOff x="0" y="0"/>
          <a:chExt cx="0" cy="0"/>
        </a:xfrm>
      </p:grpSpPr>
      <p:sp>
        <p:nvSpPr>
          <p:cNvPr id="3342" name="Google Shape;3342;p4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User interviews</a:t>
            </a:r>
            <a:endParaRPr b="1" dirty="0"/>
          </a:p>
        </p:txBody>
      </p:sp>
      <p:graphicFrame>
        <p:nvGraphicFramePr>
          <p:cNvPr id="2" name="Chart 1">
            <a:extLst>
              <a:ext uri="{FF2B5EF4-FFF2-40B4-BE49-F238E27FC236}">
                <a16:creationId xmlns:a16="http://schemas.microsoft.com/office/drawing/2014/main" id="{44CF9870-ED83-4A89-12CB-772652ED0918}"/>
              </a:ext>
            </a:extLst>
          </p:cNvPr>
          <p:cNvGraphicFramePr>
            <a:graphicFrameLocks/>
          </p:cNvGraphicFramePr>
          <p:nvPr>
            <p:extLst>
              <p:ext uri="{D42A27DB-BD31-4B8C-83A1-F6EECF244321}">
                <p14:modId xmlns:p14="http://schemas.microsoft.com/office/powerpoint/2010/main" val="1862122582"/>
              </p:ext>
            </p:extLst>
          </p:nvPr>
        </p:nvGraphicFramePr>
        <p:xfrm>
          <a:off x="4456260" y="1635909"/>
          <a:ext cx="3907410" cy="2340793"/>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5" name="Chart 4">
            <a:extLst>
              <a:ext uri="{FF2B5EF4-FFF2-40B4-BE49-F238E27FC236}">
                <a16:creationId xmlns:a16="http://schemas.microsoft.com/office/drawing/2014/main" id="{47584679-918B-930C-9740-2F245F2BB309}"/>
              </a:ext>
            </a:extLst>
          </p:cNvPr>
          <p:cNvGraphicFramePr>
            <a:graphicFrameLocks/>
          </p:cNvGraphicFramePr>
          <p:nvPr>
            <p:extLst>
              <p:ext uri="{D42A27DB-BD31-4B8C-83A1-F6EECF244321}">
                <p14:modId xmlns:p14="http://schemas.microsoft.com/office/powerpoint/2010/main" val="1312212629"/>
              </p:ext>
            </p:extLst>
          </p:nvPr>
        </p:nvGraphicFramePr>
        <p:xfrm>
          <a:off x="560894" y="1635909"/>
          <a:ext cx="4011106" cy="2391507"/>
        </p:xfrm>
        <a:graphic>
          <a:graphicData uri="http://schemas.openxmlformats.org/drawingml/2006/chart">
            <c:chart xmlns:c="http://schemas.openxmlformats.org/drawingml/2006/chart" xmlns:r="http://schemas.openxmlformats.org/officeDocument/2006/relationships" r:id="rId4"/>
          </a:graphicData>
        </a:graphic>
      </p:graphicFrame>
      <p:sp>
        <p:nvSpPr>
          <p:cNvPr id="6" name="TextBox 5">
            <a:extLst>
              <a:ext uri="{FF2B5EF4-FFF2-40B4-BE49-F238E27FC236}">
                <a16:creationId xmlns:a16="http://schemas.microsoft.com/office/drawing/2014/main" id="{E0F558AE-0D57-E2B4-1383-19536450C448}"/>
              </a:ext>
            </a:extLst>
          </p:cNvPr>
          <p:cNvSpPr txBox="1"/>
          <p:nvPr/>
        </p:nvSpPr>
        <p:spPr>
          <a:xfrm>
            <a:off x="8362947" y="4881890"/>
            <a:ext cx="1901952" cy="261610"/>
          </a:xfrm>
          <a:prstGeom prst="rect">
            <a:avLst/>
          </a:prstGeom>
          <a:noFill/>
        </p:spPr>
        <p:txBody>
          <a:bodyPr wrap="square" rtlCol="0">
            <a:spAutoFit/>
          </a:bodyPr>
          <a:lstStyle/>
          <a:p>
            <a:r>
              <a:rPr lang="en-DE" sz="1100" dirty="0"/>
              <a:t>5</a:t>
            </a:r>
          </a:p>
        </p:txBody>
      </p:sp>
    </p:spTree>
    <p:extLst>
      <p:ext uri="{BB962C8B-B14F-4D97-AF65-F5344CB8AC3E}">
        <p14:creationId xmlns:p14="http://schemas.microsoft.com/office/powerpoint/2010/main" val="5917128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341"/>
        <p:cNvGrpSpPr/>
        <p:nvPr/>
      </p:nvGrpSpPr>
      <p:grpSpPr>
        <a:xfrm>
          <a:off x="0" y="0"/>
          <a:ext cx="0" cy="0"/>
          <a:chOff x="0" y="0"/>
          <a:chExt cx="0" cy="0"/>
        </a:xfrm>
      </p:grpSpPr>
      <p:sp>
        <p:nvSpPr>
          <p:cNvPr id="3342" name="Google Shape;3342;p4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User interviews</a:t>
            </a:r>
            <a:endParaRPr dirty="0"/>
          </a:p>
        </p:txBody>
      </p:sp>
      <p:sp>
        <p:nvSpPr>
          <p:cNvPr id="3343" name="Google Shape;3343;p48"/>
          <p:cNvSpPr txBox="1">
            <a:spLocks noGrp="1"/>
          </p:cNvSpPr>
          <p:nvPr>
            <p:ph type="title" idx="2"/>
          </p:nvPr>
        </p:nvSpPr>
        <p:spPr>
          <a:xfrm>
            <a:off x="1581275" y="1339350"/>
            <a:ext cx="2773200" cy="558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Used by children:</a:t>
            </a:r>
            <a:endParaRPr dirty="0"/>
          </a:p>
        </p:txBody>
      </p:sp>
      <p:sp>
        <p:nvSpPr>
          <p:cNvPr id="3344" name="Google Shape;3344;p48"/>
          <p:cNvSpPr txBox="1">
            <a:spLocks noGrp="1"/>
          </p:cNvSpPr>
          <p:nvPr>
            <p:ph type="title" idx="3"/>
          </p:nvPr>
        </p:nvSpPr>
        <p:spPr>
          <a:xfrm>
            <a:off x="4788886" y="1339350"/>
            <a:ext cx="2879881" cy="558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Desired by parents:</a:t>
            </a:r>
            <a:endParaRPr dirty="0"/>
          </a:p>
        </p:txBody>
      </p:sp>
      <p:sp>
        <p:nvSpPr>
          <p:cNvPr id="3345" name="Google Shape;3345;p48"/>
          <p:cNvSpPr txBox="1">
            <a:spLocks noGrp="1"/>
          </p:cNvSpPr>
          <p:nvPr>
            <p:ph type="subTitle" idx="1"/>
          </p:nvPr>
        </p:nvSpPr>
        <p:spPr>
          <a:xfrm>
            <a:off x="4788887" y="2058000"/>
            <a:ext cx="3459567" cy="171272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 Reduce gaming du</a:t>
            </a:r>
            <a:r>
              <a:rPr lang="en-GB" dirty="0"/>
              <a:t>r</a:t>
            </a:r>
            <a:r>
              <a:rPr lang="en" dirty="0" err="1"/>
              <a:t>ation</a:t>
            </a:r>
            <a:endParaRPr lang="en" dirty="0"/>
          </a:p>
          <a:p>
            <a:pPr marL="0" lvl="0" indent="0" algn="l" rtl="0">
              <a:spcBef>
                <a:spcPts val="0"/>
              </a:spcBef>
              <a:spcAft>
                <a:spcPts val="0"/>
              </a:spcAft>
              <a:buNone/>
            </a:pPr>
            <a:r>
              <a:rPr lang="en" dirty="0"/>
              <a:t>- Learn something new</a:t>
            </a:r>
          </a:p>
          <a:p>
            <a:pPr marL="0" lvl="0" indent="0" algn="l" rtl="0">
              <a:spcBef>
                <a:spcPts val="0"/>
              </a:spcBef>
              <a:spcAft>
                <a:spcPts val="0"/>
              </a:spcAft>
            </a:pPr>
            <a:r>
              <a:rPr lang="de-DE" dirty="0"/>
              <a:t>- More </a:t>
            </a:r>
            <a:r>
              <a:rPr lang="de-DE" dirty="0" err="1"/>
              <a:t>interaction</a:t>
            </a:r>
            <a:r>
              <a:rPr lang="de-DE" dirty="0"/>
              <a:t> </a:t>
            </a:r>
            <a:r>
              <a:rPr lang="de-DE" dirty="0" err="1"/>
              <a:t>with</a:t>
            </a:r>
            <a:r>
              <a:rPr lang="de-DE" dirty="0"/>
              <a:t> </a:t>
            </a:r>
            <a:r>
              <a:rPr lang="de-DE" dirty="0" err="1"/>
              <a:t>the</a:t>
            </a:r>
            <a:r>
              <a:rPr lang="de-DE" dirty="0"/>
              <a:t> </a:t>
            </a:r>
            <a:r>
              <a:rPr lang="de-DE" dirty="0" err="1"/>
              <a:t>adults</a:t>
            </a:r>
            <a:endParaRPr lang="de-DE" dirty="0"/>
          </a:p>
          <a:p>
            <a:pPr marL="0" lvl="0" indent="0" algn="l" rtl="0">
              <a:spcBef>
                <a:spcPts val="0"/>
              </a:spcBef>
              <a:spcAft>
                <a:spcPts val="0"/>
              </a:spcAft>
            </a:pPr>
            <a:r>
              <a:rPr lang="de-DE" dirty="0"/>
              <a:t>- Games </a:t>
            </a:r>
            <a:r>
              <a:rPr lang="de-DE" dirty="0" err="1"/>
              <a:t>for</a:t>
            </a:r>
            <a:r>
              <a:rPr lang="de-DE" dirty="0"/>
              <a:t> </a:t>
            </a:r>
            <a:r>
              <a:rPr lang="de-DE" dirty="0" err="1"/>
              <a:t>siblings</a:t>
            </a:r>
            <a:r>
              <a:rPr lang="de-DE" dirty="0"/>
              <a:t> </a:t>
            </a:r>
            <a:r>
              <a:rPr lang="de-DE" dirty="0" err="1"/>
              <a:t>to</a:t>
            </a:r>
            <a:r>
              <a:rPr lang="de-DE" dirty="0"/>
              <a:t> </a:t>
            </a:r>
            <a:r>
              <a:rPr lang="de-DE" dirty="0" err="1"/>
              <a:t>play</a:t>
            </a:r>
            <a:r>
              <a:rPr lang="de-DE" dirty="0"/>
              <a:t> </a:t>
            </a:r>
            <a:r>
              <a:rPr lang="de-DE" dirty="0" err="1"/>
              <a:t>together</a:t>
            </a:r>
            <a:endParaRPr dirty="0"/>
          </a:p>
        </p:txBody>
      </p:sp>
      <p:sp>
        <p:nvSpPr>
          <p:cNvPr id="3346" name="Google Shape;3346;p48"/>
          <p:cNvSpPr txBox="1">
            <a:spLocks noGrp="1"/>
          </p:cNvSpPr>
          <p:nvPr>
            <p:ph type="subTitle" idx="4"/>
          </p:nvPr>
        </p:nvSpPr>
        <p:spPr>
          <a:xfrm>
            <a:off x="1581275" y="2058000"/>
            <a:ext cx="2821468" cy="178813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pPr>
            <a:r>
              <a:rPr lang="de-DE" dirty="0"/>
              <a:t>- Multiplayer </a:t>
            </a:r>
            <a:r>
              <a:rPr lang="de-DE" dirty="0" err="1"/>
              <a:t>games</a:t>
            </a:r>
            <a:endParaRPr lang="de-DE" dirty="0"/>
          </a:p>
          <a:p>
            <a:pPr marL="0" lvl="0" indent="0" algn="l" rtl="0">
              <a:spcBef>
                <a:spcPts val="0"/>
              </a:spcBef>
              <a:spcAft>
                <a:spcPts val="0"/>
              </a:spcAft>
            </a:pPr>
            <a:r>
              <a:rPr lang="de-DE" dirty="0"/>
              <a:t>- Games: Angry </a:t>
            </a:r>
            <a:r>
              <a:rPr lang="de-DE" dirty="0" err="1"/>
              <a:t>birds</a:t>
            </a:r>
            <a:r>
              <a:rPr lang="de-DE" dirty="0"/>
              <a:t>, Fruit Ninja</a:t>
            </a:r>
          </a:p>
          <a:p>
            <a:pPr marL="0" lvl="0" indent="0" algn="l" rtl="0">
              <a:spcBef>
                <a:spcPts val="0"/>
              </a:spcBef>
              <a:spcAft>
                <a:spcPts val="0"/>
              </a:spcAft>
            </a:pPr>
            <a:r>
              <a:rPr lang="de-DE" dirty="0"/>
              <a:t>- Reading </a:t>
            </a:r>
            <a:r>
              <a:rPr lang="de-DE" dirty="0" err="1"/>
              <a:t>short</a:t>
            </a:r>
            <a:r>
              <a:rPr lang="de-DE" dirty="0"/>
              <a:t> </a:t>
            </a:r>
            <a:r>
              <a:rPr lang="de-DE" dirty="0" err="1"/>
              <a:t>stories</a:t>
            </a:r>
            <a:endParaRPr lang="de-DE" dirty="0"/>
          </a:p>
          <a:p>
            <a:pPr marL="0" lvl="0" indent="0" algn="l" rtl="0">
              <a:spcBef>
                <a:spcPts val="0"/>
              </a:spcBef>
              <a:spcAft>
                <a:spcPts val="0"/>
              </a:spcAft>
            </a:pPr>
            <a:r>
              <a:rPr lang="de-DE" dirty="0"/>
              <a:t>- </a:t>
            </a:r>
            <a:r>
              <a:rPr lang="de-DE" dirty="0" err="1"/>
              <a:t>Counting</a:t>
            </a:r>
            <a:r>
              <a:rPr lang="de-DE" dirty="0"/>
              <a:t> </a:t>
            </a:r>
            <a:r>
              <a:rPr lang="de-DE" dirty="0" err="1"/>
              <a:t>games</a:t>
            </a:r>
            <a:endParaRPr lang="de-DE" dirty="0"/>
          </a:p>
          <a:p>
            <a:pPr marL="0" lvl="0" indent="0" algn="ctr" rtl="0">
              <a:spcBef>
                <a:spcPts val="0"/>
              </a:spcBef>
              <a:spcAft>
                <a:spcPts val="0"/>
              </a:spcAft>
            </a:pPr>
            <a:endParaRPr lang="de-DE" dirty="0"/>
          </a:p>
          <a:p>
            <a:pPr marL="0" lvl="0" indent="0" algn="ctr" rtl="0">
              <a:spcBef>
                <a:spcPts val="0"/>
              </a:spcBef>
              <a:spcAft>
                <a:spcPts val="0"/>
              </a:spcAft>
            </a:pPr>
            <a:endParaRPr lang="de-DE" dirty="0"/>
          </a:p>
          <a:p>
            <a:pPr marL="0" lvl="0" indent="0" algn="ctr" rtl="0">
              <a:spcBef>
                <a:spcPts val="0"/>
              </a:spcBef>
              <a:spcAft>
                <a:spcPts val="0"/>
              </a:spcAft>
            </a:pPr>
            <a:endParaRPr lang="de-DE" dirty="0"/>
          </a:p>
          <a:p>
            <a:pPr marL="0" lvl="0" indent="0" algn="ctr" rtl="0">
              <a:spcBef>
                <a:spcPts val="0"/>
              </a:spcBef>
              <a:spcAft>
                <a:spcPts val="0"/>
              </a:spcAft>
            </a:pPr>
            <a:endParaRPr dirty="0"/>
          </a:p>
        </p:txBody>
      </p:sp>
      <p:sp>
        <p:nvSpPr>
          <p:cNvPr id="2" name="TextBox 1">
            <a:extLst>
              <a:ext uri="{FF2B5EF4-FFF2-40B4-BE49-F238E27FC236}">
                <a16:creationId xmlns:a16="http://schemas.microsoft.com/office/drawing/2014/main" id="{E9E950FE-9C7E-CEFA-7A88-5DF677943FA7}"/>
              </a:ext>
            </a:extLst>
          </p:cNvPr>
          <p:cNvSpPr txBox="1"/>
          <p:nvPr/>
        </p:nvSpPr>
        <p:spPr>
          <a:xfrm>
            <a:off x="8362947" y="4881890"/>
            <a:ext cx="1901952" cy="261610"/>
          </a:xfrm>
          <a:prstGeom prst="rect">
            <a:avLst/>
          </a:prstGeom>
          <a:noFill/>
        </p:spPr>
        <p:txBody>
          <a:bodyPr wrap="square" rtlCol="0">
            <a:spAutoFit/>
          </a:bodyPr>
          <a:lstStyle/>
          <a:p>
            <a:r>
              <a:rPr lang="en-DE" sz="1100" dirty="0"/>
              <a:t>6</a:t>
            </a:r>
          </a:p>
        </p:txBody>
      </p:sp>
    </p:spTree>
    <p:extLst>
      <p:ext uri="{BB962C8B-B14F-4D97-AF65-F5344CB8AC3E}">
        <p14:creationId xmlns:p14="http://schemas.microsoft.com/office/powerpoint/2010/main" val="28959707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368"/>
        <p:cNvGrpSpPr/>
        <p:nvPr/>
      </p:nvGrpSpPr>
      <p:grpSpPr>
        <a:xfrm>
          <a:off x="0" y="0"/>
          <a:ext cx="0" cy="0"/>
          <a:chOff x="0" y="0"/>
          <a:chExt cx="0" cy="0"/>
        </a:xfrm>
      </p:grpSpPr>
      <p:pic>
        <p:nvPicPr>
          <p:cNvPr id="28" name="Picture 27">
            <a:extLst>
              <a:ext uri="{FF2B5EF4-FFF2-40B4-BE49-F238E27FC236}">
                <a16:creationId xmlns:a16="http://schemas.microsoft.com/office/drawing/2014/main" id="{C3CBA9F9-2263-7059-B103-BBCDF40CE98A}"/>
              </a:ext>
            </a:extLst>
          </p:cNvPr>
          <p:cNvPicPr>
            <a:picLocks noChangeAspect="1"/>
          </p:cNvPicPr>
          <p:nvPr/>
        </p:nvPicPr>
        <p:blipFill>
          <a:blip r:embed="rId3"/>
          <a:stretch>
            <a:fillRect/>
          </a:stretch>
        </p:blipFill>
        <p:spPr>
          <a:xfrm>
            <a:off x="4703134" y="1847799"/>
            <a:ext cx="4109082" cy="3175200"/>
          </a:xfrm>
          <a:prstGeom prst="rect">
            <a:avLst/>
          </a:prstGeom>
        </p:spPr>
      </p:pic>
      <p:sp>
        <p:nvSpPr>
          <p:cNvPr id="3375" name="Google Shape;3375;p50"/>
          <p:cNvSpPr txBox="1">
            <a:spLocks noGrp="1"/>
          </p:cNvSpPr>
          <p:nvPr>
            <p:ph type="title" idx="6"/>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de-DE" dirty="0"/>
              <a:t>Personas</a:t>
            </a:r>
            <a:endParaRPr dirty="0"/>
          </a:p>
        </p:txBody>
      </p:sp>
      <p:grpSp>
        <p:nvGrpSpPr>
          <p:cNvPr id="3383" name="Google Shape;3383;p50"/>
          <p:cNvGrpSpPr/>
          <p:nvPr/>
        </p:nvGrpSpPr>
        <p:grpSpPr>
          <a:xfrm>
            <a:off x="1859695" y="1904439"/>
            <a:ext cx="420971" cy="420971"/>
            <a:chOff x="4456875" y="1435075"/>
            <a:chExt cx="481825" cy="481825"/>
          </a:xfrm>
        </p:grpSpPr>
        <p:sp>
          <p:nvSpPr>
            <p:cNvPr id="3384" name="Google Shape;3384;p50"/>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385" name="Google Shape;3385;p50"/>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386" name="Google Shape;3386;p50"/>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387" name="Google Shape;3387;p50"/>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388" name="Google Shape;3388;p50"/>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389" name="Google Shape;3389;p50"/>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390" name="Google Shape;3390;p50"/>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391" name="Google Shape;3391;p50"/>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392" name="Google Shape;3392;p50"/>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393" name="Google Shape;3393;p50"/>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394" name="Google Shape;3394;p50"/>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395" name="Google Shape;3395;p50"/>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396" name="Google Shape;3396;p50"/>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397" name="Google Shape;3397;p50"/>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398" name="Google Shape;3398;p50"/>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399" name="Google Shape;3399;p50"/>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400" name="Google Shape;3400;p50"/>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401" name="Google Shape;3401;p50"/>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402" name="Google Shape;3402;p50"/>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pic>
        <p:nvPicPr>
          <p:cNvPr id="3" name="Picture 2">
            <a:extLst>
              <a:ext uri="{FF2B5EF4-FFF2-40B4-BE49-F238E27FC236}">
                <a16:creationId xmlns:a16="http://schemas.microsoft.com/office/drawing/2014/main" id="{2DCBF927-9227-51A8-567D-E966D8C7F95A}"/>
              </a:ext>
            </a:extLst>
          </p:cNvPr>
          <p:cNvPicPr>
            <a:picLocks noChangeAspect="1"/>
          </p:cNvPicPr>
          <p:nvPr/>
        </p:nvPicPr>
        <p:blipFill>
          <a:blip r:embed="rId4"/>
          <a:stretch>
            <a:fillRect/>
          </a:stretch>
        </p:blipFill>
        <p:spPr>
          <a:xfrm>
            <a:off x="591972" y="1039115"/>
            <a:ext cx="4111162" cy="3176806"/>
          </a:xfrm>
          <a:prstGeom prst="rect">
            <a:avLst/>
          </a:prstGeom>
        </p:spPr>
      </p:pic>
      <p:sp>
        <p:nvSpPr>
          <p:cNvPr id="4" name="Rectangle 1">
            <a:extLst>
              <a:ext uri="{FF2B5EF4-FFF2-40B4-BE49-F238E27FC236}">
                <a16:creationId xmlns:a16="http://schemas.microsoft.com/office/drawing/2014/main" id="{1AC516D4-AB03-0A83-DB90-CA973C9F8F33}"/>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DE"/>
          </a:p>
        </p:txBody>
      </p:sp>
      <p:sp>
        <p:nvSpPr>
          <p:cNvPr id="5" name="Rectangle 2">
            <a:extLst>
              <a:ext uri="{FF2B5EF4-FFF2-40B4-BE49-F238E27FC236}">
                <a16:creationId xmlns:a16="http://schemas.microsoft.com/office/drawing/2014/main" id="{6FCDCDA9-D698-4B0D-DCB4-AA494C6B9D06}"/>
              </a:ext>
            </a:extLst>
          </p:cNvPr>
          <p:cNvSpPr>
            <a:spLocks noChangeArrowheads="1"/>
          </p:cNvSpPr>
          <p:nvPr/>
        </p:nvSpPr>
        <p:spPr bwMode="auto">
          <a:xfrm>
            <a:off x="152400" y="1524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DE"/>
          </a:p>
        </p:txBody>
      </p:sp>
      <p:sp>
        <p:nvSpPr>
          <p:cNvPr id="30" name="TextBox 29">
            <a:extLst>
              <a:ext uri="{FF2B5EF4-FFF2-40B4-BE49-F238E27FC236}">
                <a16:creationId xmlns:a16="http://schemas.microsoft.com/office/drawing/2014/main" id="{08CD125C-F47C-D076-C332-452B6FA29AFC}"/>
              </a:ext>
            </a:extLst>
          </p:cNvPr>
          <p:cNvSpPr txBox="1"/>
          <p:nvPr/>
        </p:nvSpPr>
        <p:spPr>
          <a:xfrm>
            <a:off x="8362947" y="4881890"/>
            <a:ext cx="1901952" cy="261610"/>
          </a:xfrm>
          <a:prstGeom prst="rect">
            <a:avLst/>
          </a:prstGeom>
          <a:noFill/>
        </p:spPr>
        <p:txBody>
          <a:bodyPr wrap="square" rtlCol="0">
            <a:spAutoFit/>
          </a:bodyPr>
          <a:lstStyle/>
          <a:p>
            <a:r>
              <a:rPr lang="en-DE" sz="1100" dirty="0"/>
              <a:t>7</a:t>
            </a:r>
          </a:p>
        </p:txBody>
      </p:sp>
    </p:spTree>
    <p:extLst>
      <p:ext uri="{BB962C8B-B14F-4D97-AF65-F5344CB8AC3E}">
        <p14:creationId xmlns:p14="http://schemas.microsoft.com/office/powerpoint/2010/main" val="17414325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368"/>
        <p:cNvGrpSpPr/>
        <p:nvPr/>
      </p:nvGrpSpPr>
      <p:grpSpPr>
        <a:xfrm>
          <a:off x="0" y="0"/>
          <a:ext cx="0" cy="0"/>
          <a:chOff x="0" y="0"/>
          <a:chExt cx="0" cy="0"/>
        </a:xfrm>
      </p:grpSpPr>
      <p:sp>
        <p:nvSpPr>
          <p:cNvPr id="3375" name="Google Shape;3375;p50"/>
          <p:cNvSpPr txBox="1">
            <a:spLocks noGrp="1"/>
          </p:cNvSpPr>
          <p:nvPr>
            <p:ph type="title" idx="6"/>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Scenario - Felix</a:t>
            </a:r>
            <a:endParaRPr dirty="0"/>
          </a:p>
        </p:txBody>
      </p:sp>
      <p:sp>
        <p:nvSpPr>
          <p:cNvPr id="4" name="Rectangle 1">
            <a:extLst>
              <a:ext uri="{FF2B5EF4-FFF2-40B4-BE49-F238E27FC236}">
                <a16:creationId xmlns:a16="http://schemas.microsoft.com/office/drawing/2014/main" id="{1AC516D4-AB03-0A83-DB90-CA973C9F8F33}"/>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DE"/>
          </a:p>
        </p:txBody>
      </p:sp>
      <p:sp>
        <p:nvSpPr>
          <p:cNvPr id="5" name="Rectangle 2">
            <a:extLst>
              <a:ext uri="{FF2B5EF4-FFF2-40B4-BE49-F238E27FC236}">
                <a16:creationId xmlns:a16="http://schemas.microsoft.com/office/drawing/2014/main" id="{6FCDCDA9-D698-4B0D-DCB4-AA494C6B9D06}"/>
              </a:ext>
            </a:extLst>
          </p:cNvPr>
          <p:cNvSpPr>
            <a:spLocks noChangeArrowheads="1"/>
          </p:cNvSpPr>
          <p:nvPr/>
        </p:nvSpPr>
        <p:spPr bwMode="auto">
          <a:xfrm>
            <a:off x="152400" y="1524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DE"/>
          </a:p>
        </p:txBody>
      </p:sp>
      <p:sp>
        <p:nvSpPr>
          <p:cNvPr id="7" name="Google Shape;3253;p47">
            <a:extLst>
              <a:ext uri="{FF2B5EF4-FFF2-40B4-BE49-F238E27FC236}">
                <a16:creationId xmlns:a16="http://schemas.microsoft.com/office/drawing/2014/main" id="{AA3B0138-C0D5-E623-A7DA-53CA9BFF51D8}"/>
              </a:ext>
            </a:extLst>
          </p:cNvPr>
          <p:cNvSpPr txBox="1">
            <a:spLocks noGrp="1"/>
          </p:cNvSpPr>
          <p:nvPr>
            <p:ph type="subTitle" idx="1"/>
          </p:nvPr>
        </p:nvSpPr>
        <p:spPr>
          <a:xfrm>
            <a:off x="238167" y="1121550"/>
            <a:ext cx="3898605" cy="1450200"/>
          </a:xfrm>
          <a:prstGeom prst="rect">
            <a:avLst/>
          </a:prstGeom>
        </p:spPr>
        <p:txBody>
          <a:bodyPr spcFirstLastPara="1" wrap="square" lIns="182875" tIns="91425" rIns="182875" bIns="91425" anchor="t" anchorCtr="0">
            <a:noAutofit/>
          </a:bodyPr>
          <a:lstStyle/>
          <a:p>
            <a:pPr marL="0" lvl="0" indent="0" algn="ctr" rtl="0">
              <a:spcBef>
                <a:spcPts val="0"/>
              </a:spcBef>
              <a:spcAft>
                <a:spcPts val="1600"/>
              </a:spcAft>
              <a:buNone/>
            </a:pPr>
            <a:r>
              <a:rPr lang="en-GB" dirty="0"/>
              <a:t>As a suburban kid, Felix never misses an opportunity to visit his grandmother, who lives in a quiet village 200 miles away. Although the prospect of meeting his grandmother excites him, he doesn’t like to sit in the bus for hours.</a:t>
            </a:r>
          </a:p>
        </p:txBody>
      </p:sp>
      <p:sp>
        <p:nvSpPr>
          <p:cNvPr id="8" name="Google Shape;3253;p47">
            <a:extLst>
              <a:ext uri="{FF2B5EF4-FFF2-40B4-BE49-F238E27FC236}">
                <a16:creationId xmlns:a16="http://schemas.microsoft.com/office/drawing/2014/main" id="{062CC9FE-BBDA-E34E-269C-3B0673D06FA4}"/>
              </a:ext>
            </a:extLst>
          </p:cNvPr>
          <p:cNvSpPr txBox="1">
            <a:spLocks/>
          </p:cNvSpPr>
          <p:nvPr/>
        </p:nvSpPr>
        <p:spPr>
          <a:xfrm>
            <a:off x="4871715" y="1121550"/>
            <a:ext cx="3615775" cy="1450200"/>
          </a:xfrm>
          <a:prstGeom prst="rect">
            <a:avLst/>
          </a:prstGeom>
          <a:noFill/>
          <a:ln>
            <a:noFill/>
          </a:ln>
        </p:spPr>
        <p:txBody>
          <a:bodyPr spcFirstLastPara="1" wrap="square" lIns="182875" tIns="91425" rIns="18287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Exo 2"/>
              <a:buNone/>
              <a:defRPr sz="1400" b="0" i="0" u="none" strike="noStrike" cap="none">
                <a:solidFill>
                  <a:schemeClr val="dk1"/>
                </a:solidFill>
                <a:latin typeface="Exo 2"/>
                <a:ea typeface="Exo 2"/>
                <a:cs typeface="Exo 2"/>
                <a:sym typeface="Exo 2"/>
              </a:defRPr>
            </a:lvl1pPr>
            <a:lvl2pPr marL="914400" marR="0" lvl="1" indent="-317500" algn="ctr" rtl="0">
              <a:lnSpc>
                <a:spcPct val="100000"/>
              </a:lnSpc>
              <a:spcBef>
                <a:spcPts val="0"/>
              </a:spcBef>
              <a:spcAft>
                <a:spcPts val="0"/>
              </a:spcAft>
              <a:buClr>
                <a:schemeClr val="dk1"/>
              </a:buClr>
              <a:buSzPts val="1400"/>
              <a:buFont typeface="Exo 2"/>
              <a:buNone/>
              <a:defRPr sz="1400" b="0" i="0" u="none" strike="noStrike" cap="none">
                <a:solidFill>
                  <a:schemeClr val="dk1"/>
                </a:solidFill>
                <a:latin typeface="Exo 2"/>
                <a:ea typeface="Exo 2"/>
                <a:cs typeface="Exo 2"/>
                <a:sym typeface="Exo 2"/>
              </a:defRPr>
            </a:lvl2pPr>
            <a:lvl3pPr marL="1371600" marR="0" lvl="2" indent="-317500" algn="ctr" rtl="0">
              <a:lnSpc>
                <a:spcPct val="100000"/>
              </a:lnSpc>
              <a:spcBef>
                <a:spcPts val="1600"/>
              </a:spcBef>
              <a:spcAft>
                <a:spcPts val="0"/>
              </a:spcAft>
              <a:buClr>
                <a:schemeClr val="dk1"/>
              </a:buClr>
              <a:buSzPts val="1400"/>
              <a:buFont typeface="Exo 2"/>
              <a:buNone/>
              <a:defRPr sz="1400" b="0" i="0" u="none" strike="noStrike" cap="none">
                <a:solidFill>
                  <a:schemeClr val="dk1"/>
                </a:solidFill>
                <a:latin typeface="Exo 2"/>
                <a:ea typeface="Exo 2"/>
                <a:cs typeface="Exo 2"/>
                <a:sym typeface="Exo 2"/>
              </a:defRPr>
            </a:lvl3pPr>
            <a:lvl4pPr marL="1828800" marR="0" lvl="3" indent="-317500" algn="ctr" rtl="0">
              <a:lnSpc>
                <a:spcPct val="100000"/>
              </a:lnSpc>
              <a:spcBef>
                <a:spcPts val="1600"/>
              </a:spcBef>
              <a:spcAft>
                <a:spcPts val="0"/>
              </a:spcAft>
              <a:buClr>
                <a:schemeClr val="dk1"/>
              </a:buClr>
              <a:buSzPts val="1400"/>
              <a:buFont typeface="Exo 2"/>
              <a:buNone/>
              <a:defRPr sz="1400" b="0" i="0" u="none" strike="noStrike" cap="none">
                <a:solidFill>
                  <a:schemeClr val="dk1"/>
                </a:solidFill>
                <a:latin typeface="Exo 2"/>
                <a:ea typeface="Exo 2"/>
                <a:cs typeface="Exo 2"/>
                <a:sym typeface="Exo 2"/>
              </a:defRPr>
            </a:lvl4pPr>
            <a:lvl5pPr marL="2286000" marR="0" lvl="4" indent="-317500" algn="ctr" rtl="0">
              <a:lnSpc>
                <a:spcPct val="100000"/>
              </a:lnSpc>
              <a:spcBef>
                <a:spcPts val="1600"/>
              </a:spcBef>
              <a:spcAft>
                <a:spcPts val="0"/>
              </a:spcAft>
              <a:buClr>
                <a:schemeClr val="dk1"/>
              </a:buClr>
              <a:buSzPts val="1400"/>
              <a:buFont typeface="Exo 2"/>
              <a:buNone/>
              <a:defRPr sz="1400" b="0" i="0" u="none" strike="noStrike" cap="none">
                <a:solidFill>
                  <a:schemeClr val="dk1"/>
                </a:solidFill>
                <a:latin typeface="Exo 2"/>
                <a:ea typeface="Exo 2"/>
                <a:cs typeface="Exo 2"/>
                <a:sym typeface="Exo 2"/>
              </a:defRPr>
            </a:lvl5pPr>
            <a:lvl6pPr marL="2743200" marR="0" lvl="5" indent="-317500" algn="ctr" rtl="0">
              <a:lnSpc>
                <a:spcPct val="100000"/>
              </a:lnSpc>
              <a:spcBef>
                <a:spcPts val="1600"/>
              </a:spcBef>
              <a:spcAft>
                <a:spcPts val="0"/>
              </a:spcAft>
              <a:buClr>
                <a:schemeClr val="dk1"/>
              </a:buClr>
              <a:buSzPts val="1400"/>
              <a:buFont typeface="Exo 2"/>
              <a:buNone/>
              <a:defRPr sz="1400" b="0" i="0" u="none" strike="noStrike" cap="none">
                <a:solidFill>
                  <a:schemeClr val="dk1"/>
                </a:solidFill>
                <a:latin typeface="Exo 2"/>
                <a:ea typeface="Exo 2"/>
                <a:cs typeface="Exo 2"/>
                <a:sym typeface="Exo 2"/>
              </a:defRPr>
            </a:lvl6pPr>
            <a:lvl7pPr marL="3200400" marR="0" lvl="6" indent="-317500" algn="ctr" rtl="0">
              <a:lnSpc>
                <a:spcPct val="100000"/>
              </a:lnSpc>
              <a:spcBef>
                <a:spcPts val="1600"/>
              </a:spcBef>
              <a:spcAft>
                <a:spcPts val="0"/>
              </a:spcAft>
              <a:buClr>
                <a:schemeClr val="dk1"/>
              </a:buClr>
              <a:buSzPts val="1400"/>
              <a:buFont typeface="Exo 2"/>
              <a:buNone/>
              <a:defRPr sz="1400" b="0" i="0" u="none" strike="noStrike" cap="none">
                <a:solidFill>
                  <a:schemeClr val="dk1"/>
                </a:solidFill>
                <a:latin typeface="Exo 2"/>
                <a:ea typeface="Exo 2"/>
                <a:cs typeface="Exo 2"/>
                <a:sym typeface="Exo 2"/>
              </a:defRPr>
            </a:lvl7pPr>
            <a:lvl8pPr marL="3657600" marR="0" lvl="7" indent="-317500" algn="ctr" rtl="0">
              <a:lnSpc>
                <a:spcPct val="100000"/>
              </a:lnSpc>
              <a:spcBef>
                <a:spcPts val="1600"/>
              </a:spcBef>
              <a:spcAft>
                <a:spcPts val="0"/>
              </a:spcAft>
              <a:buClr>
                <a:schemeClr val="dk1"/>
              </a:buClr>
              <a:buSzPts val="1400"/>
              <a:buFont typeface="Exo 2"/>
              <a:buNone/>
              <a:defRPr sz="1400" b="0" i="0" u="none" strike="noStrike" cap="none">
                <a:solidFill>
                  <a:schemeClr val="dk1"/>
                </a:solidFill>
                <a:latin typeface="Exo 2"/>
                <a:ea typeface="Exo 2"/>
                <a:cs typeface="Exo 2"/>
                <a:sym typeface="Exo 2"/>
              </a:defRPr>
            </a:lvl8pPr>
            <a:lvl9pPr marL="4114800" marR="0" lvl="8" indent="-317500" algn="ctr" rtl="0">
              <a:lnSpc>
                <a:spcPct val="100000"/>
              </a:lnSpc>
              <a:spcBef>
                <a:spcPts val="1600"/>
              </a:spcBef>
              <a:spcAft>
                <a:spcPts val="1600"/>
              </a:spcAft>
              <a:buClr>
                <a:schemeClr val="dk1"/>
              </a:buClr>
              <a:buSzPts val="1400"/>
              <a:buFont typeface="Exo 2"/>
              <a:buNone/>
              <a:defRPr sz="1400" b="0" i="0" u="none" strike="noStrike" cap="none">
                <a:solidFill>
                  <a:schemeClr val="dk1"/>
                </a:solidFill>
                <a:latin typeface="Exo 2"/>
                <a:ea typeface="Exo 2"/>
                <a:cs typeface="Exo 2"/>
                <a:sym typeface="Exo 2"/>
              </a:defRPr>
            </a:lvl9pPr>
          </a:lstStyle>
          <a:p>
            <a:pPr marL="0" indent="0">
              <a:spcAft>
                <a:spcPts val="1600"/>
              </a:spcAft>
            </a:pPr>
            <a:r>
              <a:rPr lang="en-GB" dirty="0"/>
              <a:t>Due to poor signals and limited data connection he can’t watch his favourite shows. He wants to play some new </a:t>
            </a:r>
            <a:r>
              <a:rPr lang="en-GB" dirty="0">
                <a:solidFill>
                  <a:schemeClr val="bg1"/>
                </a:solidFill>
              </a:rPr>
              <a:t>funny games </a:t>
            </a:r>
            <a:r>
              <a:rPr lang="en-GB" dirty="0"/>
              <a:t>to kill the time during the driving. He likes to play something funny with lots of different sounds.</a:t>
            </a:r>
          </a:p>
        </p:txBody>
      </p:sp>
      <p:sp>
        <p:nvSpPr>
          <p:cNvPr id="9" name="Google Shape;3253;p47">
            <a:extLst>
              <a:ext uri="{FF2B5EF4-FFF2-40B4-BE49-F238E27FC236}">
                <a16:creationId xmlns:a16="http://schemas.microsoft.com/office/drawing/2014/main" id="{92911C28-530D-E1D2-DF30-D0ED1C1DAAE9}"/>
              </a:ext>
            </a:extLst>
          </p:cNvPr>
          <p:cNvSpPr txBox="1">
            <a:spLocks/>
          </p:cNvSpPr>
          <p:nvPr/>
        </p:nvSpPr>
        <p:spPr>
          <a:xfrm>
            <a:off x="4982004" y="3248275"/>
            <a:ext cx="3505486" cy="1450200"/>
          </a:xfrm>
          <a:prstGeom prst="rect">
            <a:avLst/>
          </a:prstGeom>
          <a:noFill/>
          <a:ln>
            <a:noFill/>
          </a:ln>
        </p:spPr>
        <p:txBody>
          <a:bodyPr spcFirstLastPara="1" wrap="square" lIns="182875" tIns="91425" rIns="18287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Exo 2"/>
              <a:buNone/>
              <a:defRPr sz="1400" b="0" i="0" u="none" strike="noStrike" cap="none">
                <a:solidFill>
                  <a:schemeClr val="dk1"/>
                </a:solidFill>
                <a:latin typeface="Exo 2"/>
                <a:ea typeface="Exo 2"/>
                <a:cs typeface="Exo 2"/>
                <a:sym typeface="Exo 2"/>
              </a:defRPr>
            </a:lvl1pPr>
            <a:lvl2pPr marL="914400" marR="0" lvl="1" indent="-317500" algn="ctr" rtl="0">
              <a:lnSpc>
                <a:spcPct val="100000"/>
              </a:lnSpc>
              <a:spcBef>
                <a:spcPts val="0"/>
              </a:spcBef>
              <a:spcAft>
                <a:spcPts val="0"/>
              </a:spcAft>
              <a:buClr>
                <a:schemeClr val="dk1"/>
              </a:buClr>
              <a:buSzPts val="1400"/>
              <a:buFont typeface="Exo 2"/>
              <a:buNone/>
              <a:defRPr sz="1400" b="0" i="0" u="none" strike="noStrike" cap="none">
                <a:solidFill>
                  <a:schemeClr val="dk1"/>
                </a:solidFill>
                <a:latin typeface="Exo 2"/>
                <a:ea typeface="Exo 2"/>
                <a:cs typeface="Exo 2"/>
                <a:sym typeface="Exo 2"/>
              </a:defRPr>
            </a:lvl2pPr>
            <a:lvl3pPr marL="1371600" marR="0" lvl="2" indent="-317500" algn="ctr" rtl="0">
              <a:lnSpc>
                <a:spcPct val="100000"/>
              </a:lnSpc>
              <a:spcBef>
                <a:spcPts val="1600"/>
              </a:spcBef>
              <a:spcAft>
                <a:spcPts val="0"/>
              </a:spcAft>
              <a:buClr>
                <a:schemeClr val="dk1"/>
              </a:buClr>
              <a:buSzPts val="1400"/>
              <a:buFont typeface="Exo 2"/>
              <a:buNone/>
              <a:defRPr sz="1400" b="0" i="0" u="none" strike="noStrike" cap="none">
                <a:solidFill>
                  <a:schemeClr val="dk1"/>
                </a:solidFill>
                <a:latin typeface="Exo 2"/>
                <a:ea typeface="Exo 2"/>
                <a:cs typeface="Exo 2"/>
                <a:sym typeface="Exo 2"/>
              </a:defRPr>
            </a:lvl3pPr>
            <a:lvl4pPr marL="1828800" marR="0" lvl="3" indent="-317500" algn="ctr" rtl="0">
              <a:lnSpc>
                <a:spcPct val="100000"/>
              </a:lnSpc>
              <a:spcBef>
                <a:spcPts val="1600"/>
              </a:spcBef>
              <a:spcAft>
                <a:spcPts val="0"/>
              </a:spcAft>
              <a:buClr>
                <a:schemeClr val="dk1"/>
              </a:buClr>
              <a:buSzPts val="1400"/>
              <a:buFont typeface="Exo 2"/>
              <a:buNone/>
              <a:defRPr sz="1400" b="0" i="0" u="none" strike="noStrike" cap="none">
                <a:solidFill>
                  <a:schemeClr val="dk1"/>
                </a:solidFill>
                <a:latin typeface="Exo 2"/>
                <a:ea typeface="Exo 2"/>
                <a:cs typeface="Exo 2"/>
                <a:sym typeface="Exo 2"/>
              </a:defRPr>
            </a:lvl4pPr>
            <a:lvl5pPr marL="2286000" marR="0" lvl="4" indent="-317500" algn="ctr" rtl="0">
              <a:lnSpc>
                <a:spcPct val="100000"/>
              </a:lnSpc>
              <a:spcBef>
                <a:spcPts val="1600"/>
              </a:spcBef>
              <a:spcAft>
                <a:spcPts val="0"/>
              </a:spcAft>
              <a:buClr>
                <a:schemeClr val="dk1"/>
              </a:buClr>
              <a:buSzPts val="1400"/>
              <a:buFont typeface="Exo 2"/>
              <a:buNone/>
              <a:defRPr sz="1400" b="0" i="0" u="none" strike="noStrike" cap="none">
                <a:solidFill>
                  <a:schemeClr val="dk1"/>
                </a:solidFill>
                <a:latin typeface="Exo 2"/>
                <a:ea typeface="Exo 2"/>
                <a:cs typeface="Exo 2"/>
                <a:sym typeface="Exo 2"/>
              </a:defRPr>
            </a:lvl5pPr>
            <a:lvl6pPr marL="2743200" marR="0" lvl="5" indent="-317500" algn="ctr" rtl="0">
              <a:lnSpc>
                <a:spcPct val="100000"/>
              </a:lnSpc>
              <a:spcBef>
                <a:spcPts val="1600"/>
              </a:spcBef>
              <a:spcAft>
                <a:spcPts val="0"/>
              </a:spcAft>
              <a:buClr>
                <a:schemeClr val="dk1"/>
              </a:buClr>
              <a:buSzPts val="1400"/>
              <a:buFont typeface="Exo 2"/>
              <a:buNone/>
              <a:defRPr sz="1400" b="0" i="0" u="none" strike="noStrike" cap="none">
                <a:solidFill>
                  <a:schemeClr val="dk1"/>
                </a:solidFill>
                <a:latin typeface="Exo 2"/>
                <a:ea typeface="Exo 2"/>
                <a:cs typeface="Exo 2"/>
                <a:sym typeface="Exo 2"/>
              </a:defRPr>
            </a:lvl6pPr>
            <a:lvl7pPr marL="3200400" marR="0" lvl="6" indent="-317500" algn="ctr" rtl="0">
              <a:lnSpc>
                <a:spcPct val="100000"/>
              </a:lnSpc>
              <a:spcBef>
                <a:spcPts val="1600"/>
              </a:spcBef>
              <a:spcAft>
                <a:spcPts val="0"/>
              </a:spcAft>
              <a:buClr>
                <a:schemeClr val="dk1"/>
              </a:buClr>
              <a:buSzPts val="1400"/>
              <a:buFont typeface="Exo 2"/>
              <a:buNone/>
              <a:defRPr sz="1400" b="0" i="0" u="none" strike="noStrike" cap="none">
                <a:solidFill>
                  <a:schemeClr val="dk1"/>
                </a:solidFill>
                <a:latin typeface="Exo 2"/>
                <a:ea typeface="Exo 2"/>
                <a:cs typeface="Exo 2"/>
                <a:sym typeface="Exo 2"/>
              </a:defRPr>
            </a:lvl7pPr>
            <a:lvl8pPr marL="3657600" marR="0" lvl="7" indent="-317500" algn="ctr" rtl="0">
              <a:lnSpc>
                <a:spcPct val="100000"/>
              </a:lnSpc>
              <a:spcBef>
                <a:spcPts val="1600"/>
              </a:spcBef>
              <a:spcAft>
                <a:spcPts val="0"/>
              </a:spcAft>
              <a:buClr>
                <a:schemeClr val="dk1"/>
              </a:buClr>
              <a:buSzPts val="1400"/>
              <a:buFont typeface="Exo 2"/>
              <a:buNone/>
              <a:defRPr sz="1400" b="0" i="0" u="none" strike="noStrike" cap="none">
                <a:solidFill>
                  <a:schemeClr val="dk1"/>
                </a:solidFill>
                <a:latin typeface="Exo 2"/>
                <a:ea typeface="Exo 2"/>
                <a:cs typeface="Exo 2"/>
                <a:sym typeface="Exo 2"/>
              </a:defRPr>
            </a:lvl8pPr>
            <a:lvl9pPr marL="4114800" marR="0" lvl="8" indent="-317500" algn="ctr" rtl="0">
              <a:lnSpc>
                <a:spcPct val="100000"/>
              </a:lnSpc>
              <a:spcBef>
                <a:spcPts val="1600"/>
              </a:spcBef>
              <a:spcAft>
                <a:spcPts val="1600"/>
              </a:spcAft>
              <a:buClr>
                <a:schemeClr val="dk1"/>
              </a:buClr>
              <a:buSzPts val="1400"/>
              <a:buFont typeface="Exo 2"/>
              <a:buNone/>
              <a:defRPr sz="1400" b="0" i="0" u="none" strike="noStrike" cap="none">
                <a:solidFill>
                  <a:schemeClr val="dk1"/>
                </a:solidFill>
                <a:latin typeface="Exo 2"/>
                <a:ea typeface="Exo 2"/>
                <a:cs typeface="Exo 2"/>
                <a:sym typeface="Exo 2"/>
              </a:defRPr>
            </a:lvl9pPr>
          </a:lstStyle>
          <a:p>
            <a:pPr marL="0" indent="0">
              <a:spcAft>
                <a:spcPts val="1600"/>
              </a:spcAft>
            </a:pPr>
            <a:r>
              <a:rPr lang="en-GB" dirty="0"/>
              <a:t>Besides all the new adventures awaiting at the village the moon-watching and </a:t>
            </a:r>
            <a:r>
              <a:rPr lang="en-GB" dirty="0">
                <a:solidFill>
                  <a:schemeClr val="bg1"/>
                </a:solidFill>
              </a:rPr>
              <a:t>storytelling</a:t>
            </a:r>
            <a:r>
              <a:rPr lang="en-GB" dirty="0"/>
              <a:t> sessions with his grandparents is something he looks forward to. </a:t>
            </a:r>
          </a:p>
        </p:txBody>
      </p:sp>
      <p:sp>
        <p:nvSpPr>
          <p:cNvPr id="10" name="Google Shape;3253;p47">
            <a:extLst>
              <a:ext uri="{FF2B5EF4-FFF2-40B4-BE49-F238E27FC236}">
                <a16:creationId xmlns:a16="http://schemas.microsoft.com/office/drawing/2014/main" id="{E4D1135C-7EF4-8203-4A20-3F0BAEE79C3D}"/>
              </a:ext>
            </a:extLst>
          </p:cNvPr>
          <p:cNvSpPr txBox="1">
            <a:spLocks/>
          </p:cNvSpPr>
          <p:nvPr/>
        </p:nvSpPr>
        <p:spPr>
          <a:xfrm>
            <a:off x="353441" y="3248275"/>
            <a:ext cx="4011488" cy="1450200"/>
          </a:xfrm>
          <a:prstGeom prst="rect">
            <a:avLst/>
          </a:prstGeom>
          <a:noFill/>
          <a:ln>
            <a:noFill/>
          </a:ln>
        </p:spPr>
        <p:txBody>
          <a:bodyPr spcFirstLastPara="1" wrap="square" lIns="182875" tIns="91425" rIns="18287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Exo 2"/>
              <a:buNone/>
              <a:defRPr sz="1400" b="0" i="0" u="none" strike="noStrike" cap="none">
                <a:solidFill>
                  <a:schemeClr val="dk1"/>
                </a:solidFill>
                <a:latin typeface="Exo 2"/>
                <a:ea typeface="Exo 2"/>
                <a:cs typeface="Exo 2"/>
                <a:sym typeface="Exo 2"/>
              </a:defRPr>
            </a:lvl1pPr>
            <a:lvl2pPr marL="914400" marR="0" lvl="1" indent="-317500" algn="ctr" rtl="0">
              <a:lnSpc>
                <a:spcPct val="100000"/>
              </a:lnSpc>
              <a:spcBef>
                <a:spcPts val="0"/>
              </a:spcBef>
              <a:spcAft>
                <a:spcPts val="0"/>
              </a:spcAft>
              <a:buClr>
                <a:schemeClr val="dk1"/>
              </a:buClr>
              <a:buSzPts val="1400"/>
              <a:buFont typeface="Exo 2"/>
              <a:buNone/>
              <a:defRPr sz="1400" b="0" i="0" u="none" strike="noStrike" cap="none">
                <a:solidFill>
                  <a:schemeClr val="dk1"/>
                </a:solidFill>
                <a:latin typeface="Exo 2"/>
                <a:ea typeface="Exo 2"/>
                <a:cs typeface="Exo 2"/>
                <a:sym typeface="Exo 2"/>
              </a:defRPr>
            </a:lvl2pPr>
            <a:lvl3pPr marL="1371600" marR="0" lvl="2" indent="-317500" algn="ctr" rtl="0">
              <a:lnSpc>
                <a:spcPct val="100000"/>
              </a:lnSpc>
              <a:spcBef>
                <a:spcPts val="1600"/>
              </a:spcBef>
              <a:spcAft>
                <a:spcPts val="0"/>
              </a:spcAft>
              <a:buClr>
                <a:schemeClr val="dk1"/>
              </a:buClr>
              <a:buSzPts val="1400"/>
              <a:buFont typeface="Exo 2"/>
              <a:buNone/>
              <a:defRPr sz="1400" b="0" i="0" u="none" strike="noStrike" cap="none">
                <a:solidFill>
                  <a:schemeClr val="dk1"/>
                </a:solidFill>
                <a:latin typeface="Exo 2"/>
                <a:ea typeface="Exo 2"/>
                <a:cs typeface="Exo 2"/>
                <a:sym typeface="Exo 2"/>
              </a:defRPr>
            </a:lvl3pPr>
            <a:lvl4pPr marL="1828800" marR="0" lvl="3" indent="-317500" algn="ctr" rtl="0">
              <a:lnSpc>
                <a:spcPct val="100000"/>
              </a:lnSpc>
              <a:spcBef>
                <a:spcPts val="1600"/>
              </a:spcBef>
              <a:spcAft>
                <a:spcPts val="0"/>
              </a:spcAft>
              <a:buClr>
                <a:schemeClr val="dk1"/>
              </a:buClr>
              <a:buSzPts val="1400"/>
              <a:buFont typeface="Exo 2"/>
              <a:buNone/>
              <a:defRPr sz="1400" b="0" i="0" u="none" strike="noStrike" cap="none">
                <a:solidFill>
                  <a:schemeClr val="dk1"/>
                </a:solidFill>
                <a:latin typeface="Exo 2"/>
                <a:ea typeface="Exo 2"/>
                <a:cs typeface="Exo 2"/>
                <a:sym typeface="Exo 2"/>
              </a:defRPr>
            </a:lvl4pPr>
            <a:lvl5pPr marL="2286000" marR="0" lvl="4" indent="-317500" algn="ctr" rtl="0">
              <a:lnSpc>
                <a:spcPct val="100000"/>
              </a:lnSpc>
              <a:spcBef>
                <a:spcPts val="1600"/>
              </a:spcBef>
              <a:spcAft>
                <a:spcPts val="0"/>
              </a:spcAft>
              <a:buClr>
                <a:schemeClr val="dk1"/>
              </a:buClr>
              <a:buSzPts val="1400"/>
              <a:buFont typeface="Exo 2"/>
              <a:buNone/>
              <a:defRPr sz="1400" b="0" i="0" u="none" strike="noStrike" cap="none">
                <a:solidFill>
                  <a:schemeClr val="dk1"/>
                </a:solidFill>
                <a:latin typeface="Exo 2"/>
                <a:ea typeface="Exo 2"/>
                <a:cs typeface="Exo 2"/>
                <a:sym typeface="Exo 2"/>
              </a:defRPr>
            </a:lvl5pPr>
            <a:lvl6pPr marL="2743200" marR="0" lvl="5" indent="-317500" algn="ctr" rtl="0">
              <a:lnSpc>
                <a:spcPct val="100000"/>
              </a:lnSpc>
              <a:spcBef>
                <a:spcPts val="1600"/>
              </a:spcBef>
              <a:spcAft>
                <a:spcPts val="0"/>
              </a:spcAft>
              <a:buClr>
                <a:schemeClr val="dk1"/>
              </a:buClr>
              <a:buSzPts val="1400"/>
              <a:buFont typeface="Exo 2"/>
              <a:buNone/>
              <a:defRPr sz="1400" b="0" i="0" u="none" strike="noStrike" cap="none">
                <a:solidFill>
                  <a:schemeClr val="dk1"/>
                </a:solidFill>
                <a:latin typeface="Exo 2"/>
                <a:ea typeface="Exo 2"/>
                <a:cs typeface="Exo 2"/>
                <a:sym typeface="Exo 2"/>
              </a:defRPr>
            </a:lvl6pPr>
            <a:lvl7pPr marL="3200400" marR="0" lvl="6" indent="-317500" algn="ctr" rtl="0">
              <a:lnSpc>
                <a:spcPct val="100000"/>
              </a:lnSpc>
              <a:spcBef>
                <a:spcPts val="1600"/>
              </a:spcBef>
              <a:spcAft>
                <a:spcPts val="0"/>
              </a:spcAft>
              <a:buClr>
                <a:schemeClr val="dk1"/>
              </a:buClr>
              <a:buSzPts val="1400"/>
              <a:buFont typeface="Exo 2"/>
              <a:buNone/>
              <a:defRPr sz="1400" b="0" i="0" u="none" strike="noStrike" cap="none">
                <a:solidFill>
                  <a:schemeClr val="dk1"/>
                </a:solidFill>
                <a:latin typeface="Exo 2"/>
                <a:ea typeface="Exo 2"/>
                <a:cs typeface="Exo 2"/>
                <a:sym typeface="Exo 2"/>
              </a:defRPr>
            </a:lvl7pPr>
            <a:lvl8pPr marL="3657600" marR="0" lvl="7" indent="-317500" algn="ctr" rtl="0">
              <a:lnSpc>
                <a:spcPct val="100000"/>
              </a:lnSpc>
              <a:spcBef>
                <a:spcPts val="1600"/>
              </a:spcBef>
              <a:spcAft>
                <a:spcPts val="0"/>
              </a:spcAft>
              <a:buClr>
                <a:schemeClr val="dk1"/>
              </a:buClr>
              <a:buSzPts val="1400"/>
              <a:buFont typeface="Exo 2"/>
              <a:buNone/>
              <a:defRPr sz="1400" b="0" i="0" u="none" strike="noStrike" cap="none">
                <a:solidFill>
                  <a:schemeClr val="dk1"/>
                </a:solidFill>
                <a:latin typeface="Exo 2"/>
                <a:ea typeface="Exo 2"/>
                <a:cs typeface="Exo 2"/>
                <a:sym typeface="Exo 2"/>
              </a:defRPr>
            </a:lvl8pPr>
            <a:lvl9pPr marL="4114800" marR="0" lvl="8" indent="-317500" algn="ctr" rtl="0">
              <a:lnSpc>
                <a:spcPct val="100000"/>
              </a:lnSpc>
              <a:spcBef>
                <a:spcPts val="1600"/>
              </a:spcBef>
              <a:spcAft>
                <a:spcPts val="1600"/>
              </a:spcAft>
              <a:buClr>
                <a:schemeClr val="dk1"/>
              </a:buClr>
              <a:buSzPts val="1400"/>
              <a:buFont typeface="Exo 2"/>
              <a:buNone/>
              <a:defRPr sz="1400" b="0" i="0" u="none" strike="noStrike" cap="none">
                <a:solidFill>
                  <a:schemeClr val="dk1"/>
                </a:solidFill>
                <a:latin typeface="Exo 2"/>
                <a:ea typeface="Exo 2"/>
                <a:cs typeface="Exo 2"/>
                <a:sym typeface="Exo 2"/>
              </a:defRPr>
            </a:lvl9pPr>
          </a:lstStyle>
          <a:p>
            <a:pPr marL="0" indent="0">
              <a:spcAft>
                <a:spcPts val="1600"/>
              </a:spcAft>
            </a:pPr>
            <a:r>
              <a:rPr lang="en-GB" dirty="0"/>
              <a:t>Felix wants to bring some </a:t>
            </a:r>
            <a:r>
              <a:rPr lang="en-GB" dirty="0">
                <a:solidFill>
                  <a:schemeClr val="bg1"/>
                </a:solidFill>
              </a:rPr>
              <a:t>stories</a:t>
            </a:r>
            <a:r>
              <a:rPr lang="en-GB" dirty="0"/>
              <a:t> on his own too but he doesn’t know any new stories. He wants to have all these options in a </a:t>
            </a:r>
            <a:r>
              <a:rPr lang="en-GB" dirty="0">
                <a:solidFill>
                  <a:schemeClr val="bg1"/>
                </a:solidFill>
              </a:rPr>
              <a:t>single app </a:t>
            </a:r>
            <a:r>
              <a:rPr lang="en-GB" dirty="0"/>
              <a:t>as he can’t download multiple apps without assistance and wants different stories based on the season he is in.</a:t>
            </a:r>
          </a:p>
        </p:txBody>
      </p:sp>
      <p:grpSp>
        <p:nvGrpSpPr>
          <p:cNvPr id="13" name="Google Shape;6028;p117">
            <a:extLst>
              <a:ext uri="{FF2B5EF4-FFF2-40B4-BE49-F238E27FC236}">
                <a16:creationId xmlns:a16="http://schemas.microsoft.com/office/drawing/2014/main" id="{1F1F9068-9846-2ED1-7D05-32083727DB36}"/>
              </a:ext>
            </a:extLst>
          </p:cNvPr>
          <p:cNvGrpSpPr/>
          <p:nvPr/>
        </p:nvGrpSpPr>
        <p:grpSpPr>
          <a:xfrm>
            <a:off x="4208797" y="1841235"/>
            <a:ext cx="643723" cy="399828"/>
            <a:chOff x="4923925" y="1877500"/>
            <a:chExt cx="59525" cy="36975"/>
          </a:xfrm>
        </p:grpSpPr>
        <p:sp>
          <p:nvSpPr>
            <p:cNvPr id="14" name="Google Shape;6029;p117">
              <a:extLst>
                <a:ext uri="{FF2B5EF4-FFF2-40B4-BE49-F238E27FC236}">
                  <a16:creationId xmlns:a16="http://schemas.microsoft.com/office/drawing/2014/main" id="{2B9AEF24-E68B-5549-4E1E-EAAD550F2AD4}"/>
                </a:ext>
              </a:extLst>
            </p:cNvPr>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6030;p117">
              <a:extLst>
                <a:ext uri="{FF2B5EF4-FFF2-40B4-BE49-F238E27FC236}">
                  <a16:creationId xmlns:a16="http://schemas.microsoft.com/office/drawing/2014/main" id="{4762E44A-50FB-1485-C3F8-B9B696E821CB}"/>
                </a:ext>
              </a:extLst>
            </p:cNvPr>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 name="Google Shape;6028;p117">
            <a:extLst>
              <a:ext uri="{FF2B5EF4-FFF2-40B4-BE49-F238E27FC236}">
                <a16:creationId xmlns:a16="http://schemas.microsoft.com/office/drawing/2014/main" id="{F1C211CA-454C-BD2F-91AA-E9FD82C22F99}"/>
              </a:ext>
            </a:extLst>
          </p:cNvPr>
          <p:cNvGrpSpPr/>
          <p:nvPr/>
        </p:nvGrpSpPr>
        <p:grpSpPr>
          <a:xfrm rot="5400000">
            <a:off x="6412885" y="2738344"/>
            <a:ext cx="643723" cy="399828"/>
            <a:chOff x="4923925" y="1877500"/>
            <a:chExt cx="59525" cy="36975"/>
          </a:xfrm>
        </p:grpSpPr>
        <p:sp>
          <p:nvSpPr>
            <p:cNvPr id="17" name="Google Shape;6029;p117">
              <a:extLst>
                <a:ext uri="{FF2B5EF4-FFF2-40B4-BE49-F238E27FC236}">
                  <a16:creationId xmlns:a16="http://schemas.microsoft.com/office/drawing/2014/main" id="{2B19BB58-FBFD-FF47-D399-61D42B8D22F7}"/>
                </a:ext>
              </a:extLst>
            </p:cNvPr>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6030;p117">
              <a:extLst>
                <a:ext uri="{FF2B5EF4-FFF2-40B4-BE49-F238E27FC236}">
                  <a16:creationId xmlns:a16="http://schemas.microsoft.com/office/drawing/2014/main" id="{76633417-8869-4296-965A-60D6CB4C59B1}"/>
                </a:ext>
              </a:extLst>
            </p:cNvPr>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 name="Google Shape;6028;p117">
            <a:extLst>
              <a:ext uri="{FF2B5EF4-FFF2-40B4-BE49-F238E27FC236}">
                <a16:creationId xmlns:a16="http://schemas.microsoft.com/office/drawing/2014/main" id="{50379B5E-98EC-79B6-214E-9F28EE546DDB}"/>
              </a:ext>
            </a:extLst>
          </p:cNvPr>
          <p:cNvGrpSpPr/>
          <p:nvPr/>
        </p:nvGrpSpPr>
        <p:grpSpPr>
          <a:xfrm rot="10800000">
            <a:off x="4199199" y="3696753"/>
            <a:ext cx="643723" cy="399828"/>
            <a:chOff x="4923925" y="1877500"/>
            <a:chExt cx="59525" cy="36975"/>
          </a:xfrm>
        </p:grpSpPr>
        <p:sp>
          <p:nvSpPr>
            <p:cNvPr id="20" name="Google Shape;6029;p117">
              <a:extLst>
                <a:ext uri="{FF2B5EF4-FFF2-40B4-BE49-F238E27FC236}">
                  <a16:creationId xmlns:a16="http://schemas.microsoft.com/office/drawing/2014/main" id="{00C76871-F251-EE1F-48D4-6F1154213671}"/>
                </a:ext>
              </a:extLst>
            </p:cNvPr>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6030;p117">
              <a:extLst>
                <a:ext uri="{FF2B5EF4-FFF2-40B4-BE49-F238E27FC236}">
                  <a16:creationId xmlns:a16="http://schemas.microsoft.com/office/drawing/2014/main" id="{20353F6A-3198-9D40-85DC-A158F704EE31}"/>
                </a:ext>
              </a:extLst>
            </p:cNvPr>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 name="TextBox 21">
            <a:extLst>
              <a:ext uri="{FF2B5EF4-FFF2-40B4-BE49-F238E27FC236}">
                <a16:creationId xmlns:a16="http://schemas.microsoft.com/office/drawing/2014/main" id="{513C21FE-2271-B4B2-C49D-4F9AF444493B}"/>
              </a:ext>
            </a:extLst>
          </p:cNvPr>
          <p:cNvSpPr txBox="1"/>
          <p:nvPr/>
        </p:nvSpPr>
        <p:spPr>
          <a:xfrm>
            <a:off x="8362947" y="4881890"/>
            <a:ext cx="1901952" cy="261610"/>
          </a:xfrm>
          <a:prstGeom prst="rect">
            <a:avLst/>
          </a:prstGeom>
          <a:noFill/>
        </p:spPr>
        <p:txBody>
          <a:bodyPr wrap="square" rtlCol="0">
            <a:spAutoFit/>
          </a:bodyPr>
          <a:lstStyle/>
          <a:p>
            <a:r>
              <a:rPr lang="en-DE" sz="1100" dirty="0"/>
              <a:t>8</a:t>
            </a:r>
          </a:p>
        </p:txBody>
      </p:sp>
    </p:spTree>
    <p:extLst>
      <p:ext uri="{BB962C8B-B14F-4D97-AF65-F5344CB8AC3E}">
        <p14:creationId xmlns:p14="http://schemas.microsoft.com/office/powerpoint/2010/main" val="15758890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278"/>
        <p:cNvGrpSpPr/>
        <p:nvPr/>
      </p:nvGrpSpPr>
      <p:grpSpPr>
        <a:xfrm>
          <a:off x="0" y="0"/>
          <a:ext cx="0" cy="0"/>
          <a:chOff x="0" y="0"/>
          <a:chExt cx="0" cy="0"/>
        </a:xfrm>
      </p:grpSpPr>
      <p:pic>
        <p:nvPicPr>
          <p:cNvPr id="29" name="Google Shape;5005;p102">
            <a:extLst>
              <a:ext uri="{FF2B5EF4-FFF2-40B4-BE49-F238E27FC236}">
                <a16:creationId xmlns:a16="http://schemas.microsoft.com/office/drawing/2014/main" id="{0F3FD0A9-B9C9-DB1E-A15C-02A0FE9C44B1}"/>
              </a:ext>
            </a:extLst>
          </p:cNvPr>
          <p:cNvPicPr preferRelativeResize="0"/>
          <p:nvPr/>
        </p:nvPicPr>
        <p:blipFill rotWithShape="1">
          <a:blip r:embed="rId3">
            <a:alphaModFix/>
          </a:blip>
          <a:srcRect l="57540" r="8330"/>
          <a:stretch/>
        </p:blipFill>
        <p:spPr>
          <a:xfrm>
            <a:off x="487944" y="1359680"/>
            <a:ext cx="718192" cy="1183708"/>
          </a:xfrm>
          <a:prstGeom prst="rect">
            <a:avLst/>
          </a:prstGeom>
          <a:noFill/>
          <a:ln>
            <a:noFill/>
          </a:ln>
        </p:spPr>
      </p:pic>
      <p:grpSp>
        <p:nvGrpSpPr>
          <p:cNvPr id="4279" name="Google Shape;4279;p69"/>
          <p:cNvGrpSpPr/>
          <p:nvPr/>
        </p:nvGrpSpPr>
        <p:grpSpPr>
          <a:xfrm>
            <a:off x="3183445" y="1691944"/>
            <a:ext cx="2823375" cy="2759771"/>
            <a:chOff x="2649462" y="141085"/>
            <a:chExt cx="2650309" cy="2591091"/>
          </a:xfrm>
        </p:grpSpPr>
        <p:sp>
          <p:nvSpPr>
            <p:cNvPr id="4280" name="Google Shape;4280;p69"/>
            <p:cNvSpPr/>
            <p:nvPr/>
          </p:nvSpPr>
          <p:spPr>
            <a:xfrm>
              <a:off x="2745905" y="370357"/>
              <a:ext cx="2315562" cy="2277635"/>
            </a:xfrm>
            <a:custGeom>
              <a:avLst/>
              <a:gdLst/>
              <a:ahLst/>
              <a:cxnLst/>
              <a:rect l="l" t="t" r="r" b="b"/>
              <a:pathLst>
                <a:path w="27006" h="21098" extrusionOk="0">
                  <a:moveTo>
                    <a:pt x="13533" y="1"/>
                  </a:moveTo>
                  <a:lnTo>
                    <a:pt x="12868" y="21"/>
                  </a:lnTo>
                  <a:lnTo>
                    <a:pt x="12222" y="61"/>
                  </a:lnTo>
                  <a:lnTo>
                    <a:pt x="11617" y="101"/>
                  </a:lnTo>
                  <a:lnTo>
                    <a:pt x="11012" y="182"/>
                  </a:lnTo>
                  <a:lnTo>
                    <a:pt x="10427" y="263"/>
                  </a:lnTo>
                  <a:lnTo>
                    <a:pt x="9863" y="384"/>
                  </a:lnTo>
                  <a:lnTo>
                    <a:pt x="9318" y="505"/>
                  </a:lnTo>
                  <a:lnTo>
                    <a:pt x="8794" y="646"/>
                  </a:lnTo>
                  <a:lnTo>
                    <a:pt x="8289" y="807"/>
                  </a:lnTo>
                  <a:lnTo>
                    <a:pt x="7785" y="989"/>
                  </a:lnTo>
                  <a:lnTo>
                    <a:pt x="7301" y="1191"/>
                  </a:lnTo>
                  <a:lnTo>
                    <a:pt x="6837" y="1412"/>
                  </a:lnTo>
                  <a:lnTo>
                    <a:pt x="6373" y="1634"/>
                  </a:lnTo>
                  <a:lnTo>
                    <a:pt x="5930" y="1897"/>
                  </a:lnTo>
                  <a:lnTo>
                    <a:pt x="5506" y="2159"/>
                  </a:lnTo>
                  <a:lnTo>
                    <a:pt x="5062" y="2441"/>
                  </a:lnTo>
                  <a:lnTo>
                    <a:pt x="4659" y="2764"/>
                  </a:lnTo>
                  <a:lnTo>
                    <a:pt x="4256" y="3066"/>
                  </a:lnTo>
                  <a:lnTo>
                    <a:pt x="3852" y="3409"/>
                  </a:lnTo>
                  <a:lnTo>
                    <a:pt x="3449" y="3772"/>
                  </a:lnTo>
                  <a:lnTo>
                    <a:pt x="3066" y="4135"/>
                  </a:lnTo>
                  <a:lnTo>
                    <a:pt x="2683" y="4539"/>
                  </a:lnTo>
                  <a:lnTo>
                    <a:pt x="2299" y="4942"/>
                  </a:lnTo>
                  <a:lnTo>
                    <a:pt x="1936" y="5366"/>
                  </a:lnTo>
                  <a:lnTo>
                    <a:pt x="1573" y="5789"/>
                  </a:lnTo>
                  <a:lnTo>
                    <a:pt x="1271" y="6233"/>
                  </a:lnTo>
                  <a:lnTo>
                    <a:pt x="988" y="6676"/>
                  </a:lnTo>
                  <a:lnTo>
                    <a:pt x="746" y="7120"/>
                  </a:lnTo>
                  <a:lnTo>
                    <a:pt x="545" y="7564"/>
                  </a:lnTo>
                  <a:lnTo>
                    <a:pt x="383" y="8008"/>
                  </a:lnTo>
                  <a:lnTo>
                    <a:pt x="242" y="8451"/>
                  </a:lnTo>
                  <a:lnTo>
                    <a:pt x="141" y="8915"/>
                  </a:lnTo>
                  <a:lnTo>
                    <a:pt x="61" y="9359"/>
                  </a:lnTo>
                  <a:lnTo>
                    <a:pt x="20" y="9803"/>
                  </a:lnTo>
                  <a:lnTo>
                    <a:pt x="0" y="10266"/>
                  </a:lnTo>
                  <a:lnTo>
                    <a:pt x="20" y="10710"/>
                  </a:lnTo>
                  <a:lnTo>
                    <a:pt x="61" y="11154"/>
                  </a:lnTo>
                  <a:lnTo>
                    <a:pt x="121" y="11577"/>
                  </a:lnTo>
                  <a:lnTo>
                    <a:pt x="222" y="12021"/>
                  </a:lnTo>
                  <a:lnTo>
                    <a:pt x="323" y="12445"/>
                  </a:lnTo>
                  <a:lnTo>
                    <a:pt x="464" y="12868"/>
                  </a:lnTo>
                  <a:lnTo>
                    <a:pt x="625" y="13272"/>
                  </a:lnTo>
                  <a:lnTo>
                    <a:pt x="787" y="13675"/>
                  </a:lnTo>
                  <a:lnTo>
                    <a:pt x="988" y="14078"/>
                  </a:lnTo>
                  <a:lnTo>
                    <a:pt x="1210" y="14462"/>
                  </a:lnTo>
                  <a:lnTo>
                    <a:pt x="1432" y="14845"/>
                  </a:lnTo>
                  <a:lnTo>
                    <a:pt x="1674" y="15208"/>
                  </a:lnTo>
                  <a:lnTo>
                    <a:pt x="1916" y="15571"/>
                  </a:lnTo>
                  <a:lnTo>
                    <a:pt x="2198" y="15914"/>
                  </a:lnTo>
                  <a:lnTo>
                    <a:pt x="2481" y="16257"/>
                  </a:lnTo>
                  <a:lnTo>
                    <a:pt x="2763" y="16559"/>
                  </a:lnTo>
                  <a:lnTo>
                    <a:pt x="3066" y="16862"/>
                  </a:lnTo>
                  <a:lnTo>
                    <a:pt x="3368" y="17164"/>
                  </a:lnTo>
                  <a:lnTo>
                    <a:pt x="3691" y="17426"/>
                  </a:lnTo>
                  <a:lnTo>
                    <a:pt x="4014" y="17689"/>
                  </a:lnTo>
                  <a:lnTo>
                    <a:pt x="4336" y="17931"/>
                  </a:lnTo>
                  <a:lnTo>
                    <a:pt x="5002" y="18374"/>
                  </a:lnTo>
                  <a:lnTo>
                    <a:pt x="5688" y="18778"/>
                  </a:lnTo>
                  <a:lnTo>
                    <a:pt x="6394" y="19181"/>
                  </a:lnTo>
                  <a:lnTo>
                    <a:pt x="7120" y="19544"/>
                  </a:lnTo>
                  <a:lnTo>
                    <a:pt x="7886" y="19867"/>
                  </a:lnTo>
                  <a:lnTo>
                    <a:pt x="8673" y="20149"/>
                  </a:lnTo>
                  <a:lnTo>
                    <a:pt x="9459" y="20411"/>
                  </a:lnTo>
                  <a:lnTo>
                    <a:pt x="10286" y="20633"/>
                  </a:lnTo>
                  <a:lnTo>
                    <a:pt x="11133" y="20795"/>
                  </a:lnTo>
                  <a:lnTo>
                    <a:pt x="12000" y="20936"/>
                  </a:lnTo>
                  <a:lnTo>
                    <a:pt x="12888" y="21037"/>
                  </a:lnTo>
                  <a:lnTo>
                    <a:pt x="13816" y="21077"/>
                  </a:lnTo>
                  <a:lnTo>
                    <a:pt x="14743" y="21097"/>
                  </a:lnTo>
                  <a:lnTo>
                    <a:pt x="15712" y="21037"/>
                  </a:lnTo>
                  <a:lnTo>
                    <a:pt x="16700" y="20956"/>
                  </a:lnTo>
                  <a:lnTo>
                    <a:pt x="17708" y="20815"/>
                  </a:lnTo>
                  <a:lnTo>
                    <a:pt x="18212" y="20714"/>
                  </a:lnTo>
                  <a:lnTo>
                    <a:pt x="18696" y="20613"/>
                  </a:lnTo>
                  <a:lnTo>
                    <a:pt x="19181" y="20492"/>
                  </a:lnTo>
                  <a:lnTo>
                    <a:pt x="19644" y="20351"/>
                  </a:lnTo>
                  <a:lnTo>
                    <a:pt x="20088" y="20210"/>
                  </a:lnTo>
                  <a:lnTo>
                    <a:pt x="20532" y="20048"/>
                  </a:lnTo>
                  <a:lnTo>
                    <a:pt x="20955" y="19867"/>
                  </a:lnTo>
                  <a:lnTo>
                    <a:pt x="21359" y="19685"/>
                  </a:lnTo>
                  <a:lnTo>
                    <a:pt x="21762" y="19484"/>
                  </a:lnTo>
                  <a:lnTo>
                    <a:pt x="22145" y="19262"/>
                  </a:lnTo>
                  <a:lnTo>
                    <a:pt x="22529" y="19040"/>
                  </a:lnTo>
                  <a:lnTo>
                    <a:pt x="22871" y="18798"/>
                  </a:lnTo>
                  <a:lnTo>
                    <a:pt x="23214" y="18556"/>
                  </a:lnTo>
                  <a:lnTo>
                    <a:pt x="23557" y="18294"/>
                  </a:lnTo>
                  <a:lnTo>
                    <a:pt x="23860" y="18031"/>
                  </a:lnTo>
                  <a:lnTo>
                    <a:pt x="24162" y="17749"/>
                  </a:lnTo>
                  <a:lnTo>
                    <a:pt x="24465" y="17467"/>
                  </a:lnTo>
                  <a:lnTo>
                    <a:pt x="24727" y="17164"/>
                  </a:lnTo>
                  <a:lnTo>
                    <a:pt x="24989" y="16862"/>
                  </a:lnTo>
                  <a:lnTo>
                    <a:pt x="25231" y="16559"/>
                  </a:lnTo>
                  <a:lnTo>
                    <a:pt x="25453" y="16236"/>
                  </a:lnTo>
                  <a:lnTo>
                    <a:pt x="25655" y="15914"/>
                  </a:lnTo>
                  <a:lnTo>
                    <a:pt x="25856" y="15571"/>
                  </a:lnTo>
                  <a:lnTo>
                    <a:pt x="26038" y="15228"/>
                  </a:lnTo>
                  <a:lnTo>
                    <a:pt x="26199" y="14865"/>
                  </a:lnTo>
                  <a:lnTo>
                    <a:pt x="26361" y="14522"/>
                  </a:lnTo>
                  <a:lnTo>
                    <a:pt x="26482" y="14159"/>
                  </a:lnTo>
                  <a:lnTo>
                    <a:pt x="26603" y="13776"/>
                  </a:lnTo>
                  <a:lnTo>
                    <a:pt x="26703" y="13413"/>
                  </a:lnTo>
                  <a:lnTo>
                    <a:pt x="26804" y="13030"/>
                  </a:lnTo>
                  <a:lnTo>
                    <a:pt x="26865" y="12646"/>
                  </a:lnTo>
                  <a:lnTo>
                    <a:pt x="26925" y="12263"/>
                  </a:lnTo>
                  <a:lnTo>
                    <a:pt x="26966" y="11759"/>
                  </a:lnTo>
                  <a:lnTo>
                    <a:pt x="27006" y="11255"/>
                  </a:lnTo>
                  <a:lnTo>
                    <a:pt x="27006" y="10751"/>
                  </a:lnTo>
                  <a:lnTo>
                    <a:pt x="26986" y="10246"/>
                  </a:lnTo>
                  <a:lnTo>
                    <a:pt x="26966" y="9742"/>
                  </a:lnTo>
                  <a:lnTo>
                    <a:pt x="26905" y="9258"/>
                  </a:lnTo>
                  <a:lnTo>
                    <a:pt x="26845" y="8754"/>
                  </a:lnTo>
                  <a:lnTo>
                    <a:pt x="26744" y="8270"/>
                  </a:lnTo>
                  <a:lnTo>
                    <a:pt x="26643" y="7806"/>
                  </a:lnTo>
                  <a:lnTo>
                    <a:pt x="26522" y="7322"/>
                  </a:lnTo>
                  <a:lnTo>
                    <a:pt x="26361" y="6858"/>
                  </a:lnTo>
                  <a:lnTo>
                    <a:pt x="26199" y="6414"/>
                  </a:lnTo>
                  <a:lnTo>
                    <a:pt x="26018" y="5971"/>
                  </a:lnTo>
                  <a:lnTo>
                    <a:pt x="25836" y="5527"/>
                  </a:lnTo>
                  <a:lnTo>
                    <a:pt x="25614" y="5103"/>
                  </a:lnTo>
                  <a:lnTo>
                    <a:pt x="25392" y="4700"/>
                  </a:lnTo>
                  <a:lnTo>
                    <a:pt x="25130" y="4297"/>
                  </a:lnTo>
                  <a:lnTo>
                    <a:pt x="24868" y="3913"/>
                  </a:lnTo>
                  <a:lnTo>
                    <a:pt x="24586" y="3550"/>
                  </a:lnTo>
                  <a:lnTo>
                    <a:pt x="24303" y="3207"/>
                  </a:lnTo>
                  <a:lnTo>
                    <a:pt x="23981" y="2865"/>
                  </a:lnTo>
                  <a:lnTo>
                    <a:pt x="23658" y="2562"/>
                  </a:lnTo>
                  <a:lnTo>
                    <a:pt x="23335" y="2260"/>
                  </a:lnTo>
                  <a:lnTo>
                    <a:pt x="22972" y="1977"/>
                  </a:lnTo>
                  <a:lnTo>
                    <a:pt x="22609" y="1715"/>
                  </a:lnTo>
                  <a:lnTo>
                    <a:pt x="22226" y="1493"/>
                  </a:lnTo>
                  <a:lnTo>
                    <a:pt x="21823" y="1271"/>
                  </a:lnTo>
                  <a:lnTo>
                    <a:pt x="21419" y="1070"/>
                  </a:lnTo>
                  <a:lnTo>
                    <a:pt x="20996" y="908"/>
                  </a:lnTo>
                  <a:lnTo>
                    <a:pt x="20572" y="767"/>
                  </a:lnTo>
                  <a:lnTo>
                    <a:pt x="20128" y="646"/>
                  </a:lnTo>
                  <a:lnTo>
                    <a:pt x="19665" y="565"/>
                  </a:lnTo>
                  <a:lnTo>
                    <a:pt x="18797" y="424"/>
                  </a:lnTo>
                  <a:lnTo>
                    <a:pt x="17970" y="303"/>
                  </a:lnTo>
                  <a:lnTo>
                    <a:pt x="17164" y="202"/>
                  </a:lnTo>
                  <a:lnTo>
                    <a:pt x="16397" y="122"/>
                  </a:lnTo>
                  <a:lnTo>
                    <a:pt x="15631" y="61"/>
                  </a:lnTo>
                  <a:lnTo>
                    <a:pt x="14905" y="21"/>
                  </a:lnTo>
                  <a:lnTo>
                    <a:pt x="1419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81" name="Google Shape;4281;p69"/>
            <p:cNvGrpSpPr/>
            <p:nvPr/>
          </p:nvGrpSpPr>
          <p:grpSpPr>
            <a:xfrm rot="10800000">
              <a:off x="2649462" y="141085"/>
              <a:ext cx="2650309" cy="2591091"/>
              <a:chOff x="6012925" y="2964625"/>
              <a:chExt cx="1341725" cy="1009975"/>
            </a:xfrm>
          </p:grpSpPr>
          <p:sp>
            <p:nvSpPr>
              <p:cNvPr id="4282" name="Google Shape;4282;p69"/>
              <p:cNvSpPr/>
              <p:nvPr/>
            </p:nvSpPr>
            <p:spPr>
              <a:xfrm>
                <a:off x="7165050" y="2964625"/>
                <a:ext cx="189600" cy="218350"/>
              </a:xfrm>
              <a:custGeom>
                <a:avLst/>
                <a:gdLst/>
                <a:ahLst/>
                <a:cxnLst/>
                <a:rect l="l" t="t" r="r" b="b"/>
                <a:pathLst>
                  <a:path w="7584" h="8734" extrusionOk="0">
                    <a:moveTo>
                      <a:pt x="545" y="1"/>
                    </a:moveTo>
                    <a:lnTo>
                      <a:pt x="424" y="41"/>
                    </a:lnTo>
                    <a:lnTo>
                      <a:pt x="323" y="102"/>
                    </a:lnTo>
                    <a:lnTo>
                      <a:pt x="243" y="182"/>
                    </a:lnTo>
                    <a:lnTo>
                      <a:pt x="162" y="283"/>
                    </a:lnTo>
                    <a:lnTo>
                      <a:pt x="101" y="384"/>
                    </a:lnTo>
                    <a:lnTo>
                      <a:pt x="41" y="505"/>
                    </a:lnTo>
                    <a:lnTo>
                      <a:pt x="21" y="626"/>
                    </a:lnTo>
                    <a:lnTo>
                      <a:pt x="0" y="787"/>
                    </a:lnTo>
                    <a:lnTo>
                      <a:pt x="41" y="969"/>
                    </a:lnTo>
                    <a:lnTo>
                      <a:pt x="121" y="1150"/>
                    </a:lnTo>
                    <a:lnTo>
                      <a:pt x="222" y="1372"/>
                    </a:lnTo>
                    <a:lnTo>
                      <a:pt x="404" y="1635"/>
                    </a:lnTo>
                    <a:lnTo>
                      <a:pt x="626" y="1917"/>
                    </a:lnTo>
                    <a:lnTo>
                      <a:pt x="908" y="2219"/>
                    </a:lnTo>
                    <a:lnTo>
                      <a:pt x="1251" y="2582"/>
                    </a:lnTo>
                    <a:lnTo>
                      <a:pt x="1695" y="2966"/>
                    </a:lnTo>
                    <a:lnTo>
                      <a:pt x="2199" y="3389"/>
                    </a:lnTo>
                    <a:lnTo>
                      <a:pt x="2784" y="3853"/>
                    </a:lnTo>
                    <a:lnTo>
                      <a:pt x="3207" y="4236"/>
                    </a:lnTo>
                    <a:lnTo>
                      <a:pt x="3631" y="4660"/>
                    </a:lnTo>
                    <a:lnTo>
                      <a:pt x="4034" y="5104"/>
                    </a:lnTo>
                    <a:lnTo>
                      <a:pt x="4438" y="5567"/>
                    </a:lnTo>
                    <a:lnTo>
                      <a:pt x="5184" y="6475"/>
                    </a:lnTo>
                    <a:lnTo>
                      <a:pt x="5849" y="7322"/>
                    </a:lnTo>
                    <a:lnTo>
                      <a:pt x="6434" y="8028"/>
                    </a:lnTo>
                    <a:lnTo>
                      <a:pt x="6676" y="8310"/>
                    </a:lnTo>
                    <a:lnTo>
                      <a:pt x="6918" y="8532"/>
                    </a:lnTo>
                    <a:lnTo>
                      <a:pt x="7120" y="8673"/>
                    </a:lnTo>
                    <a:lnTo>
                      <a:pt x="7201" y="8714"/>
                    </a:lnTo>
                    <a:lnTo>
                      <a:pt x="7281" y="8734"/>
                    </a:lnTo>
                    <a:lnTo>
                      <a:pt x="7362" y="8734"/>
                    </a:lnTo>
                    <a:lnTo>
                      <a:pt x="7423" y="8714"/>
                    </a:lnTo>
                    <a:lnTo>
                      <a:pt x="7483" y="8653"/>
                    </a:lnTo>
                    <a:lnTo>
                      <a:pt x="7523" y="8573"/>
                    </a:lnTo>
                    <a:lnTo>
                      <a:pt x="7564" y="8472"/>
                    </a:lnTo>
                    <a:lnTo>
                      <a:pt x="7584" y="8351"/>
                    </a:lnTo>
                    <a:lnTo>
                      <a:pt x="7584" y="8230"/>
                    </a:lnTo>
                    <a:lnTo>
                      <a:pt x="7564" y="8088"/>
                    </a:lnTo>
                    <a:lnTo>
                      <a:pt x="7483" y="7766"/>
                    </a:lnTo>
                    <a:lnTo>
                      <a:pt x="7342" y="7403"/>
                    </a:lnTo>
                    <a:lnTo>
                      <a:pt x="7160" y="6999"/>
                    </a:lnTo>
                    <a:lnTo>
                      <a:pt x="6939" y="6576"/>
                    </a:lnTo>
                    <a:lnTo>
                      <a:pt x="6676" y="6132"/>
                    </a:lnTo>
                    <a:lnTo>
                      <a:pt x="6374" y="5668"/>
                    </a:lnTo>
                    <a:lnTo>
                      <a:pt x="6071" y="5184"/>
                    </a:lnTo>
                    <a:lnTo>
                      <a:pt x="5749" y="4700"/>
                    </a:lnTo>
                    <a:lnTo>
                      <a:pt x="5063" y="3772"/>
                    </a:lnTo>
                    <a:lnTo>
                      <a:pt x="4397" y="2925"/>
                    </a:lnTo>
                    <a:lnTo>
                      <a:pt x="3812" y="2199"/>
                    </a:lnTo>
                    <a:lnTo>
                      <a:pt x="3550" y="1897"/>
                    </a:lnTo>
                    <a:lnTo>
                      <a:pt x="3288" y="1594"/>
                    </a:lnTo>
                    <a:lnTo>
                      <a:pt x="3006" y="1332"/>
                    </a:lnTo>
                    <a:lnTo>
                      <a:pt x="2743" y="1090"/>
                    </a:lnTo>
                    <a:lnTo>
                      <a:pt x="2481" y="868"/>
                    </a:lnTo>
                    <a:lnTo>
                      <a:pt x="2219" y="687"/>
                    </a:lnTo>
                    <a:lnTo>
                      <a:pt x="1957" y="505"/>
                    </a:lnTo>
                    <a:lnTo>
                      <a:pt x="1715" y="364"/>
                    </a:lnTo>
                    <a:lnTo>
                      <a:pt x="1473" y="243"/>
                    </a:lnTo>
                    <a:lnTo>
                      <a:pt x="1271" y="142"/>
                    </a:lnTo>
                    <a:lnTo>
                      <a:pt x="1049" y="61"/>
                    </a:lnTo>
                    <a:lnTo>
                      <a:pt x="868" y="21"/>
                    </a:lnTo>
                    <a:lnTo>
                      <a:pt x="70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3" name="Google Shape;4283;p69"/>
              <p:cNvSpPr/>
              <p:nvPr/>
            </p:nvSpPr>
            <p:spPr>
              <a:xfrm>
                <a:off x="6116275" y="3023125"/>
                <a:ext cx="172475" cy="132125"/>
              </a:xfrm>
              <a:custGeom>
                <a:avLst/>
                <a:gdLst/>
                <a:ahLst/>
                <a:cxnLst/>
                <a:rect l="l" t="t" r="r" b="b"/>
                <a:pathLst>
                  <a:path w="6899" h="5285" extrusionOk="0">
                    <a:moveTo>
                      <a:pt x="5386" y="0"/>
                    </a:moveTo>
                    <a:lnTo>
                      <a:pt x="5063" y="21"/>
                    </a:lnTo>
                    <a:lnTo>
                      <a:pt x="4720" y="81"/>
                    </a:lnTo>
                    <a:lnTo>
                      <a:pt x="4357" y="162"/>
                    </a:lnTo>
                    <a:lnTo>
                      <a:pt x="3974" y="283"/>
                    </a:lnTo>
                    <a:lnTo>
                      <a:pt x="3591" y="444"/>
                    </a:lnTo>
                    <a:lnTo>
                      <a:pt x="3207" y="626"/>
                    </a:lnTo>
                    <a:lnTo>
                      <a:pt x="2804" y="827"/>
                    </a:lnTo>
                    <a:lnTo>
                      <a:pt x="2401" y="1090"/>
                    </a:lnTo>
                    <a:lnTo>
                      <a:pt x="1997" y="1372"/>
                    </a:lnTo>
                    <a:lnTo>
                      <a:pt x="1796" y="1533"/>
                    </a:lnTo>
                    <a:lnTo>
                      <a:pt x="1614" y="1695"/>
                    </a:lnTo>
                    <a:lnTo>
                      <a:pt x="1271" y="2017"/>
                    </a:lnTo>
                    <a:lnTo>
                      <a:pt x="969" y="2380"/>
                    </a:lnTo>
                    <a:lnTo>
                      <a:pt x="707" y="2743"/>
                    </a:lnTo>
                    <a:lnTo>
                      <a:pt x="485" y="3106"/>
                    </a:lnTo>
                    <a:lnTo>
                      <a:pt x="323" y="3469"/>
                    </a:lnTo>
                    <a:lnTo>
                      <a:pt x="182" y="3812"/>
                    </a:lnTo>
                    <a:lnTo>
                      <a:pt x="81" y="4135"/>
                    </a:lnTo>
                    <a:lnTo>
                      <a:pt x="21" y="4438"/>
                    </a:lnTo>
                    <a:lnTo>
                      <a:pt x="1" y="4700"/>
                    </a:lnTo>
                    <a:lnTo>
                      <a:pt x="1" y="4922"/>
                    </a:lnTo>
                    <a:lnTo>
                      <a:pt x="61" y="5103"/>
                    </a:lnTo>
                    <a:lnTo>
                      <a:pt x="81" y="5164"/>
                    </a:lnTo>
                    <a:lnTo>
                      <a:pt x="122" y="5224"/>
                    </a:lnTo>
                    <a:lnTo>
                      <a:pt x="182" y="5264"/>
                    </a:lnTo>
                    <a:lnTo>
                      <a:pt x="243" y="5285"/>
                    </a:lnTo>
                    <a:lnTo>
                      <a:pt x="384" y="5285"/>
                    </a:lnTo>
                    <a:lnTo>
                      <a:pt x="485" y="5244"/>
                    </a:lnTo>
                    <a:lnTo>
                      <a:pt x="565" y="5184"/>
                    </a:lnTo>
                    <a:lnTo>
                      <a:pt x="767" y="5043"/>
                    </a:lnTo>
                    <a:lnTo>
                      <a:pt x="989" y="4861"/>
                    </a:lnTo>
                    <a:lnTo>
                      <a:pt x="1493" y="4377"/>
                    </a:lnTo>
                    <a:lnTo>
                      <a:pt x="2078" y="3792"/>
                    </a:lnTo>
                    <a:lnTo>
                      <a:pt x="2401" y="3469"/>
                    </a:lnTo>
                    <a:lnTo>
                      <a:pt x="2764" y="3127"/>
                    </a:lnTo>
                    <a:lnTo>
                      <a:pt x="3167" y="2804"/>
                    </a:lnTo>
                    <a:lnTo>
                      <a:pt x="3591" y="2461"/>
                    </a:lnTo>
                    <a:lnTo>
                      <a:pt x="4034" y="2118"/>
                    </a:lnTo>
                    <a:lnTo>
                      <a:pt x="4539" y="1795"/>
                    </a:lnTo>
                    <a:lnTo>
                      <a:pt x="5063" y="1493"/>
                    </a:lnTo>
                    <a:lnTo>
                      <a:pt x="5628" y="1190"/>
                    </a:lnTo>
                    <a:lnTo>
                      <a:pt x="6253" y="928"/>
                    </a:lnTo>
                    <a:lnTo>
                      <a:pt x="6898" y="686"/>
                    </a:lnTo>
                    <a:lnTo>
                      <a:pt x="6838" y="585"/>
                    </a:lnTo>
                    <a:lnTo>
                      <a:pt x="6777" y="505"/>
                    </a:lnTo>
                    <a:lnTo>
                      <a:pt x="6616" y="343"/>
                    </a:lnTo>
                    <a:lnTo>
                      <a:pt x="6434" y="202"/>
                    </a:lnTo>
                    <a:lnTo>
                      <a:pt x="6213" y="101"/>
                    </a:lnTo>
                    <a:lnTo>
                      <a:pt x="5971" y="41"/>
                    </a:lnTo>
                    <a:lnTo>
                      <a:pt x="568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4" name="Google Shape;4284;p69"/>
              <p:cNvSpPr/>
              <p:nvPr/>
            </p:nvSpPr>
            <p:spPr>
              <a:xfrm>
                <a:off x="6524700" y="3909025"/>
                <a:ext cx="511300" cy="65575"/>
              </a:xfrm>
              <a:custGeom>
                <a:avLst/>
                <a:gdLst/>
                <a:ahLst/>
                <a:cxnLst/>
                <a:rect l="l" t="t" r="r" b="b"/>
                <a:pathLst>
                  <a:path w="20452" h="2623" extrusionOk="0">
                    <a:moveTo>
                      <a:pt x="19806" y="1"/>
                    </a:moveTo>
                    <a:lnTo>
                      <a:pt x="19342" y="41"/>
                    </a:lnTo>
                    <a:lnTo>
                      <a:pt x="18757" y="142"/>
                    </a:lnTo>
                    <a:lnTo>
                      <a:pt x="18051" y="283"/>
                    </a:lnTo>
                    <a:lnTo>
                      <a:pt x="17325" y="384"/>
                    </a:lnTo>
                    <a:lnTo>
                      <a:pt x="16539" y="505"/>
                    </a:lnTo>
                    <a:lnTo>
                      <a:pt x="15712" y="586"/>
                    </a:lnTo>
                    <a:lnTo>
                      <a:pt x="14824" y="666"/>
                    </a:lnTo>
                    <a:lnTo>
                      <a:pt x="13896" y="727"/>
                    </a:lnTo>
                    <a:lnTo>
                      <a:pt x="12928" y="787"/>
                    </a:lnTo>
                    <a:lnTo>
                      <a:pt x="11920" y="807"/>
                    </a:lnTo>
                    <a:lnTo>
                      <a:pt x="10851" y="828"/>
                    </a:lnTo>
                    <a:lnTo>
                      <a:pt x="9742" y="828"/>
                    </a:lnTo>
                    <a:lnTo>
                      <a:pt x="8592" y="807"/>
                    </a:lnTo>
                    <a:lnTo>
                      <a:pt x="7382" y="767"/>
                    </a:lnTo>
                    <a:lnTo>
                      <a:pt x="6152" y="707"/>
                    </a:lnTo>
                    <a:lnTo>
                      <a:pt x="4861" y="606"/>
                    </a:lnTo>
                    <a:lnTo>
                      <a:pt x="3530" y="505"/>
                    </a:lnTo>
                    <a:lnTo>
                      <a:pt x="2158" y="384"/>
                    </a:lnTo>
                    <a:lnTo>
                      <a:pt x="1614" y="344"/>
                    </a:lnTo>
                    <a:lnTo>
                      <a:pt x="1150" y="344"/>
                    </a:lnTo>
                    <a:lnTo>
                      <a:pt x="767" y="384"/>
                    </a:lnTo>
                    <a:lnTo>
                      <a:pt x="444" y="444"/>
                    </a:lnTo>
                    <a:lnTo>
                      <a:pt x="323" y="505"/>
                    </a:lnTo>
                    <a:lnTo>
                      <a:pt x="222" y="545"/>
                    </a:lnTo>
                    <a:lnTo>
                      <a:pt x="141" y="606"/>
                    </a:lnTo>
                    <a:lnTo>
                      <a:pt x="61" y="666"/>
                    </a:lnTo>
                    <a:lnTo>
                      <a:pt x="20" y="747"/>
                    </a:lnTo>
                    <a:lnTo>
                      <a:pt x="0" y="807"/>
                    </a:lnTo>
                    <a:lnTo>
                      <a:pt x="0" y="888"/>
                    </a:lnTo>
                    <a:lnTo>
                      <a:pt x="20" y="969"/>
                    </a:lnTo>
                    <a:lnTo>
                      <a:pt x="41" y="1050"/>
                    </a:lnTo>
                    <a:lnTo>
                      <a:pt x="101" y="1130"/>
                    </a:lnTo>
                    <a:lnTo>
                      <a:pt x="182" y="1211"/>
                    </a:lnTo>
                    <a:lnTo>
                      <a:pt x="283" y="1292"/>
                    </a:lnTo>
                    <a:lnTo>
                      <a:pt x="404" y="1372"/>
                    </a:lnTo>
                    <a:lnTo>
                      <a:pt x="545" y="1453"/>
                    </a:lnTo>
                    <a:lnTo>
                      <a:pt x="888" y="1614"/>
                    </a:lnTo>
                    <a:lnTo>
                      <a:pt x="1331" y="1776"/>
                    </a:lnTo>
                    <a:lnTo>
                      <a:pt x="1856" y="1897"/>
                    </a:lnTo>
                    <a:lnTo>
                      <a:pt x="2461" y="2018"/>
                    </a:lnTo>
                    <a:lnTo>
                      <a:pt x="3167" y="2098"/>
                    </a:lnTo>
                    <a:lnTo>
                      <a:pt x="4659" y="2260"/>
                    </a:lnTo>
                    <a:lnTo>
                      <a:pt x="6172" y="2401"/>
                    </a:lnTo>
                    <a:lnTo>
                      <a:pt x="7685" y="2522"/>
                    </a:lnTo>
                    <a:lnTo>
                      <a:pt x="9197" y="2603"/>
                    </a:lnTo>
                    <a:lnTo>
                      <a:pt x="9964" y="2623"/>
                    </a:lnTo>
                    <a:lnTo>
                      <a:pt x="11517" y="2623"/>
                    </a:lnTo>
                    <a:lnTo>
                      <a:pt x="12303" y="2582"/>
                    </a:lnTo>
                    <a:lnTo>
                      <a:pt x="13090" y="2542"/>
                    </a:lnTo>
                    <a:lnTo>
                      <a:pt x="13876" y="2481"/>
                    </a:lnTo>
                    <a:lnTo>
                      <a:pt x="14683" y="2381"/>
                    </a:lnTo>
                    <a:lnTo>
                      <a:pt x="15490" y="2280"/>
                    </a:lnTo>
                    <a:lnTo>
                      <a:pt x="16276" y="2139"/>
                    </a:lnTo>
                    <a:lnTo>
                      <a:pt x="17023" y="1957"/>
                    </a:lnTo>
                    <a:lnTo>
                      <a:pt x="17708" y="1776"/>
                    </a:lnTo>
                    <a:lnTo>
                      <a:pt x="18334" y="1554"/>
                    </a:lnTo>
                    <a:lnTo>
                      <a:pt x="18898" y="1332"/>
                    </a:lnTo>
                    <a:lnTo>
                      <a:pt x="19362" y="1110"/>
                    </a:lnTo>
                    <a:lnTo>
                      <a:pt x="19766" y="888"/>
                    </a:lnTo>
                    <a:lnTo>
                      <a:pt x="20088" y="686"/>
                    </a:lnTo>
                    <a:lnTo>
                      <a:pt x="20310" y="485"/>
                    </a:lnTo>
                    <a:lnTo>
                      <a:pt x="20371" y="404"/>
                    </a:lnTo>
                    <a:lnTo>
                      <a:pt x="20431" y="323"/>
                    </a:lnTo>
                    <a:lnTo>
                      <a:pt x="20451" y="243"/>
                    </a:lnTo>
                    <a:lnTo>
                      <a:pt x="20451" y="182"/>
                    </a:lnTo>
                    <a:lnTo>
                      <a:pt x="20411" y="122"/>
                    </a:lnTo>
                    <a:lnTo>
                      <a:pt x="20350" y="81"/>
                    </a:lnTo>
                    <a:lnTo>
                      <a:pt x="20270" y="41"/>
                    </a:lnTo>
                    <a:lnTo>
                      <a:pt x="20149" y="21"/>
                    </a:lnTo>
                    <a:lnTo>
                      <a:pt x="199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5" name="Google Shape;4285;p69"/>
              <p:cNvSpPr/>
              <p:nvPr/>
            </p:nvSpPr>
            <p:spPr>
              <a:xfrm>
                <a:off x="6012925" y="3613050"/>
                <a:ext cx="210775" cy="250125"/>
              </a:xfrm>
              <a:custGeom>
                <a:avLst/>
                <a:gdLst/>
                <a:ahLst/>
                <a:cxnLst/>
                <a:rect l="l" t="t" r="r" b="b"/>
                <a:pathLst>
                  <a:path w="8431" h="10005" extrusionOk="0">
                    <a:moveTo>
                      <a:pt x="101" y="1"/>
                    </a:moveTo>
                    <a:lnTo>
                      <a:pt x="61" y="485"/>
                    </a:lnTo>
                    <a:lnTo>
                      <a:pt x="20" y="949"/>
                    </a:lnTo>
                    <a:lnTo>
                      <a:pt x="0" y="1413"/>
                    </a:lnTo>
                    <a:lnTo>
                      <a:pt x="20" y="1876"/>
                    </a:lnTo>
                    <a:lnTo>
                      <a:pt x="40" y="2320"/>
                    </a:lnTo>
                    <a:lnTo>
                      <a:pt x="81" y="2744"/>
                    </a:lnTo>
                    <a:lnTo>
                      <a:pt x="141" y="3167"/>
                    </a:lnTo>
                    <a:lnTo>
                      <a:pt x="202" y="3591"/>
                    </a:lnTo>
                    <a:lnTo>
                      <a:pt x="303" y="3994"/>
                    </a:lnTo>
                    <a:lnTo>
                      <a:pt x="424" y="4377"/>
                    </a:lnTo>
                    <a:lnTo>
                      <a:pt x="565" y="4761"/>
                    </a:lnTo>
                    <a:lnTo>
                      <a:pt x="706" y="5144"/>
                    </a:lnTo>
                    <a:lnTo>
                      <a:pt x="887" y="5507"/>
                    </a:lnTo>
                    <a:lnTo>
                      <a:pt x="1089" y="5850"/>
                    </a:lnTo>
                    <a:lnTo>
                      <a:pt x="1311" y="6193"/>
                    </a:lnTo>
                    <a:lnTo>
                      <a:pt x="1553" y="6515"/>
                    </a:lnTo>
                    <a:lnTo>
                      <a:pt x="1795" y="6818"/>
                    </a:lnTo>
                    <a:lnTo>
                      <a:pt x="2077" y="7120"/>
                    </a:lnTo>
                    <a:lnTo>
                      <a:pt x="2380" y="7423"/>
                    </a:lnTo>
                    <a:lnTo>
                      <a:pt x="2723" y="7705"/>
                    </a:lnTo>
                    <a:lnTo>
                      <a:pt x="3066" y="7967"/>
                    </a:lnTo>
                    <a:lnTo>
                      <a:pt x="3429" y="8209"/>
                    </a:lnTo>
                    <a:lnTo>
                      <a:pt x="3832" y="8451"/>
                    </a:lnTo>
                    <a:lnTo>
                      <a:pt x="4235" y="8673"/>
                    </a:lnTo>
                    <a:lnTo>
                      <a:pt x="4679" y="8895"/>
                    </a:lnTo>
                    <a:lnTo>
                      <a:pt x="5143" y="9097"/>
                    </a:lnTo>
                    <a:lnTo>
                      <a:pt x="5627" y="9278"/>
                    </a:lnTo>
                    <a:lnTo>
                      <a:pt x="6131" y="9440"/>
                    </a:lnTo>
                    <a:lnTo>
                      <a:pt x="6676" y="9601"/>
                    </a:lnTo>
                    <a:lnTo>
                      <a:pt x="7241" y="9742"/>
                    </a:lnTo>
                    <a:lnTo>
                      <a:pt x="7825" y="9883"/>
                    </a:lnTo>
                    <a:lnTo>
                      <a:pt x="8431" y="10004"/>
                    </a:lnTo>
                    <a:lnTo>
                      <a:pt x="7785" y="9641"/>
                    </a:lnTo>
                    <a:lnTo>
                      <a:pt x="7180" y="9278"/>
                    </a:lnTo>
                    <a:lnTo>
                      <a:pt x="6595" y="8895"/>
                    </a:lnTo>
                    <a:lnTo>
                      <a:pt x="6051" y="8512"/>
                    </a:lnTo>
                    <a:lnTo>
                      <a:pt x="5526" y="8109"/>
                    </a:lnTo>
                    <a:lnTo>
                      <a:pt x="5042" y="7705"/>
                    </a:lnTo>
                    <a:lnTo>
                      <a:pt x="4598" y="7282"/>
                    </a:lnTo>
                    <a:lnTo>
                      <a:pt x="4155" y="6878"/>
                    </a:lnTo>
                    <a:lnTo>
                      <a:pt x="3751" y="6455"/>
                    </a:lnTo>
                    <a:lnTo>
                      <a:pt x="3388" y="6031"/>
                    </a:lnTo>
                    <a:lnTo>
                      <a:pt x="3025" y="5608"/>
                    </a:lnTo>
                    <a:lnTo>
                      <a:pt x="2703" y="5204"/>
                    </a:lnTo>
                    <a:lnTo>
                      <a:pt x="2400" y="4801"/>
                    </a:lnTo>
                    <a:lnTo>
                      <a:pt x="2118" y="4398"/>
                    </a:lnTo>
                    <a:lnTo>
                      <a:pt x="1856" y="3994"/>
                    </a:lnTo>
                    <a:lnTo>
                      <a:pt x="1634" y="3611"/>
                    </a:lnTo>
                    <a:lnTo>
                      <a:pt x="1210" y="2865"/>
                    </a:lnTo>
                    <a:lnTo>
                      <a:pt x="887" y="2179"/>
                    </a:lnTo>
                    <a:lnTo>
                      <a:pt x="605" y="1574"/>
                    </a:lnTo>
                    <a:lnTo>
                      <a:pt x="403" y="1029"/>
                    </a:lnTo>
                    <a:lnTo>
                      <a:pt x="262" y="606"/>
                    </a:lnTo>
                    <a:lnTo>
                      <a:pt x="161" y="263"/>
                    </a:lnTo>
                    <a:lnTo>
                      <a:pt x="10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86" name="Google Shape;4286;p69"/>
          <p:cNvGrpSpPr/>
          <p:nvPr/>
        </p:nvGrpSpPr>
        <p:grpSpPr>
          <a:xfrm>
            <a:off x="2955968" y="2349913"/>
            <a:ext cx="3330600" cy="1483238"/>
            <a:chOff x="2975675" y="2012263"/>
            <a:chExt cx="3330600" cy="1483238"/>
          </a:xfrm>
        </p:grpSpPr>
        <p:grpSp>
          <p:nvGrpSpPr>
            <p:cNvPr id="4287" name="Google Shape;4287;p69"/>
            <p:cNvGrpSpPr/>
            <p:nvPr/>
          </p:nvGrpSpPr>
          <p:grpSpPr>
            <a:xfrm>
              <a:off x="2975675" y="2029900"/>
              <a:ext cx="1665300" cy="1465600"/>
              <a:chOff x="2975675" y="2029900"/>
              <a:chExt cx="1665300" cy="1465600"/>
            </a:xfrm>
          </p:grpSpPr>
          <p:cxnSp>
            <p:nvCxnSpPr>
              <p:cNvPr id="4288" name="Google Shape;4288;p69"/>
              <p:cNvCxnSpPr/>
              <p:nvPr/>
            </p:nvCxnSpPr>
            <p:spPr>
              <a:xfrm rot="10800000">
                <a:off x="3281375" y="2029900"/>
                <a:ext cx="1359600" cy="551700"/>
              </a:xfrm>
              <a:prstGeom prst="curvedConnector3">
                <a:avLst>
                  <a:gd name="adj1" fmla="val 50000"/>
                </a:avLst>
              </a:prstGeom>
              <a:noFill/>
              <a:ln w="19050" cap="flat" cmpd="sng">
                <a:solidFill>
                  <a:schemeClr val="dk1"/>
                </a:solidFill>
                <a:prstDash val="solid"/>
                <a:round/>
                <a:headEnd type="oval" w="med" len="med"/>
                <a:tailEnd type="oval" w="med" len="med"/>
              </a:ln>
            </p:spPr>
          </p:cxnSp>
          <p:cxnSp>
            <p:nvCxnSpPr>
              <p:cNvPr id="4289" name="Google Shape;4289;p69"/>
              <p:cNvCxnSpPr/>
              <p:nvPr/>
            </p:nvCxnSpPr>
            <p:spPr>
              <a:xfrm rot="10800000">
                <a:off x="2975675" y="2759075"/>
                <a:ext cx="1665300" cy="67800"/>
              </a:xfrm>
              <a:prstGeom prst="curvedConnector3">
                <a:avLst>
                  <a:gd name="adj1" fmla="val 50000"/>
                </a:avLst>
              </a:prstGeom>
              <a:noFill/>
              <a:ln w="19050" cap="flat" cmpd="sng">
                <a:solidFill>
                  <a:schemeClr val="dk1"/>
                </a:solidFill>
                <a:prstDash val="solid"/>
                <a:round/>
                <a:headEnd type="oval" w="med" len="med"/>
                <a:tailEnd type="oval" w="med" len="med"/>
              </a:ln>
            </p:spPr>
          </p:cxnSp>
          <p:cxnSp>
            <p:nvCxnSpPr>
              <p:cNvPr id="4290" name="Google Shape;4290;p69"/>
              <p:cNvCxnSpPr/>
              <p:nvPr/>
            </p:nvCxnSpPr>
            <p:spPr>
              <a:xfrm flipH="1">
                <a:off x="3128675" y="3005300"/>
                <a:ext cx="1512300" cy="490200"/>
              </a:xfrm>
              <a:prstGeom prst="curvedConnector3">
                <a:avLst>
                  <a:gd name="adj1" fmla="val 50000"/>
                </a:avLst>
              </a:prstGeom>
              <a:noFill/>
              <a:ln w="19050" cap="flat" cmpd="sng">
                <a:solidFill>
                  <a:schemeClr val="dk1"/>
                </a:solidFill>
                <a:prstDash val="solid"/>
                <a:round/>
                <a:headEnd type="oval" w="med" len="med"/>
                <a:tailEnd type="oval" w="med" len="med"/>
              </a:ln>
            </p:spPr>
          </p:cxnSp>
        </p:grpSp>
        <p:grpSp>
          <p:nvGrpSpPr>
            <p:cNvPr id="4291" name="Google Shape;4291;p69"/>
            <p:cNvGrpSpPr/>
            <p:nvPr/>
          </p:nvGrpSpPr>
          <p:grpSpPr>
            <a:xfrm flipH="1">
              <a:off x="4640975" y="2012263"/>
              <a:ext cx="1665300" cy="1465600"/>
              <a:chOff x="2975675" y="2029900"/>
              <a:chExt cx="1665300" cy="1465600"/>
            </a:xfrm>
          </p:grpSpPr>
          <p:cxnSp>
            <p:nvCxnSpPr>
              <p:cNvPr id="4292" name="Google Shape;4292;p69"/>
              <p:cNvCxnSpPr/>
              <p:nvPr/>
            </p:nvCxnSpPr>
            <p:spPr>
              <a:xfrm rot="10800000">
                <a:off x="3281375" y="2029900"/>
                <a:ext cx="1359600" cy="551700"/>
              </a:xfrm>
              <a:prstGeom prst="curvedConnector3">
                <a:avLst>
                  <a:gd name="adj1" fmla="val 50000"/>
                </a:avLst>
              </a:prstGeom>
              <a:noFill/>
              <a:ln w="19050" cap="flat" cmpd="sng">
                <a:solidFill>
                  <a:schemeClr val="dk1"/>
                </a:solidFill>
                <a:prstDash val="solid"/>
                <a:round/>
                <a:headEnd type="oval" w="med" len="med"/>
                <a:tailEnd type="oval" w="med" len="med"/>
              </a:ln>
            </p:spPr>
          </p:cxnSp>
          <p:cxnSp>
            <p:nvCxnSpPr>
              <p:cNvPr id="4293" name="Google Shape;4293;p69"/>
              <p:cNvCxnSpPr/>
              <p:nvPr/>
            </p:nvCxnSpPr>
            <p:spPr>
              <a:xfrm rot="10800000">
                <a:off x="2975675" y="2759075"/>
                <a:ext cx="1665300" cy="67800"/>
              </a:xfrm>
              <a:prstGeom prst="curvedConnector3">
                <a:avLst>
                  <a:gd name="adj1" fmla="val 50000"/>
                </a:avLst>
              </a:prstGeom>
              <a:noFill/>
              <a:ln w="19050" cap="flat" cmpd="sng">
                <a:solidFill>
                  <a:schemeClr val="dk1"/>
                </a:solidFill>
                <a:prstDash val="solid"/>
                <a:round/>
                <a:headEnd type="oval" w="med" len="med"/>
                <a:tailEnd type="oval" w="med" len="med"/>
              </a:ln>
            </p:spPr>
          </p:cxnSp>
          <p:cxnSp>
            <p:nvCxnSpPr>
              <p:cNvPr id="4294" name="Google Shape;4294;p69"/>
              <p:cNvCxnSpPr/>
              <p:nvPr/>
            </p:nvCxnSpPr>
            <p:spPr>
              <a:xfrm flipH="1">
                <a:off x="3128675" y="3005300"/>
                <a:ext cx="1512300" cy="490200"/>
              </a:xfrm>
              <a:prstGeom prst="curvedConnector3">
                <a:avLst>
                  <a:gd name="adj1" fmla="val 50000"/>
                </a:avLst>
              </a:prstGeom>
              <a:noFill/>
              <a:ln w="19050" cap="flat" cmpd="sng">
                <a:solidFill>
                  <a:schemeClr val="dk1"/>
                </a:solidFill>
                <a:prstDash val="solid"/>
                <a:round/>
                <a:headEnd type="oval" w="med" len="med"/>
                <a:tailEnd type="oval" w="med" len="med"/>
              </a:ln>
            </p:spPr>
          </p:cxnSp>
        </p:grpSp>
      </p:grpSp>
      <p:sp>
        <p:nvSpPr>
          <p:cNvPr id="4295" name="Google Shape;4295;p6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Functionality</a:t>
            </a:r>
            <a:endParaRPr dirty="0"/>
          </a:p>
        </p:txBody>
      </p:sp>
      <p:sp>
        <p:nvSpPr>
          <p:cNvPr id="4296" name="Google Shape;4296;p69"/>
          <p:cNvSpPr/>
          <p:nvPr/>
        </p:nvSpPr>
        <p:spPr>
          <a:xfrm>
            <a:off x="3994875" y="2493598"/>
            <a:ext cx="1339814" cy="1178218"/>
          </a:xfrm>
          <a:custGeom>
            <a:avLst/>
            <a:gdLst/>
            <a:ahLst/>
            <a:cxnLst/>
            <a:rect l="l" t="t" r="r" b="b"/>
            <a:pathLst>
              <a:path w="27006" h="21098" extrusionOk="0">
                <a:moveTo>
                  <a:pt x="13533" y="1"/>
                </a:moveTo>
                <a:lnTo>
                  <a:pt x="12868" y="21"/>
                </a:lnTo>
                <a:lnTo>
                  <a:pt x="12222" y="61"/>
                </a:lnTo>
                <a:lnTo>
                  <a:pt x="11617" y="101"/>
                </a:lnTo>
                <a:lnTo>
                  <a:pt x="11012" y="182"/>
                </a:lnTo>
                <a:lnTo>
                  <a:pt x="10427" y="263"/>
                </a:lnTo>
                <a:lnTo>
                  <a:pt x="9863" y="384"/>
                </a:lnTo>
                <a:lnTo>
                  <a:pt x="9318" y="505"/>
                </a:lnTo>
                <a:lnTo>
                  <a:pt x="8794" y="646"/>
                </a:lnTo>
                <a:lnTo>
                  <a:pt x="8289" y="807"/>
                </a:lnTo>
                <a:lnTo>
                  <a:pt x="7785" y="989"/>
                </a:lnTo>
                <a:lnTo>
                  <a:pt x="7301" y="1191"/>
                </a:lnTo>
                <a:lnTo>
                  <a:pt x="6837" y="1412"/>
                </a:lnTo>
                <a:lnTo>
                  <a:pt x="6373" y="1634"/>
                </a:lnTo>
                <a:lnTo>
                  <a:pt x="5930" y="1897"/>
                </a:lnTo>
                <a:lnTo>
                  <a:pt x="5506" y="2159"/>
                </a:lnTo>
                <a:lnTo>
                  <a:pt x="5062" y="2441"/>
                </a:lnTo>
                <a:lnTo>
                  <a:pt x="4659" y="2764"/>
                </a:lnTo>
                <a:lnTo>
                  <a:pt x="4256" y="3066"/>
                </a:lnTo>
                <a:lnTo>
                  <a:pt x="3852" y="3409"/>
                </a:lnTo>
                <a:lnTo>
                  <a:pt x="3449" y="3772"/>
                </a:lnTo>
                <a:lnTo>
                  <a:pt x="3066" y="4135"/>
                </a:lnTo>
                <a:lnTo>
                  <a:pt x="2683" y="4539"/>
                </a:lnTo>
                <a:lnTo>
                  <a:pt x="2299" y="4942"/>
                </a:lnTo>
                <a:lnTo>
                  <a:pt x="1936" y="5366"/>
                </a:lnTo>
                <a:lnTo>
                  <a:pt x="1573" y="5789"/>
                </a:lnTo>
                <a:lnTo>
                  <a:pt x="1271" y="6233"/>
                </a:lnTo>
                <a:lnTo>
                  <a:pt x="988" y="6676"/>
                </a:lnTo>
                <a:lnTo>
                  <a:pt x="746" y="7120"/>
                </a:lnTo>
                <a:lnTo>
                  <a:pt x="545" y="7564"/>
                </a:lnTo>
                <a:lnTo>
                  <a:pt x="383" y="8008"/>
                </a:lnTo>
                <a:lnTo>
                  <a:pt x="242" y="8451"/>
                </a:lnTo>
                <a:lnTo>
                  <a:pt x="141" y="8915"/>
                </a:lnTo>
                <a:lnTo>
                  <a:pt x="61" y="9359"/>
                </a:lnTo>
                <a:lnTo>
                  <a:pt x="20" y="9803"/>
                </a:lnTo>
                <a:lnTo>
                  <a:pt x="0" y="10266"/>
                </a:lnTo>
                <a:lnTo>
                  <a:pt x="20" y="10710"/>
                </a:lnTo>
                <a:lnTo>
                  <a:pt x="61" y="11154"/>
                </a:lnTo>
                <a:lnTo>
                  <a:pt x="121" y="11577"/>
                </a:lnTo>
                <a:lnTo>
                  <a:pt x="222" y="12021"/>
                </a:lnTo>
                <a:lnTo>
                  <a:pt x="323" y="12445"/>
                </a:lnTo>
                <a:lnTo>
                  <a:pt x="464" y="12868"/>
                </a:lnTo>
                <a:lnTo>
                  <a:pt x="625" y="13272"/>
                </a:lnTo>
                <a:lnTo>
                  <a:pt x="787" y="13675"/>
                </a:lnTo>
                <a:lnTo>
                  <a:pt x="988" y="14078"/>
                </a:lnTo>
                <a:lnTo>
                  <a:pt x="1210" y="14462"/>
                </a:lnTo>
                <a:lnTo>
                  <a:pt x="1432" y="14845"/>
                </a:lnTo>
                <a:lnTo>
                  <a:pt x="1674" y="15208"/>
                </a:lnTo>
                <a:lnTo>
                  <a:pt x="1916" y="15571"/>
                </a:lnTo>
                <a:lnTo>
                  <a:pt x="2198" y="15914"/>
                </a:lnTo>
                <a:lnTo>
                  <a:pt x="2481" y="16257"/>
                </a:lnTo>
                <a:lnTo>
                  <a:pt x="2763" y="16559"/>
                </a:lnTo>
                <a:lnTo>
                  <a:pt x="3066" y="16862"/>
                </a:lnTo>
                <a:lnTo>
                  <a:pt x="3368" y="17164"/>
                </a:lnTo>
                <a:lnTo>
                  <a:pt x="3691" y="17426"/>
                </a:lnTo>
                <a:lnTo>
                  <a:pt x="4014" y="17689"/>
                </a:lnTo>
                <a:lnTo>
                  <a:pt x="4336" y="17931"/>
                </a:lnTo>
                <a:lnTo>
                  <a:pt x="5002" y="18374"/>
                </a:lnTo>
                <a:lnTo>
                  <a:pt x="5688" y="18778"/>
                </a:lnTo>
                <a:lnTo>
                  <a:pt x="6394" y="19181"/>
                </a:lnTo>
                <a:lnTo>
                  <a:pt x="7120" y="19544"/>
                </a:lnTo>
                <a:lnTo>
                  <a:pt x="7886" y="19867"/>
                </a:lnTo>
                <a:lnTo>
                  <a:pt x="8673" y="20149"/>
                </a:lnTo>
                <a:lnTo>
                  <a:pt x="9459" y="20411"/>
                </a:lnTo>
                <a:lnTo>
                  <a:pt x="10286" y="20633"/>
                </a:lnTo>
                <a:lnTo>
                  <a:pt x="11133" y="20795"/>
                </a:lnTo>
                <a:lnTo>
                  <a:pt x="12000" y="20936"/>
                </a:lnTo>
                <a:lnTo>
                  <a:pt x="12888" y="21037"/>
                </a:lnTo>
                <a:lnTo>
                  <a:pt x="13816" y="21077"/>
                </a:lnTo>
                <a:lnTo>
                  <a:pt x="14743" y="21097"/>
                </a:lnTo>
                <a:lnTo>
                  <a:pt x="15712" y="21037"/>
                </a:lnTo>
                <a:lnTo>
                  <a:pt x="16700" y="20956"/>
                </a:lnTo>
                <a:lnTo>
                  <a:pt x="17708" y="20815"/>
                </a:lnTo>
                <a:lnTo>
                  <a:pt x="18212" y="20714"/>
                </a:lnTo>
                <a:lnTo>
                  <a:pt x="18696" y="20613"/>
                </a:lnTo>
                <a:lnTo>
                  <a:pt x="19181" y="20492"/>
                </a:lnTo>
                <a:lnTo>
                  <a:pt x="19644" y="20351"/>
                </a:lnTo>
                <a:lnTo>
                  <a:pt x="20088" y="20210"/>
                </a:lnTo>
                <a:lnTo>
                  <a:pt x="20532" y="20048"/>
                </a:lnTo>
                <a:lnTo>
                  <a:pt x="20955" y="19867"/>
                </a:lnTo>
                <a:lnTo>
                  <a:pt x="21359" y="19685"/>
                </a:lnTo>
                <a:lnTo>
                  <a:pt x="21762" y="19484"/>
                </a:lnTo>
                <a:lnTo>
                  <a:pt x="22145" y="19262"/>
                </a:lnTo>
                <a:lnTo>
                  <a:pt x="22529" y="19040"/>
                </a:lnTo>
                <a:lnTo>
                  <a:pt x="22871" y="18798"/>
                </a:lnTo>
                <a:lnTo>
                  <a:pt x="23214" y="18556"/>
                </a:lnTo>
                <a:lnTo>
                  <a:pt x="23557" y="18294"/>
                </a:lnTo>
                <a:lnTo>
                  <a:pt x="23860" y="18031"/>
                </a:lnTo>
                <a:lnTo>
                  <a:pt x="24162" y="17749"/>
                </a:lnTo>
                <a:lnTo>
                  <a:pt x="24465" y="17467"/>
                </a:lnTo>
                <a:lnTo>
                  <a:pt x="24727" y="17164"/>
                </a:lnTo>
                <a:lnTo>
                  <a:pt x="24989" y="16862"/>
                </a:lnTo>
                <a:lnTo>
                  <a:pt x="25231" y="16559"/>
                </a:lnTo>
                <a:lnTo>
                  <a:pt x="25453" y="16236"/>
                </a:lnTo>
                <a:lnTo>
                  <a:pt x="25655" y="15914"/>
                </a:lnTo>
                <a:lnTo>
                  <a:pt x="25856" y="15571"/>
                </a:lnTo>
                <a:lnTo>
                  <a:pt x="26038" y="15228"/>
                </a:lnTo>
                <a:lnTo>
                  <a:pt x="26199" y="14865"/>
                </a:lnTo>
                <a:lnTo>
                  <a:pt x="26361" y="14522"/>
                </a:lnTo>
                <a:lnTo>
                  <a:pt x="26482" y="14159"/>
                </a:lnTo>
                <a:lnTo>
                  <a:pt x="26603" y="13776"/>
                </a:lnTo>
                <a:lnTo>
                  <a:pt x="26703" y="13413"/>
                </a:lnTo>
                <a:lnTo>
                  <a:pt x="26804" y="13030"/>
                </a:lnTo>
                <a:lnTo>
                  <a:pt x="26865" y="12646"/>
                </a:lnTo>
                <a:lnTo>
                  <a:pt x="26925" y="12263"/>
                </a:lnTo>
                <a:lnTo>
                  <a:pt x="26966" y="11759"/>
                </a:lnTo>
                <a:lnTo>
                  <a:pt x="27006" y="11255"/>
                </a:lnTo>
                <a:lnTo>
                  <a:pt x="27006" y="10751"/>
                </a:lnTo>
                <a:lnTo>
                  <a:pt x="26986" y="10246"/>
                </a:lnTo>
                <a:lnTo>
                  <a:pt x="26966" y="9742"/>
                </a:lnTo>
                <a:lnTo>
                  <a:pt x="26905" y="9258"/>
                </a:lnTo>
                <a:lnTo>
                  <a:pt x="26845" y="8754"/>
                </a:lnTo>
                <a:lnTo>
                  <a:pt x="26744" y="8270"/>
                </a:lnTo>
                <a:lnTo>
                  <a:pt x="26643" y="7806"/>
                </a:lnTo>
                <a:lnTo>
                  <a:pt x="26522" y="7322"/>
                </a:lnTo>
                <a:lnTo>
                  <a:pt x="26361" y="6858"/>
                </a:lnTo>
                <a:lnTo>
                  <a:pt x="26199" y="6414"/>
                </a:lnTo>
                <a:lnTo>
                  <a:pt x="26018" y="5971"/>
                </a:lnTo>
                <a:lnTo>
                  <a:pt x="25836" y="5527"/>
                </a:lnTo>
                <a:lnTo>
                  <a:pt x="25614" y="5103"/>
                </a:lnTo>
                <a:lnTo>
                  <a:pt x="25392" y="4700"/>
                </a:lnTo>
                <a:lnTo>
                  <a:pt x="25130" y="4297"/>
                </a:lnTo>
                <a:lnTo>
                  <a:pt x="24868" y="3913"/>
                </a:lnTo>
                <a:lnTo>
                  <a:pt x="24586" y="3550"/>
                </a:lnTo>
                <a:lnTo>
                  <a:pt x="24303" y="3207"/>
                </a:lnTo>
                <a:lnTo>
                  <a:pt x="23981" y="2865"/>
                </a:lnTo>
                <a:lnTo>
                  <a:pt x="23658" y="2562"/>
                </a:lnTo>
                <a:lnTo>
                  <a:pt x="23335" y="2260"/>
                </a:lnTo>
                <a:lnTo>
                  <a:pt x="22972" y="1977"/>
                </a:lnTo>
                <a:lnTo>
                  <a:pt x="22609" y="1715"/>
                </a:lnTo>
                <a:lnTo>
                  <a:pt x="22226" y="1493"/>
                </a:lnTo>
                <a:lnTo>
                  <a:pt x="21823" y="1271"/>
                </a:lnTo>
                <a:lnTo>
                  <a:pt x="21419" y="1070"/>
                </a:lnTo>
                <a:lnTo>
                  <a:pt x="20996" y="908"/>
                </a:lnTo>
                <a:lnTo>
                  <a:pt x="20572" y="767"/>
                </a:lnTo>
                <a:lnTo>
                  <a:pt x="20128" y="646"/>
                </a:lnTo>
                <a:lnTo>
                  <a:pt x="19665" y="565"/>
                </a:lnTo>
                <a:lnTo>
                  <a:pt x="18797" y="424"/>
                </a:lnTo>
                <a:lnTo>
                  <a:pt x="17970" y="303"/>
                </a:lnTo>
                <a:lnTo>
                  <a:pt x="17164" y="202"/>
                </a:lnTo>
                <a:lnTo>
                  <a:pt x="16397" y="122"/>
                </a:lnTo>
                <a:lnTo>
                  <a:pt x="15631" y="61"/>
                </a:lnTo>
                <a:lnTo>
                  <a:pt x="14905" y="21"/>
                </a:lnTo>
                <a:lnTo>
                  <a:pt x="14199" y="1"/>
                </a:lnTo>
                <a:close/>
              </a:path>
            </a:pathLst>
          </a:cu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700" dirty="0" err="1">
                <a:solidFill>
                  <a:schemeClr val="accent5"/>
                </a:solidFill>
                <a:latin typeface="Fredoka One"/>
                <a:ea typeface="Fredoka One"/>
                <a:cs typeface="Fredoka One"/>
                <a:sym typeface="Fredoka One"/>
              </a:rPr>
              <a:t>FunTravel</a:t>
            </a:r>
            <a:endParaRPr sz="1700" dirty="0">
              <a:solidFill>
                <a:schemeClr val="accent5"/>
              </a:solidFill>
              <a:latin typeface="Fredoka One"/>
              <a:ea typeface="Fredoka One"/>
              <a:cs typeface="Fredoka One"/>
              <a:sym typeface="Fredoka One"/>
            </a:endParaRPr>
          </a:p>
        </p:txBody>
      </p:sp>
      <p:sp>
        <p:nvSpPr>
          <p:cNvPr id="4297" name="Google Shape;4297;p69"/>
          <p:cNvSpPr/>
          <p:nvPr/>
        </p:nvSpPr>
        <p:spPr>
          <a:xfrm rot="5400000">
            <a:off x="5640314" y="2098593"/>
            <a:ext cx="552678" cy="543643"/>
          </a:xfrm>
          <a:custGeom>
            <a:avLst/>
            <a:gdLst/>
            <a:ahLst/>
            <a:cxnLst/>
            <a:rect l="l" t="t" r="r" b="b"/>
            <a:pathLst>
              <a:path w="27006" h="21098" extrusionOk="0">
                <a:moveTo>
                  <a:pt x="13533" y="1"/>
                </a:moveTo>
                <a:lnTo>
                  <a:pt x="12868" y="21"/>
                </a:lnTo>
                <a:lnTo>
                  <a:pt x="12222" y="61"/>
                </a:lnTo>
                <a:lnTo>
                  <a:pt x="11617" y="101"/>
                </a:lnTo>
                <a:lnTo>
                  <a:pt x="11012" y="182"/>
                </a:lnTo>
                <a:lnTo>
                  <a:pt x="10427" y="263"/>
                </a:lnTo>
                <a:lnTo>
                  <a:pt x="9863" y="384"/>
                </a:lnTo>
                <a:lnTo>
                  <a:pt x="9318" y="505"/>
                </a:lnTo>
                <a:lnTo>
                  <a:pt x="8794" y="646"/>
                </a:lnTo>
                <a:lnTo>
                  <a:pt x="8289" y="807"/>
                </a:lnTo>
                <a:lnTo>
                  <a:pt x="7785" y="989"/>
                </a:lnTo>
                <a:lnTo>
                  <a:pt x="7301" y="1191"/>
                </a:lnTo>
                <a:lnTo>
                  <a:pt x="6837" y="1412"/>
                </a:lnTo>
                <a:lnTo>
                  <a:pt x="6373" y="1634"/>
                </a:lnTo>
                <a:lnTo>
                  <a:pt x="5930" y="1897"/>
                </a:lnTo>
                <a:lnTo>
                  <a:pt x="5506" y="2159"/>
                </a:lnTo>
                <a:lnTo>
                  <a:pt x="5062" y="2441"/>
                </a:lnTo>
                <a:lnTo>
                  <a:pt x="4659" y="2764"/>
                </a:lnTo>
                <a:lnTo>
                  <a:pt x="4256" y="3066"/>
                </a:lnTo>
                <a:lnTo>
                  <a:pt x="3852" y="3409"/>
                </a:lnTo>
                <a:lnTo>
                  <a:pt x="3449" y="3772"/>
                </a:lnTo>
                <a:lnTo>
                  <a:pt x="3066" y="4135"/>
                </a:lnTo>
                <a:lnTo>
                  <a:pt x="2683" y="4539"/>
                </a:lnTo>
                <a:lnTo>
                  <a:pt x="2299" y="4942"/>
                </a:lnTo>
                <a:lnTo>
                  <a:pt x="1936" y="5366"/>
                </a:lnTo>
                <a:lnTo>
                  <a:pt x="1573" y="5789"/>
                </a:lnTo>
                <a:lnTo>
                  <a:pt x="1271" y="6233"/>
                </a:lnTo>
                <a:lnTo>
                  <a:pt x="988" y="6676"/>
                </a:lnTo>
                <a:lnTo>
                  <a:pt x="746" y="7120"/>
                </a:lnTo>
                <a:lnTo>
                  <a:pt x="545" y="7564"/>
                </a:lnTo>
                <a:lnTo>
                  <a:pt x="383" y="8008"/>
                </a:lnTo>
                <a:lnTo>
                  <a:pt x="242" y="8451"/>
                </a:lnTo>
                <a:lnTo>
                  <a:pt x="141" y="8915"/>
                </a:lnTo>
                <a:lnTo>
                  <a:pt x="61" y="9359"/>
                </a:lnTo>
                <a:lnTo>
                  <a:pt x="20" y="9803"/>
                </a:lnTo>
                <a:lnTo>
                  <a:pt x="0" y="10266"/>
                </a:lnTo>
                <a:lnTo>
                  <a:pt x="20" y="10710"/>
                </a:lnTo>
                <a:lnTo>
                  <a:pt x="61" y="11154"/>
                </a:lnTo>
                <a:lnTo>
                  <a:pt x="121" y="11577"/>
                </a:lnTo>
                <a:lnTo>
                  <a:pt x="222" y="12021"/>
                </a:lnTo>
                <a:lnTo>
                  <a:pt x="323" y="12445"/>
                </a:lnTo>
                <a:lnTo>
                  <a:pt x="464" y="12868"/>
                </a:lnTo>
                <a:lnTo>
                  <a:pt x="625" y="13272"/>
                </a:lnTo>
                <a:lnTo>
                  <a:pt x="787" y="13675"/>
                </a:lnTo>
                <a:lnTo>
                  <a:pt x="988" y="14078"/>
                </a:lnTo>
                <a:lnTo>
                  <a:pt x="1210" y="14462"/>
                </a:lnTo>
                <a:lnTo>
                  <a:pt x="1432" y="14845"/>
                </a:lnTo>
                <a:lnTo>
                  <a:pt x="1674" y="15208"/>
                </a:lnTo>
                <a:lnTo>
                  <a:pt x="1916" y="15571"/>
                </a:lnTo>
                <a:lnTo>
                  <a:pt x="2198" y="15914"/>
                </a:lnTo>
                <a:lnTo>
                  <a:pt x="2481" y="16257"/>
                </a:lnTo>
                <a:lnTo>
                  <a:pt x="2763" y="16559"/>
                </a:lnTo>
                <a:lnTo>
                  <a:pt x="3066" y="16862"/>
                </a:lnTo>
                <a:lnTo>
                  <a:pt x="3368" y="17164"/>
                </a:lnTo>
                <a:lnTo>
                  <a:pt x="3691" y="17426"/>
                </a:lnTo>
                <a:lnTo>
                  <a:pt x="4014" y="17689"/>
                </a:lnTo>
                <a:lnTo>
                  <a:pt x="4336" y="17931"/>
                </a:lnTo>
                <a:lnTo>
                  <a:pt x="5002" y="18374"/>
                </a:lnTo>
                <a:lnTo>
                  <a:pt x="5688" y="18778"/>
                </a:lnTo>
                <a:lnTo>
                  <a:pt x="6394" y="19181"/>
                </a:lnTo>
                <a:lnTo>
                  <a:pt x="7120" y="19544"/>
                </a:lnTo>
                <a:lnTo>
                  <a:pt x="7886" y="19867"/>
                </a:lnTo>
                <a:lnTo>
                  <a:pt x="8673" y="20149"/>
                </a:lnTo>
                <a:lnTo>
                  <a:pt x="9459" y="20411"/>
                </a:lnTo>
                <a:lnTo>
                  <a:pt x="10286" y="20633"/>
                </a:lnTo>
                <a:lnTo>
                  <a:pt x="11133" y="20795"/>
                </a:lnTo>
                <a:lnTo>
                  <a:pt x="12000" y="20936"/>
                </a:lnTo>
                <a:lnTo>
                  <a:pt x="12888" y="21037"/>
                </a:lnTo>
                <a:lnTo>
                  <a:pt x="13816" y="21077"/>
                </a:lnTo>
                <a:lnTo>
                  <a:pt x="14743" y="21097"/>
                </a:lnTo>
                <a:lnTo>
                  <a:pt x="15712" y="21037"/>
                </a:lnTo>
                <a:lnTo>
                  <a:pt x="16700" y="20956"/>
                </a:lnTo>
                <a:lnTo>
                  <a:pt x="17708" y="20815"/>
                </a:lnTo>
                <a:lnTo>
                  <a:pt x="18212" y="20714"/>
                </a:lnTo>
                <a:lnTo>
                  <a:pt x="18696" y="20613"/>
                </a:lnTo>
                <a:lnTo>
                  <a:pt x="19181" y="20492"/>
                </a:lnTo>
                <a:lnTo>
                  <a:pt x="19644" y="20351"/>
                </a:lnTo>
                <a:lnTo>
                  <a:pt x="20088" y="20210"/>
                </a:lnTo>
                <a:lnTo>
                  <a:pt x="20532" y="20048"/>
                </a:lnTo>
                <a:lnTo>
                  <a:pt x="20955" y="19867"/>
                </a:lnTo>
                <a:lnTo>
                  <a:pt x="21359" y="19685"/>
                </a:lnTo>
                <a:lnTo>
                  <a:pt x="21762" y="19484"/>
                </a:lnTo>
                <a:lnTo>
                  <a:pt x="22145" y="19262"/>
                </a:lnTo>
                <a:lnTo>
                  <a:pt x="22529" y="19040"/>
                </a:lnTo>
                <a:lnTo>
                  <a:pt x="22871" y="18798"/>
                </a:lnTo>
                <a:lnTo>
                  <a:pt x="23214" y="18556"/>
                </a:lnTo>
                <a:lnTo>
                  <a:pt x="23557" y="18294"/>
                </a:lnTo>
                <a:lnTo>
                  <a:pt x="23860" y="18031"/>
                </a:lnTo>
                <a:lnTo>
                  <a:pt x="24162" y="17749"/>
                </a:lnTo>
                <a:lnTo>
                  <a:pt x="24465" y="17467"/>
                </a:lnTo>
                <a:lnTo>
                  <a:pt x="24727" y="17164"/>
                </a:lnTo>
                <a:lnTo>
                  <a:pt x="24989" y="16862"/>
                </a:lnTo>
                <a:lnTo>
                  <a:pt x="25231" y="16559"/>
                </a:lnTo>
                <a:lnTo>
                  <a:pt x="25453" y="16236"/>
                </a:lnTo>
                <a:lnTo>
                  <a:pt x="25655" y="15914"/>
                </a:lnTo>
                <a:lnTo>
                  <a:pt x="25856" y="15571"/>
                </a:lnTo>
                <a:lnTo>
                  <a:pt x="26038" y="15228"/>
                </a:lnTo>
                <a:lnTo>
                  <a:pt x="26199" y="14865"/>
                </a:lnTo>
                <a:lnTo>
                  <a:pt x="26361" y="14522"/>
                </a:lnTo>
                <a:lnTo>
                  <a:pt x="26482" y="14159"/>
                </a:lnTo>
                <a:lnTo>
                  <a:pt x="26603" y="13776"/>
                </a:lnTo>
                <a:lnTo>
                  <a:pt x="26703" y="13413"/>
                </a:lnTo>
                <a:lnTo>
                  <a:pt x="26804" y="13030"/>
                </a:lnTo>
                <a:lnTo>
                  <a:pt x="26865" y="12646"/>
                </a:lnTo>
                <a:lnTo>
                  <a:pt x="26925" y="12263"/>
                </a:lnTo>
                <a:lnTo>
                  <a:pt x="26966" y="11759"/>
                </a:lnTo>
                <a:lnTo>
                  <a:pt x="27006" y="11255"/>
                </a:lnTo>
                <a:lnTo>
                  <a:pt x="27006" y="10751"/>
                </a:lnTo>
                <a:lnTo>
                  <a:pt x="26986" y="10246"/>
                </a:lnTo>
                <a:lnTo>
                  <a:pt x="26966" y="9742"/>
                </a:lnTo>
                <a:lnTo>
                  <a:pt x="26905" y="9258"/>
                </a:lnTo>
                <a:lnTo>
                  <a:pt x="26845" y="8754"/>
                </a:lnTo>
                <a:lnTo>
                  <a:pt x="26744" y="8270"/>
                </a:lnTo>
                <a:lnTo>
                  <a:pt x="26643" y="7806"/>
                </a:lnTo>
                <a:lnTo>
                  <a:pt x="26522" y="7322"/>
                </a:lnTo>
                <a:lnTo>
                  <a:pt x="26361" y="6858"/>
                </a:lnTo>
                <a:lnTo>
                  <a:pt x="26199" y="6414"/>
                </a:lnTo>
                <a:lnTo>
                  <a:pt x="26018" y="5971"/>
                </a:lnTo>
                <a:lnTo>
                  <a:pt x="25836" y="5527"/>
                </a:lnTo>
                <a:lnTo>
                  <a:pt x="25614" y="5103"/>
                </a:lnTo>
                <a:lnTo>
                  <a:pt x="25392" y="4700"/>
                </a:lnTo>
                <a:lnTo>
                  <a:pt x="25130" y="4297"/>
                </a:lnTo>
                <a:lnTo>
                  <a:pt x="24868" y="3913"/>
                </a:lnTo>
                <a:lnTo>
                  <a:pt x="24586" y="3550"/>
                </a:lnTo>
                <a:lnTo>
                  <a:pt x="24303" y="3207"/>
                </a:lnTo>
                <a:lnTo>
                  <a:pt x="23981" y="2865"/>
                </a:lnTo>
                <a:lnTo>
                  <a:pt x="23658" y="2562"/>
                </a:lnTo>
                <a:lnTo>
                  <a:pt x="23335" y="2260"/>
                </a:lnTo>
                <a:lnTo>
                  <a:pt x="22972" y="1977"/>
                </a:lnTo>
                <a:lnTo>
                  <a:pt x="22609" y="1715"/>
                </a:lnTo>
                <a:lnTo>
                  <a:pt x="22226" y="1493"/>
                </a:lnTo>
                <a:lnTo>
                  <a:pt x="21823" y="1271"/>
                </a:lnTo>
                <a:lnTo>
                  <a:pt x="21419" y="1070"/>
                </a:lnTo>
                <a:lnTo>
                  <a:pt x="20996" y="908"/>
                </a:lnTo>
                <a:lnTo>
                  <a:pt x="20572" y="767"/>
                </a:lnTo>
                <a:lnTo>
                  <a:pt x="20128" y="646"/>
                </a:lnTo>
                <a:lnTo>
                  <a:pt x="19665" y="565"/>
                </a:lnTo>
                <a:lnTo>
                  <a:pt x="18797" y="424"/>
                </a:lnTo>
                <a:lnTo>
                  <a:pt x="17970" y="303"/>
                </a:lnTo>
                <a:lnTo>
                  <a:pt x="17164" y="202"/>
                </a:lnTo>
                <a:lnTo>
                  <a:pt x="16397" y="122"/>
                </a:lnTo>
                <a:lnTo>
                  <a:pt x="15631" y="61"/>
                </a:lnTo>
                <a:lnTo>
                  <a:pt x="14905" y="21"/>
                </a:lnTo>
                <a:lnTo>
                  <a:pt x="14199" y="1"/>
                </a:lnTo>
                <a:close/>
              </a:path>
            </a:pathLst>
          </a:cu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500">
              <a:solidFill>
                <a:schemeClr val="lt1"/>
              </a:solidFill>
              <a:latin typeface="Fredoka One"/>
              <a:ea typeface="Fredoka One"/>
              <a:cs typeface="Fredoka One"/>
              <a:sym typeface="Fredoka One"/>
            </a:endParaRPr>
          </a:p>
          <a:p>
            <a:pPr marL="0" lvl="0" indent="0" algn="ctr" rtl="0">
              <a:spcBef>
                <a:spcPts val="0"/>
              </a:spcBef>
              <a:spcAft>
                <a:spcPts val="0"/>
              </a:spcAft>
              <a:buNone/>
            </a:pPr>
            <a:endParaRPr/>
          </a:p>
        </p:txBody>
      </p:sp>
      <p:sp>
        <p:nvSpPr>
          <p:cNvPr id="4298" name="Google Shape;4298;p69"/>
          <p:cNvSpPr txBox="1">
            <a:spLocks noGrp="1"/>
          </p:cNvSpPr>
          <p:nvPr>
            <p:ph type="subTitle" idx="4294967295"/>
          </p:nvPr>
        </p:nvSpPr>
        <p:spPr>
          <a:xfrm>
            <a:off x="6159810" y="2086876"/>
            <a:ext cx="15018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Create memories</a:t>
            </a:r>
            <a:endParaRPr dirty="0"/>
          </a:p>
        </p:txBody>
      </p:sp>
      <p:sp>
        <p:nvSpPr>
          <p:cNvPr id="4299" name="Google Shape;4299;p69"/>
          <p:cNvSpPr txBox="1">
            <a:spLocks noGrp="1"/>
          </p:cNvSpPr>
          <p:nvPr>
            <p:ph type="subTitle" idx="4294967295"/>
          </p:nvPr>
        </p:nvSpPr>
        <p:spPr>
          <a:xfrm>
            <a:off x="1301337" y="2128025"/>
            <a:ext cx="1501800" cy="484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Play games</a:t>
            </a:r>
            <a:endParaRPr dirty="0"/>
          </a:p>
        </p:txBody>
      </p:sp>
      <p:sp>
        <p:nvSpPr>
          <p:cNvPr id="4300" name="Google Shape;4300;p69"/>
          <p:cNvSpPr/>
          <p:nvPr/>
        </p:nvSpPr>
        <p:spPr>
          <a:xfrm rot="5400000">
            <a:off x="2874814" y="2098593"/>
            <a:ext cx="552678" cy="543643"/>
          </a:xfrm>
          <a:custGeom>
            <a:avLst/>
            <a:gdLst/>
            <a:ahLst/>
            <a:cxnLst/>
            <a:rect l="l" t="t" r="r" b="b"/>
            <a:pathLst>
              <a:path w="27006" h="21098" extrusionOk="0">
                <a:moveTo>
                  <a:pt x="13533" y="1"/>
                </a:moveTo>
                <a:lnTo>
                  <a:pt x="12868" y="21"/>
                </a:lnTo>
                <a:lnTo>
                  <a:pt x="12222" y="61"/>
                </a:lnTo>
                <a:lnTo>
                  <a:pt x="11617" y="101"/>
                </a:lnTo>
                <a:lnTo>
                  <a:pt x="11012" y="182"/>
                </a:lnTo>
                <a:lnTo>
                  <a:pt x="10427" y="263"/>
                </a:lnTo>
                <a:lnTo>
                  <a:pt x="9863" y="384"/>
                </a:lnTo>
                <a:lnTo>
                  <a:pt x="9318" y="505"/>
                </a:lnTo>
                <a:lnTo>
                  <a:pt x="8794" y="646"/>
                </a:lnTo>
                <a:lnTo>
                  <a:pt x="8289" y="807"/>
                </a:lnTo>
                <a:lnTo>
                  <a:pt x="7785" y="989"/>
                </a:lnTo>
                <a:lnTo>
                  <a:pt x="7301" y="1191"/>
                </a:lnTo>
                <a:lnTo>
                  <a:pt x="6837" y="1412"/>
                </a:lnTo>
                <a:lnTo>
                  <a:pt x="6373" y="1634"/>
                </a:lnTo>
                <a:lnTo>
                  <a:pt x="5930" y="1897"/>
                </a:lnTo>
                <a:lnTo>
                  <a:pt x="5506" y="2159"/>
                </a:lnTo>
                <a:lnTo>
                  <a:pt x="5062" y="2441"/>
                </a:lnTo>
                <a:lnTo>
                  <a:pt x="4659" y="2764"/>
                </a:lnTo>
                <a:lnTo>
                  <a:pt x="4256" y="3066"/>
                </a:lnTo>
                <a:lnTo>
                  <a:pt x="3852" y="3409"/>
                </a:lnTo>
                <a:lnTo>
                  <a:pt x="3449" y="3772"/>
                </a:lnTo>
                <a:lnTo>
                  <a:pt x="3066" y="4135"/>
                </a:lnTo>
                <a:lnTo>
                  <a:pt x="2683" y="4539"/>
                </a:lnTo>
                <a:lnTo>
                  <a:pt x="2299" y="4942"/>
                </a:lnTo>
                <a:lnTo>
                  <a:pt x="1936" y="5366"/>
                </a:lnTo>
                <a:lnTo>
                  <a:pt x="1573" y="5789"/>
                </a:lnTo>
                <a:lnTo>
                  <a:pt x="1271" y="6233"/>
                </a:lnTo>
                <a:lnTo>
                  <a:pt x="988" y="6676"/>
                </a:lnTo>
                <a:lnTo>
                  <a:pt x="746" y="7120"/>
                </a:lnTo>
                <a:lnTo>
                  <a:pt x="545" y="7564"/>
                </a:lnTo>
                <a:lnTo>
                  <a:pt x="383" y="8008"/>
                </a:lnTo>
                <a:lnTo>
                  <a:pt x="242" y="8451"/>
                </a:lnTo>
                <a:lnTo>
                  <a:pt x="141" y="8915"/>
                </a:lnTo>
                <a:lnTo>
                  <a:pt x="61" y="9359"/>
                </a:lnTo>
                <a:lnTo>
                  <a:pt x="20" y="9803"/>
                </a:lnTo>
                <a:lnTo>
                  <a:pt x="0" y="10266"/>
                </a:lnTo>
                <a:lnTo>
                  <a:pt x="20" y="10710"/>
                </a:lnTo>
                <a:lnTo>
                  <a:pt x="61" y="11154"/>
                </a:lnTo>
                <a:lnTo>
                  <a:pt x="121" y="11577"/>
                </a:lnTo>
                <a:lnTo>
                  <a:pt x="222" y="12021"/>
                </a:lnTo>
                <a:lnTo>
                  <a:pt x="323" y="12445"/>
                </a:lnTo>
                <a:lnTo>
                  <a:pt x="464" y="12868"/>
                </a:lnTo>
                <a:lnTo>
                  <a:pt x="625" y="13272"/>
                </a:lnTo>
                <a:lnTo>
                  <a:pt x="787" y="13675"/>
                </a:lnTo>
                <a:lnTo>
                  <a:pt x="988" y="14078"/>
                </a:lnTo>
                <a:lnTo>
                  <a:pt x="1210" y="14462"/>
                </a:lnTo>
                <a:lnTo>
                  <a:pt x="1432" y="14845"/>
                </a:lnTo>
                <a:lnTo>
                  <a:pt x="1674" y="15208"/>
                </a:lnTo>
                <a:lnTo>
                  <a:pt x="1916" y="15571"/>
                </a:lnTo>
                <a:lnTo>
                  <a:pt x="2198" y="15914"/>
                </a:lnTo>
                <a:lnTo>
                  <a:pt x="2481" y="16257"/>
                </a:lnTo>
                <a:lnTo>
                  <a:pt x="2763" y="16559"/>
                </a:lnTo>
                <a:lnTo>
                  <a:pt x="3066" y="16862"/>
                </a:lnTo>
                <a:lnTo>
                  <a:pt x="3368" y="17164"/>
                </a:lnTo>
                <a:lnTo>
                  <a:pt x="3691" y="17426"/>
                </a:lnTo>
                <a:lnTo>
                  <a:pt x="4014" y="17689"/>
                </a:lnTo>
                <a:lnTo>
                  <a:pt x="4336" y="17931"/>
                </a:lnTo>
                <a:lnTo>
                  <a:pt x="5002" y="18374"/>
                </a:lnTo>
                <a:lnTo>
                  <a:pt x="5688" y="18778"/>
                </a:lnTo>
                <a:lnTo>
                  <a:pt x="6394" y="19181"/>
                </a:lnTo>
                <a:lnTo>
                  <a:pt x="7120" y="19544"/>
                </a:lnTo>
                <a:lnTo>
                  <a:pt x="7886" y="19867"/>
                </a:lnTo>
                <a:lnTo>
                  <a:pt x="8673" y="20149"/>
                </a:lnTo>
                <a:lnTo>
                  <a:pt x="9459" y="20411"/>
                </a:lnTo>
                <a:lnTo>
                  <a:pt x="10286" y="20633"/>
                </a:lnTo>
                <a:lnTo>
                  <a:pt x="11133" y="20795"/>
                </a:lnTo>
                <a:lnTo>
                  <a:pt x="12000" y="20936"/>
                </a:lnTo>
                <a:lnTo>
                  <a:pt x="12888" y="21037"/>
                </a:lnTo>
                <a:lnTo>
                  <a:pt x="13816" y="21077"/>
                </a:lnTo>
                <a:lnTo>
                  <a:pt x="14743" y="21097"/>
                </a:lnTo>
                <a:lnTo>
                  <a:pt x="15712" y="21037"/>
                </a:lnTo>
                <a:lnTo>
                  <a:pt x="16700" y="20956"/>
                </a:lnTo>
                <a:lnTo>
                  <a:pt x="17708" y="20815"/>
                </a:lnTo>
                <a:lnTo>
                  <a:pt x="18212" y="20714"/>
                </a:lnTo>
                <a:lnTo>
                  <a:pt x="18696" y="20613"/>
                </a:lnTo>
                <a:lnTo>
                  <a:pt x="19181" y="20492"/>
                </a:lnTo>
                <a:lnTo>
                  <a:pt x="19644" y="20351"/>
                </a:lnTo>
                <a:lnTo>
                  <a:pt x="20088" y="20210"/>
                </a:lnTo>
                <a:lnTo>
                  <a:pt x="20532" y="20048"/>
                </a:lnTo>
                <a:lnTo>
                  <a:pt x="20955" y="19867"/>
                </a:lnTo>
                <a:lnTo>
                  <a:pt x="21359" y="19685"/>
                </a:lnTo>
                <a:lnTo>
                  <a:pt x="21762" y="19484"/>
                </a:lnTo>
                <a:lnTo>
                  <a:pt x="22145" y="19262"/>
                </a:lnTo>
                <a:lnTo>
                  <a:pt x="22529" y="19040"/>
                </a:lnTo>
                <a:lnTo>
                  <a:pt x="22871" y="18798"/>
                </a:lnTo>
                <a:lnTo>
                  <a:pt x="23214" y="18556"/>
                </a:lnTo>
                <a:lnTo>
                  <a:pt x="23557" y="18294"/>
                </a:lnTo>
                <a:lnTo>
                  <a:pt x="23860" y="18031"/>
                </a:lnTo>
                <a:lnTo>
                  <a:pt x="24162" y="17749"/>
                </a:lnTo>
                <a:lnTo>
                  <a:pt x="24465" y="17467"/>
                </a:lnTo>
                <a:lnTo>
                  <a:pt x="24727" y="17164"/>
                </a:lnTo>
                <a:lnTo>
                  <a:pt x="24989" y="16862"/>
                </a:lnTo>
                <a:lnTo>
                  <a:pt x="25231" y="16559"/>
                </a:lnTo>
                <a:lnTo>
                  <a:pt x="25453" y="16236"/>
                </a:lnTo>
                <a:lnTo>
                  <a:pt x="25655" y="15914"/>
                </a:lnTo>
                <a:lnTo>
                  <a:pt x="25856" y="15571"/>
                </a:lnTo>
                <a:lnTo>
                  <a:pt x="26038" y="15228"/>
                </a:lnTo>
                <a:lnTo>
                  <a:pt x="26199" y="14865"/>
                </a:lnTo>
                <a:lnTo>
                  <a:pt x="26361" y="14522"/>
                </a:lnTo>
                <a:lnTo>
                  <a:pt x="26482" y="14159"/>
                </a:lnTo>
                <a:lnTo>
                  <a:pt x="26603" y="13776"/>
                </a:lnTo>
                <a:lnTo>
                  <a:pt x="26703" y="13413"/>
                </a:lnTo>
                <a:lnTo>
                  <a:pt x="26804" y="13030"/>
                </a:lnTo>
                <a:lnTo>
                  <a:pt x="26865" y="12646"/>
                </a:lnTo>
                <a:lnTo>
                  <a:pt x="26925" y="12263"/>
                </a:lnTo>
                <a:lnTo>
                  <a:pt x="26966" y="11759"/>
                </a:lnTo>
                <a:lnTo>
                  <a:pt x="27006" y="11255"/>
                </a:lnTo>
                <a:lnTo>
                  <a:pt x="27006" y="10751"/>
                </a:lnTo>
                <a:lnTo>
                  <a:pt x="26986" y="10246"/>
                </a:lnTo>
                <a:lnTo>
                  <a:pt x="26966" y="9742"/>
                </a:lnTo>
                <a:lnTo>
                  <a:pt x="26905" y="9258"/>
                </a:lnTo>
                <a:lnTo>
                  <a:pt x="26845" y="8754"/>
                </a:lnTo>
                <a:lnTo>
                  <a:pt x="26744" y="8270"/>
                </a:lnTo>
                <a:lnTo>
                  <a:pt x="26643" y="7806"/>
                </a:lnTo>
                <a:lnTo>
                  <a:pt x="26522" y="7322"/>
                </a:lnTo>
                <a:lnTo>
                  <a:pt x="26361" y="6858"/>
                </a:lnTo>
                <a:lnTo>
                  <a:pt x="26199" y="6414"/>
                </a:lnTo>
                <a:lnTo>
                  <a:pt x="26018" y="5971"/>
                </a:lnTo>
                <a:lnTo>
                  <a:pt x="25836" y="5527"/>
                </a:lnTo>
                <a:lnTo>
                  <a:pt x="25614" y="5103"/>
                </a:lnTo>
                <a:lnTo>
                  <a:pt x="25392" y="4700"/>
                </a:lnTo>
                <a:lnTo>
                  <a:pt x="25130" y="4297"/>
                </a:lnTo>
                <a:lnTo>
                  <a:pt x="24868" y="3913"/>
                </a:lnTo>
                <a:lnTo>
                  <a:pt x="24586" y="3550"/>
                </a:lnTo>
                <a:lnTo>
                  <a:pt x="24303" y="3207"/>
                </a:lnTo>
                <a:lnTo>
                  <a:pt x="23981" y="2865"/>
                </a:lnTo>
                <a:lnTo>
                  <a:pt x="23658" y="2562"/>
                </a:lnTo>
                <a:lnTo>
                  <a:pt x="23335" y="2260"/>
                </a:lnTo>
                <a:lnTo>
                  <a:pt x="22972" y="1977"/>
                </a:lnTo>
                <a:lnTo>
                  <a:pt x="22609" y="1715"/>
                </a:lnTo>
                <a:lnTo>
                  <a:pt x="22226" y="1493"/>
                </a:lnTo>
                <a:lnTo>
                  <a:pt x="21823" y="1271"/>
                </a:lnTo>
                <a:lnTo>
                  <a:pt x="21419" y="1070"/>
                </a:lnTo>
                <a:lnTo>
                  <a:pt x="20996" y="908"/>
                </a:lnTo>
                <a:lnTo>
                  <a:pt x="20572" y="767"/>
                </a:lnTo>
                <a:lnTo>
                  <a:pt x="20128" y="646"/>
                </a:lnTo>
                <a:lnTo>
                  <a:pt x="19665" y="565"/>
                </a:lnTo>
                <a:lnTo>
                  <a:pt x="18797" y="424"/>
                </a:lnTo>
                <a:lnTo>
                  <a:pt x="17970" y="303"/>
                </a:lnTo>
                <a:lnTo>
                  <a:pt x="17164" y="202"/>
                </a:lnTo>
                <a:lnTo>
                  <a:pt x="16397" y="122"/>
                </a:lnTo>
                <a:lnTo>
                  <a:pt x="15631" y="61"/>
                </a:lnTo>
                <a:lnTo>
                  <a:pt x="14905" y="21"/>
                </a:lnTo>
                <a:lnTo>
                  <a:pt x="14199" y="1"/>
                </a:lnTo>
                <a:close/>
              </a:path>
            </a:pathLst>
          </a:cu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500" dirty="0">
              <a:solidFill>
                <a:schemeClr val="lt1"/>
              </a:solidFill>
              <a:latin typeface="Fredoka One"/>
              <a:ea typeface="Fredoka One"/>
              <a:cs typeface="Fredoka One"/>
              <a:sym typeface="Fredoka One"/>
            </a:endParaRPr>
          </a:p>
          <a:p>
            <a:pPr marL="0" lvl="0" indent="0" algn="ctr" rtl="0">
              <a:spcBef>
                <a:spcPts val="0"/>
              </a:spcBef>
              <a:spcAft>
                <a:spcPts val="0"/>
              </a:spcAft>
              <a:buNone/>
            </a:pPr>
            <a:endParaRPr dirty="0"/>
          </a:p>
        </p:txBody>
      </p:sp>
      <p:sp>
        <p:nvSpPr>
          <p:cNvPr id="4301" name="Google Shape;4301;p69"/>
          <p:cNvSpPr/>
          <p:nvPr/>
        </p:nvSpPr>
        <p:spPr>
          <a:xfrm rot="5400000">
            <a:off x="5945114" y="2846880"/>
            <a:ext cx="552678" cy="543643"/>
          </a:xfrm>
          <a:custGeom>
            <a:avLst/>
            <a:gdLst/>
            <a:ahLst/>
            <a:cxnLst/>
            <a:rect l="l" t="t" r="r" b="b"/>
            <a:pathLst>
              <a:path w="27006" h="21098" extrusionOk="0">
                <a:moveTo>
                  <a:pt x="13533" y="1"/>
                </a:moveTo>
                <a:lnTo>
                  <a:pt x="12868" y="21"/>
                </a:lnTo>
                <a:lnTo>
                  <a:pt x="12222" y="61"/>
                </a:lnTo>
                <a:lnTo>
                  <a:pt x="11617" y="101"/>
                </a:lnTo>
                <a:lnTo>
                  <a:pt x="11012" y="182"/>
                </a:lnTo>
                <a:lnTo>
                  <a:pt x="10427" y="263"/>
                </a:lnTo>
                <a:lnTo>
                  <a:pt x="9863" y="384"/>
                </a:lnTo>
                <a:lnTo>
                  <a:pt x="9318" y="505"/>
                </a:lnTo>
                <a:lnTo>
                  <a:pt x="8794" y="646"/>
                </a:lnTo>
                <a:lnTo>
                  <a:pt x="8289" y="807"/>
                </a:lnTo>
                <a:lnTo>
                  <a:pt x="7785" y="989"/>
                </a:lnTo>
                <a:lnTo>
                  <a:pt x="7301" y="1191"/>
                </a:lnTo>
                <a:lnTo>
                  <a:pt x="6837" y="1412"/>
                </a:lnTo>
                <a:lnTo>
                  <a:pt x="6373" y="1634"/>
                </a:lnTo>
                <a:lnTo>
                  <a:pt x="5930" y="1897"/>
                </a:lnTo>
                <a:lnTo>
                  <a:pt x="5506" y="2159"/>
                </a:lnTo>
                <a:lnTo>
                  <a:pt x="5062" y="2441"/>
                </a:lnTo>
                <a:lnTo>
                  <a:pt x="4659" y="2764"/>
                </a:lnTo>
                <a:lnTo>
                  <a:pt x="4256" y="3066"/>
                </a:lnTo>
                <a:lnTo>
                  <a:pt x="3852" y="3409"/>
                </a:lnTo>
                <a:lnTo>
                  <a:pt x="3449" y="3772"/>
                </a:lnTo>
                <a:lnTo>
                  <a:pt x="3066" y="4135"/>
                </a:lnTo>
                <a:lnTo>
                  <a:pt x="2683" y="4539"/>
                </a:lnTo>
                <a:lnTo>
                  <a:pt x="2299" y="4942"/>
                </a:lnTo>
                <a:lnTo>
                  <a:pt x="1936" y="5366"/>
                </a:lnTo>
                <a:lnTo>
                  <a:pt x="1573" y="5789"/>
                </a:lnTo>
                <a:lnTo>
                  <a:pt x="1271" y="6233"/>
                </a:lnTo>
                <a:lnTo>
                  <a:pt x="988" y="6676"/>
                </a:lnTo>
                <a:lnTo>
                  <a:pt x="746" y="7120"/>
                </a:lnTo>
                <a:lnTo>
                  <a:pt x="545" y="7564"/>
                </a:lnTo>
                <a:lnTo>
                  <a:pt x="383" y="8008"/>
                </a:lnTo>
                <a:lnTo>
                  <a:pt x="242" y="8451"/>
                </a:lnTo>
                <a:lnTo>
                  <a:pt x="141" y="8915"/>
                </a:lnTo>
                <a:lnTo>
                  <a:pt x="61" y="9359"/>
                </a:lnTo>
                <a:lnTo>
                  <a:pt x="20" y="9803"/>
                </a:lnTo>
                <a:lnTo>
                  <a:pt x="0" y="10266"/>
                </a:lnTo>
                <a:lnTo>
                  <a:pt x="20" y="10710"/>
                </a:lnTo>
                <a:lnTo>
                  <a:pt x="61" y="11154"/>
                </a:lnTo>
                <a:lnTo>
                  <a:pt x="121" y="11577"/>
                </a:lnTo>
                <a:lnTo>
                  <a:pt x="222" y="12021"/>
                </a:lnTo>
                <a:lnTo>
                  <a:pt x="323" y="12445"/>
                </a:lnTo>
                <a:lnTo>
                  <a:pt x="464" y="12868"/>
                </a:lnTo>
                <a:lnTo>
                  <a:pt x="625" y="13272"/>
                </a:lnTo>
                <a:lnTo>
                  <a:pt x="787" y="13675"/>
                </a:lnTo>
                <a:lnTo>
                  <a:pt x="988" y="14078"/>
                </a:lnTo>
                <a:lnTo>
                  <a:pt x="1210" y="14462"/>
                </a:lnTo>
                <a:lnTo>
                  <a:pt x="1432" y="14845"/>
                </a:lnTo>
                <a:lnTo>
                  <a:pt x="1674" y="15208"/>
                </a:lnTo>
                <a:lnTo>
                  <a:pt x="1916" y="15571"/>
                </a:lnTo>
                <a:lnTo>
                  <a:pt x="2198" y="15914"/>
                </a:lnTo>
                <a:lnTo>
                  <a:pt x="2481" y="16257"/>
                </a:lnTo>
                <a:lnTo>
                  <a:pt x="2763" y="16559"/>
                </a:lnTo>
                <a:lnTo>
                  <a:pt x="3066" y="16862"/>
                </a:lnTo>
                <a:lnTo>
                  <a:pt x="3368" y="17164"/>
                </a:lnTo>
                <a:lnTo>
                  <a:pt x="3691" y="17426"/>
                </a:lnTo>
                <a:lnTo>
                  <a:pt x="4014" y="17689"/>
                </a:lnTo>
                <a:lnTo>
                  <a:pt x="4336" y="17931"/>
                </a:lnTo>
                <a:lnTo>
                  <a:pt x="5002" y="18374"/>
                </a:lnTo>
                <a:lnTo>
                  <a:pt x="5688" y="18778"/>
                </a:lnTo>
                <a:lnTo>
                  <a:pt x="6394" y="19181"/>
                </a:lnTo>
                <a:lnTo>
                  <a:pt x="7120" y="19544"/>
                </a:lnTo>
                <a:lnTo>
                  <a:pt x="7886" y="19867"/>
                </a:lnTo>
                <a:lnTo>
                  <a:pt x="8673" y="20149"/>
                </a:lnTo>
                <a:lnTo>
                  <a:pt x="9459" y="20411"/>
                </a:lnTo>
                <a:lnTo>
                  <a:pt x="10286" y="20633"/>
                </a:lnTo>
                <a:lnTo>
                  <a:pt x="11133" y="20795"/>
                </a:lnTo>
                <a:lnTo>
                  <a:pt x="12000" y="20936"/>
                </a:lnTo>
                <a:lnTo>
                  <a:pt x="12888" y="21037"/>
                </a:lnTo>
                <a:lnTo>
                  <a:pt x="13816" y="21077"/>
                </a:lnTo>
                <a:lnTo>
                  <a:pt x="14743" y="21097"/>
                </a:lnTo>
                <a:lnTo>
                  <a:pt x="15712" y="21037"/>
                </a:lnTo>
                <a:lnTo>
                  <a:pt x="16700" y="20956"/>
                </a:lnTo>
                <a:lnTo>
                  <a:pt x="17708" y="20815"/>
                </a:lnTo>
                <a:lnTo>
                  <a:pt x="18212" y="20714"/>
                </a:lnTo>
                <a:lnTo>
                  <a:pt x="18696" y="20613"/>
                </a:lnTo>
                <a:lnTo>
                  <a:pt x="19181" y="20492"/>
                </a:lnTo>
                <a:lnTo>
                  <a:pt x="19644" y="20351"/>
                </a:lnTo>
                <a:lnTo>
                  <a:pt x="20088" y="20210"/>
                </a:lnTo>
                <a:lnTo>
                  <a:pt x="20532" y="20048"/>
                </a:lnTo>
                <a:lnTo>
                  <a:pt x="20955" y="19867"/>
                </a:lnTo>
                <a:lnTo>
                  <a:pt x="21359" y="19685"/>
                </a:lnTo>
                <a:lnTo>
                  <a:pt x="21762" y="19484"/>
                </a:lnTo>
                <a:lnTo>
                  <a:pt x="22145" y="19262"/>
                </a:lnTo>
                <a:lnTo>
                  <a:pt x="22529" y="19040"/>
                </a:lnTo>
                <a:lnTo>
                  <a:pt x="22871" y="18798"/>
                </a:lnTo>
                <a:lnTo>
                  <a:pt x="23214" y="18556"/>
                </a:lnTo>
                <a:lnTo>
                  <a:pt x="23557" y="18294"/>
                </a:lnTo>
                <a:lnTo>
                  <a:pt x="23860" y="18031"/>
                </a:lnTo>
                <a:lnTo>
                  <a:pt x="24162" y="17749"/>
                </a:lnTo>
                <a:lnTo>
                  <a:pt x="24465" y="17467"/>
                </a:lnTo>
                <a:lnTo>
                  <a:pt x="24727" y="17164"/>
                </a:lnTo>
                <a:lnTo>
                  <a:pt x="24989" y="16862"/>
                </a:lnTo>
                <a:lnTo>
                  <a:pt x="25231" y="16559"/>
                </a:lnTo>
                <a:lnTo>
                  <a:pt x="25453" y="16236"/>
                </a:lnTo>
                <a:lnTo>
                  <a:pt x="25655" y="15914"/>
                </a:lnTo>
                <a:lnTo>
                  <a:pt x="25856" y="15571"/>
                </a:lnTo>
                <a:lnTo>
                  <a:pt x="26038" y="15228"/>
                </a:lnTo>
                <a:lnTo>
                  <a:pt x="26199" y="14865"/>
                </a:lnTo>
                <a:lnTo>
                  <a:pt x="26361" y="14522"/>
                </a:lnTo>
                <a:lnTo>
                  <a:pt x="26482" y="14159"/>
                </a:lnTo>
                <a:lnTo>
                  <a:pt x="26603" y="13776"/>
                </a:lnTo>
                <a:lnTo>
                  <a:pt x="26703" y="13413"/>
                </a:lnTo>
                <a:lnTo>
                  <a:pt x="26804" y="13030"/>
                </a:lnTo>
                <a:lnTo>
                  <a:pt x="26865" y="12646"/>
                </a:lnTo>
                <a:lnTo>
                  <a:pt x="26925" y="12263"/>
                </a:lnTo>
                <a:lnTo>
                  <a:pt x="26966" y="11759"/>
                </a:lnTo>
                <a:lnTo>
                  <a:pt x="27006" y="11255"/>
                </a:lnTo>
                <a:lnTo>
                  <a:pt x="27006" y="10751"/>
                </a:lnTo>
                <a:lnTo>
                  <a:pt x="26986" y="10246"/>
                </a:lnTo>
                <a:lnTo>
                  <a:pt x="26966" y="9742"/>
                </a:lnTo>
                <a:lnTo>
                  <a:pt x="26905" y="9258"/>
                </a:lnTo>
                <a:lnTo>
                  <a:pt x="26845" y="8754"/>
                </a:lnTo>
                <a:lnTo>
                  <a:pt x="26744" y="8270"/>
                </a:lnTo>
                <a:lnTo>
                  <a:pt x="26643" y="7806"/>
                </a:lnTo>
                <a:lnTo>
                  <a:pt x="26522" y="7322"/>
                </a:lnTo>
                <a:lnTo>
                  <a:pt x="26361" y="6858"/>
                </a:lnTo>
                <a:lnTo>
                  <a:pt x="26199" y="6414"/>
                </a:lnTo>
                <a:lnTo>
                  <a:pt x="26018" y="5971"/>
                </a:lnTo>
                <a:lnTo>
                  <a:pt x="25836" y="5527"/>
                </a:lnTo>
                <a:lnTo>
                  <a:pt x="25614" y="5103"/>
                </a:lnTo>
                <a:lnTo>
                  <a:pt x="25392" y="4700"/>
                </a:lnTo>
                <a:lnTo>
                  <a:pt x="25130" y="4297"/>
                </a:lnTo>
                <a:lnTo>
                  <a:pt x="24868" y="3913"/>
                </a:lnTo>
                <a:lnTo>
                  <a:pt x="24586" y="3550"/>
                </a:lnTo>
                <a:lnTo>
                  <a:pt x="24303" y="3207"/>
                </a:lnTo>
                <a:lnTo>
                  <a:pt x="23981" y="2865"/>
                </a:lnTo>
                <a:lnTo>
                  <a:pt x="23658" y="2562"/>
                </a:lnTo>
                <a:lnTo>
                  <a:pt x="23335" y="2260"/>
                </a:lnTo>
                <a:lnTo>
                  <a:pt x="22972" y="1977"/>
                </a:lnTo>
                <a:lnTo>
                  <a:pt x="22609" y="1715"/>
                </a:lnTo>
                <a:lnTo>
                  <a:pt x="22226" y="1493"/>
                </a:lnTo>
                <a:lnTo>
                  <a:pt x="21823" y="1271"/>
                </a:lnTo>
                <a:lnTo>
                  <a:pt x="21419" y="1070"/>
                </a:lnTo>
                <a:lnTo>
                  <a:pt x="20996" y="908"/>
                </a:lnTo>
                <a:lnTo>
                  <a:pt x="20572" y="767"/>
                </a:lnTo>
                <a:lnTo>
                  <a:pt x="20128" y="646"/>
                </a:lnTo>
                <a:lnTo>
                  <a:pt x="19665" y="565"/>
                </a:lnTo>
                <a:lnTo>
                  <a:pt x="18797" y="424"/>
                </a:lnTo>
                <a:lnTo>
                  <a:pt x="17970" y="303"/>
                </a:lnTo>
                <a:lnTo>
                  <a:pt x="17164" y="202"/>
                </a:lnTo>
                <a:lnTo>
                  <a:pt x="16397" y="122"/>
                </a:lnTo>
                <a:lnTo>
                  <a:pt x="15631" y="61"/>
                </a:lnTo>
                <a:lnTo>
                  <a:pt x="14905" y="21"/>
                </a:lnTo>
                <a:lnTo>
                  <a:pt x="14199" y="1"/>
                </a:lnTo>
                <a:close/>
              </a:path>
            </a:pathLst>
          </a:cu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500" dirty="0">
              <a:solidFill>
                <a:schemeClr val="lt1"/>
              </a:solidFill>
              <a:latin typeface="Fredoka One"/>
              <a:ea typeface="Fredoka One"/>
              <a:cs typeface="Fredoka One"/>
              <a:sym typeface="Fredoka One"/>
            </a:endParaRPr>
          </a:p>
          <a:p>
            <a:pPr marL="0" lvl="0" indent="0" algn="ctr" rtl="0">
              <a:spcBef>
                <a:spcPts val="0"/>
              </a:spcBef>
              <a:spcAft>
                <a:spcPts val="0"/>
              </a:spcAft>
              <a:buNone/>
            </a:pPr>
            <a:endParaRPr dirty="0"/>
          </a:p>
        </p:txBody>
      </p:sp>
      <p:sp>
        <p:nvSpPr>
          <p:cNvPr id="4302" name="Google Shape;4302;p69"/>
          <p:cNvSpPr txBox="1">
            <a:spLocks noGrp="1"/>
          </p:cNvSpPr>
          <p:nvPr>
            <p:ph type="subTitle" idx="4294967295"/>
          </p:nvPr>
        </p:nvSpPr>
        <p:spPr>
          <a:xfrm>
            <a:off x="6569487" y="2876312"/>
            <a:ext cx="15018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Share everything with your friends</a:t>
            </a:r>
            <a:endParaRPr dirty="0"/>
          </a:p>
        </p:txBody>
      </p:sp>
      <p:sp>
        <p:nvSpPr>
          <p:cNvPr id="4303" name="Google Shape;4303;p69"/>
          <p:cNvSpPr txBox="1">
            <a:spLocks noGrp="1"/>
          </p:cNvSpPr>
          <p:nvPr>
            <p:ph type="subTitle" idx="4294967295"/>
          </p:nvPr>
        </p:nvSpPr>
        <p:spPr>
          <a:xfrm>
            <a:off x="1072737" y="2876312"/>
            <a:ext cx="1501800" cy="484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Watch videos</a:t>
            </a:r>
            <a:endParaRPr dirty="0"/>
          </a:p>
        </p:txBody>
      </p:sp>
      <p:sp>
        <p:nvSpPr>
          <p:cNvPr id="4304" name="Google Shape;4304;p69"/>
          <p:cNvSpPr/>
          <p:nvPr/>
        </p:nvSpPr>
        <p:spPr>
          <a:xfrm rot="5400000">
            <a:off x="2622765" y="2829696"/>
            <a:ext cx="552678" cy="543643"/>
          </a:xfrm>
          <a:custGeom>
            <a:avLst/>
            <a:gdLst/>
            <a:ahLst/>
            <a:cxnLst/>
            <a:rect l="l" t="t" r="r" b="b"/>
            <a:pathLst>
              <a:path w="27006" h="21098" extrusionOk="0">
                <a:moveTo>
                  <a:pt x="13533" y="1"/>
                </a:moveTo>
                <a:lnTo>
                  <a:pt x="12868" y="21"/>
                </a:lnTo>
                <a:lnTo>
                  <a:pt x="12222" y="61"/>
                </a:lnTo>
                <a:lnTo>
                  <a:pt x="11617" y="101"/>
                </a:lnTo>
                <a:lnTo>
                  <a:pt x="11012" y="182"/>
                </a:lnTo>
                <a:lnTo>
                  <a:pt x="10427" y="263"/>
                </a:lnTo>
                <a:lnTo>
                  <a:pt x="9863" y="384"/>
                </a:lnTo>
                <a:lnTo>
                  <a:pt x="9318" y="505"/>
                </a:lnTo>
                <a:lnTo>
                  <a:pt x="8794" y="646"/>
                </a:lnTo>
                <a:lnTo>
                  <a:pt x="8289" y="807"/>
                </a:lnTo>
                <a:lnTo>
                  <a:pt x="7785" y="989"/>
                </a:lnTo>
                <a:lnTo>
                  <a:pt x="7301" y="1191"/>
                </a:lnTo>
                <a:lnTo>
                  <a:pt x="6837" y="1412"/>
                </a:lnTo>
                <a:lnTo>
                  <a:pt x="6373" y="1634"/>
                </a:lnTo>
                <a:lnTo>
                  <a:pt x="5930" y="1897"/>
                </a:lnTo>
                <a:lnTo>
                  <a:pt x="5506" y="2159"/>
                </a:lnTo>
                <a:lnTo>
                  <a:pt x="5062" y="2441"/>
                </a:lnTo>
                <a:lnTo>
                  <a:pt x="4659" y="2764"/>
                </a:lnTo>
                <a:lnTo>
                  <a:pt x="4256" y="3066"/>
                </a:lnTo>
                <a:lnTo>
                  <a:pt x="3852" y="3409"/>
                </a:lnTo>
                <a:lnTo>
                  <a:pt x="3449" y="3772"/>
                </a:lnTo>
                <a:lnTo>
                  <a:pt x="3066" y="4135"/>
                </a:lnTo>
                <a:lnTo>
                  <a:pt x="2683" y="4539"/>
                </a:lnTo>
                <a:lnTo>
                  <a:pt x="2299" y="4942"/>
                </a:lnTo>
                <a:lnTo>
                  <a:pt x="1936" y="5366"/>
                </a:lnTo>
                <a:lnTo>
                  <a:pt x="1573" y="5789"/>
                </a:lnTo>
                <a:lnTo>
                  <a:pt x="1271" y="6233"/>
                </a:lnTo>
                <a:lnTo>
                  <a:pt x="988" y="6676"/>
                </a:lnTo>
                <a:lnTo>
                  <a:pt x="746" y="7120"/>
                </a:lnTo>
                <a:lnTo>
                  <a:pt x="545" y="7564"/>
                </a:lnTo>
                <a:lnTo>
                  <a:pt x="383" y="8008"/>
                </a:lnTo>
                <a:lnTo>
                  <a:pt x="242" y="8451"/>
                </a:lnTo>
                <a:lnTo>
                  <a:pt x="141" y="8915"/>
                </a:lnTo>
                <a:lnTo>
                  <a:pt x="61" y="9359"/>
                </a:lnTo>
                <a:lnTo>
                  <a:pt x="20" y="9803"/>
                </a:lnTo>
                <a:lnTo>
                  <a:pt x="0" y="10266"/>
                </a:lnTo>
                <a:lnTo>
                  <a:pt x="20" y="10710"/>
                </a:lnTo>
                <a:lnTo>
                  <a:pt x="61" y="11154"/>
                </a:lnTo>
                <a:lnTo>
                  <a:pt x="121" y="11577"/>
                </a:lnTo>
                <a:lnTo>
                  <a:pt x="222" y="12021"/>
                </a:lnTo>
                <a:lnTo>
                  <a:pt x="323" y="12445"/>
                </a:lnTo>
                <a:lnTo>
                  <a:pt x="464" y="12868"/>
                </a:lnTo>
                <a:lnTo>
                  <a:pt x="625" y="13272"/>
                </a:lnTo>
                <a:lnTo>
                  <a:pt x="787" y="13675"/>
                </a:lnTo>
                <a:lnTo>
                  <a:pt x="988" y="14078"/>
                </a:lnTo>
                <a:lnTo>
                  <a:pt x="1210" y="14462"/>
                </a:lnTo>
                <a:lnTo>
                  <a:pt x="1432" y="14845"/>
                </a:lnTo>
                <a:lnTo>
                  <a:pt x="1674" y="15208"/>
                </a:lnTo>
                <a:lnTo>
                  <a:pt x="1916" y="15571"/>
                </a:lnTo>
                <a:lnTo>
                  <a:pt x="2198" y="15914"/>
                </a:lnTo>
                <a:lnTo>
                  <a:pt x="2481" y="16257"/>
                </a:lnTo>
                <a:lnTo>
                  <a:pt x="2763" y="16559"/>
                </a:lnTo>
                <a:lnTo>
                  <a:pt x="3066" y="16862"/>
                </a:lnTo>
                <a:lnTo>
                  <a:pt x="3368" y="17164"/>
                </a:lnTo>
                <a:lnTo>
                  <a:pt x="3691" y="17426"/>
                </a:lnTo>
                <a:lnTo>
                  <a:pt x="4014" y="17689"/>
                </a:lnTo>
                <a:lnTo>
                  <a:pt x="4336" y="17931"/>
                </a:lnTo>
                <a:lnTo>
                  <a:pt x="5002" y="18374"/>
                </a:lnTo>
                <a:lnTo>
                  <a:pt x="5688" y="18778"/>
                </a:lnTo>
                <a:lnTo>
                  <a:pt x="6394" y="19181"/>
                </a:lnTo>
                <a:lnTo>
                  <a:pt x="7120" y="19544"/>
                </a:lnTo>
                <a:lnTo>
                  <a:pt x="7886" y="19867"/>
                </a:lnTo>
                <a:lnTo>
                  <a:pt x="8673" y="20149"/>
                </a:lnTo>
                <a:lnTo>
                  <a:pt x="9459" y="20411"/>
                </a:lnTo>
                <a:lnTo>
                  <a:pt x="10286" y="20633"/>
                </a:lnTo>
                <a:lnTo>
                  <a:pt x="11133" y="20795"/>
                </a:lnTo>
                <a:lnTo>
                  <a:pt x="12000" y="20936"/>
                </a:lnTo>
                <a:lnTo>
                  <a:pt x="12888" y="21037"/>
                </a:lnTo>
                <a:lnTo>
                  <a:pt x="13816" y="21077"/>
                </a:lnTo>
                <a:lnTo>
                  <a:pt x="14743" y="21097"/>
                </a:lnTo>
                <a:lnTo>
                  <a:pt x="15712" y="21037"/>
                </a:lnTo>
                <a:lnTo>
                  <a:pt x="16700" y="20956"/>
                </a:lnTo>
                <a:lnTo>
                  <a:pt x="17708" y="20815"/>
                </a:lnTo>
                <a:lnTo>
                  <a:pt x="18212" y="20714"/>
                </a:lnTo>
                <a:lnTo>
                  <a:pt x="18696" y="20613"/>
                </a:lnTo>
                <a:lnTo>
                  <a:pt x="19181" y="20492"/>
                </a:lnTo>
                <a:lnTo>
                  <a:pt x="19644" y="20351"/>
                </a:lnTo>
                <a:lnTo>
                  <a:pt x="20088" y="20210"/>
                </a:lnTo>
                <a:lnTo>
                  <a:pt x="20532" y="20048"/>
                </a:lnTo>
                <a:lnTo>
                  <a:pt x="20955" y="19867"/>
                </a:lnTo>
                <a:lnTo>
                  <a:pt x="21359" y="19685"/>
                </a:lnTo>
                <a:lnTo>
                  <a:pt x="21762" y="19484"/>
                </a:lnTo>
                <a:lnTo>
                  <a:pt x="22145" y="19262"/>
                </a:lnTo>
                <a:lnTo>
                  <a:pt x="22529" y="19040"/>
                </a:lnTo>
                <a:lnTo>
                  <a:pt x="22871" y="18798"/>
                </a:lnTo>
                <a:lnTo>
                  <a:pt x="23214" y="18556"/>
                </a:lnTo>
                <a:lnTo>
                  <a:pt x="23557" y="18294"/>
                </a:lnTo>
                <a:lnTo>
                  <a:pt x="23860" y="18031"/>
                </a:lnTo>
                <a:lnTo>
                  <a:pt x="24162" y="17749"/>
                </a:lnTo>
                <a:lnTo>
                  <a:pt x="24465" y="17467"/>
                </a:lnTo>
                <a:lnTo>
                  <a:pt x="24727" y="17164"/>
                </a:lnTo>
                <a:lnTo>
                  <a:pt x="24989" y="16862"/>
                </a:lnTo>
                <a:lnTo>
                  <a:pt x="25231" y="16559"/>
                </a:lnTo>
                <a:lnTo>
                  <a:pt x="25453" y="16236"/>
                </a:lnTo>
                <a:lnTo>
                  <a:pt x="25655" y="15914"/>
                </a:lnTo>
                <a:lnTo>
                  <a:pt x="25856" y="15571"/>
                </a:lnTo>
                <a:lnTo>
                  <a:pt x="26038" y="15228"/>
                </a:lnTo>
                <a:lnTo>
                  <a:pt x="26199" y="14865"/>
                </a:lnTo>
                <a:lnTo>
                  <a:pt x="26361" y="14522"/>
                </a:lnTo>
                <a:lnTo>
                  <a:pt x="26482" y="14159"/>
                </a:lnTo>
                <a:lnTo>
                  <a:pt x="26603" y="13776"/>
                </a:lnTo>
                <a:lnTo>
                  <a:pt x="26703" y="13413"/>
                </a:lnTo>
                <a:lnTo>
                  <a:pt x="26804" y="13030"/>
                </a:lnTo>
                <a:lnTo>
                  <a:pt x="26865" y="12646"/>
                </a:lnTo>
                <a:lnTo>
                  <a:pt x="26925" y="12263"/>
                </a:lnTo>
                <a:lnTo>
                  <a:pt x="26966" y="11759"/>
                </a:lnTo>
                <a:lnTo>
                  <a:pt x="27006" y="11255"/>
                </a:lnTo>
                <a:lnTo>
                  <a:pt x="27006" y="10751"/>
                </a:lnTo>
                <a:lnTo>
                  <a:pt x="26986" y="10246"/>
                </a:lnTo>
                <a:lnTo>
                  <a:pt x="26966" y="9742"/>
                </a:lnTo>
                <a:lnTo>
                  <a:pt x="26905" y="9258"/>
                </a:lnTo>
                <a:lnTo>
                  <a:pt x="26845" y="8754"/>
                </a:lnTo>
                <a:lnTo>
                  <a:pt x="26744" y="8270"/>
                </a:lnTo>
                <a:lnTo>
                  <a:pt x="26643" y="7806"/>
                </a:lnTo>
                <a:lnTo>
                  <a:pt x="26522" y="7322"/>
                </a:lnTo>
                <a:lnTo>
                  <a:pt x="26361" y="6858"/>
                </a:lnTo>
                <a:lnTo>
                  <a:pt x="26199" y="6414"/>
                </a:lnTo>
                <a:lnTo>
                  <a:pt x="26018" y="5971"/>
                </a:lnTo>
                <a:lnTo>
                  <a:pt x="25836" y="5527"/>
                </a:lnTo>
                <a:lnTo>
                  <a:pt x="25614" y="5103"/>
                </a:lnTo>
                <a:lnTo>
                  <a:pt x="25392" y="4700"/>
                </a:lnTo>
                <a:lnTo>
                  <a:pt x="25130" y="4297"/>
                </a:lnTo>
                <a:lnTo>
                  <a:pt x="24868" y="3913"/>
                </a:lnTo>
                <a:lnTo>
                  <a:pt x="24586" y="3550"/>
                </a:lnTo>
                <a:lnTo>
                  <a:pt x="24303" y="3207"/>
                </a:lnTo>
                <a:lnTo>
                  <a:pt x="23981" y="2865"/>
                </a:lnTo>
                <a:lnTo>
                  <a:pt x="23658" y="2562"/>
                </a:lnTo>
                <a:lnTo>
                  <a:pt x="23335" y="2260"/>
                </a:lnTo>
                <a:lnTo>
                  <a:pt x="22972" y="1977"/>
                </a:lnTo>
                <a:lnTo>
                  <a:pt x="22609" y="1715"/>
                </a:lnTo>
                <a:lnTo>
                  <a:pt x="22226" y="1493"/>
                </a:lnTo>
                <a:lnTo>
                  <a:pt x="21823" y="1271"/>
                </a:lnTo>
                <a:lnTo>
                  <a:pt x="21419" y="1070"/>
                </a:lnTo>
                <a:lnTo>
                  <a:pt x="20996" y="908"/>
                </a:lnTo>
                <a:lnTo>
                  <a:pt x="20572" y="767"/>
                </a:lnTo>
                <a:lnTo>
                  <a:pt x="20128" y="646"/>
                </a:lnTo>
                <a:lnTo>
                  <a:pt x="19665" y="565"/>
                </a:lnTo>
                <a:lnTo>
                  <a:pt x="18797" y="424"/>
                </a:lnTo>
                <a:lnTo>
                  <a:pt x="17970" y="303"/>
                </a:lnTo>
                <a:lnTo>
                  <a:pt x="17164" y="202"/>
                </a:lnTo>
                <a:lnTo>
                  <a:pt x="16397" y="122"/>
                </a:lnTo>
                <a:lnTo>
                  <a:pt x="15631" y="61"/>
                </a:lnTo>
                <a:lnTo>
                  <a:pt x="14905" y="21"/>
                </a:lnTo>
                <a:lnTo>
                  <a:pt x="14199" y="1"/>
                </a:lnTo>
                <a:close/>
              </a:path>
            </a:pathLst>
          </a:cu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500" dirty="0">
              <a:solidFill>
                <a:schemeClr val="lt1"/>
              </a:solidFill>
              <a:latin typeface="Fredoka One"/>
              <a:ea typeface="Fredoka One"/>
              <a:cs typeface="Fredoka One"/>
              <a:sym typeface="Fredoka One"/>
            </a:endParaRPr>
          </a:p>
          <a:p>
            <a:pPr marL="0" lvl="0" indent="0" algn="ctr" rtl="0">
              <a:spcBef>
                <a:spcPts val="0"/>
              </a:spcBef>
              <a:spcAft>
                <a:spcPts val="0"/>
              </a:spcAft>
              <a:buNone/>
            </a:pPr>
            <a:endParaRPr dirty="0"/>
          </a:p>
        </p:txBody>
      </p:sp>
      <p:sp>
        <p:nvSpPr>
          <p:cNvPr id="4305" name="Google Shape;4305;p69"/>
          <p:cNvSpPr/>
          <p:nvPr/>
        </p:nvSpPr>
        <p:spPr>
          <a:xfrm rot="5400000">
            <a:off x="5640314" y="3595180"/>
            <a:ext cx="552678" cy="543643"/>
          </a:xfrm>
          <a:custGeom>
            <a:avLst/>
            <a:gdLst/>
            <a:ahLst/>
            <a:cxnLst/>
            <a:rect l="l" t="t" r="r" b="b"/>
            <a:pathLst>
              <a:path w="27006" h="21098" extrusionOk="0">
                <a:moveTo>
                  <a:pt x="13533" y="1"/>
                </a:moveTo>
                <a:lnTo>
                  <a:pt x="12868" y="21"/>
                </a:lnTo>
                <a:lnTo>
                  <a:pt x="12222" y="61"/>
                </a:lnTo>
                <a:lnTo>
                  <a:pt x="11617" y="101"/>
                </a:lnTo>
                <a:lnTo>
                  <a:pt x="11012" y="182"/>
                </a:lnTo>
                <a:lnTo>
                  <a:pt x="10427" y="263"/>
                </a:lnTo>
                <a:lnTo>
                  <a:pt x="9863" y="384"/>
                </a:lnTo>
                <a:lnTo>
                  <a:pt x="9318" y="505"/>
                </a:lnTo>
                <a:lnTo>
                  <a:pt x="8794" y="646"/>
                </a:lnTo>
                <a:lnTo>
                  <a:pt x="8289" y="807"/>
                </a:lnTo>
                <a:lnTo>
                  <a:pt x="7785" y="989"/>
                </a:lnTo>
                <a:lnTo>
                  <a:pt x="7301" y="1191"/>
                </a:lnTo>
                <a:lnTo>
                  <a:pt x="6837" y="1412"/>
                </a:lnTo>
                <a:lnTo>
                  <a:pt x="6373" y="1634"/>
                </a:lnTo>
                <a:lnTo>
                  <a:pt x="5930" y="1897"/>
                </a:lnTo>
                <a:lnTo>
                  <a:pt x="5506" y="2159"/>
                </a:lnTo>
                <a:lnTo>
                  <a:pt x="5062" y="2441"/>
                </a:lnTo>
                <a:lnTo>
                  <a:pt x="4659" y="2764"/>
                </a:lnTo>
                <a:lnTo>
                  <a:pt x="4256" y="3066"/>
                </a:lnTo>
                <a:lnTo>
                  <a:pt x="3852" y="3409"/>
                </a:lnTo>
                <a:lnTo>
                  <a:pt x="3449" y="3772"/>
                </a:lnTo>
                <a:lnTo>
                  <a:pt x="3066" y="4135"/>
                </a:lnTo>
                <a:lnTo>
                  <a:pt x="2683" y="4539"/>
                </a:lnTo>
                <a:lnTo>
                  <a:pt x="2299" y="4942"/>
                </a:lnTo>
                <a:lnTo>
                  <a:pt x="1936" y="5366"/>
                </a:lnTo>
                <a:lnTo>
                  <a:pt x="1573" y="5789"/>
                </a:lnTo>
                <a:lnTo>
                  <a:pt x="1271" y="6233"/>
                </a:lnTo>
                <a:lnTo>
                  <a:pt x="988" y="6676"/>
                </a:lnTo>
                <a:lnTo>
                  <a:pt x="746" y="7120"/>
                </a:lnTo>
                <a:lnTo>
                  <a:pt x="545" y="7564"/>
                </a:lnTo>
                <a:lnTo>
                  <a:pt x="383" y="8008"/>
                </a:lnTo>
                <a:lnTo>
                  <a:pt x="242" y="8451"/>
                </a:lnTo>
                <a:lnTo>
                  <a:pt x="141" y="8915"/>
                </a:lnTo>
                <a:lnTo>
                  <a:pt x="61" y="9359"/>
                </a:lnTo>
                <a:lnTo>
                  <a:pt x="20" y="9803"/>
                </a:lnTo>
                <a:lnTo>
                  <a:pt x="0" y="10266"/>
                </a:lnTo>
                <a:lnTo>
                  <a:pt x="20" y="10710"/>
                </a:lnTo>
                <a:lnTo>
                  <a:pt x="61" y="11154"/>
                </a:lnTo>
                <a:lnTo>
                  <a:pt x="121" y="11577"/>
                </a:lnTo>
                <a:lnTo>
                  <a:pt x="222" y="12021"/>
                </a:lnTo>
                <a:lnTo>
                  <a:pt x="323" y="12445"/>
                </a:lnTo>
                <a:lnTo>
                  <a:pt x="464" y="12868"/>
                </a:lnTo>
                <a:lnTo>
                  <a:pt x="625" y="13272"/>
                </a:lnTo>
                <a:lnTo>
                  <a:pt x="787" y="13675"/>
                </a:lnTo>
                <a:lnTo>
                  <a:pt x="988" y="14078"/>
                </a:lnTo>
                <a:lnTo>
                  <a:pt x="1210" y="14462"/>
                </a:lnTo>
                <a:lnTo>
                  <a:pt x="1432" y="14845"/>
                </a:lnTo>
                <a:lnTo>
                  <a:pt x="1674" y="15208"/>
                </a:lnTo>
                <a:lnTo>
                  <a:pt x="1916" y="15571"/>
                </a:lnTo>
                <a:lnTo>
                  <a:pt x="2198" y="15914"/>
                </a:lnTo>
                <a:lnTo>
                  <a:pt x="2481" y="16257"/>
                </a:lnTo>
                <a:lnTo>
                  <a:pt x="2763" y="16559"/>
                </a:lnTo>
                <a:lnTo>
                  <a:pt x="3066" y="16862"/>
                </a:lnTo>
                <a:lnTo>
                  <a:pt x="3368" y="17164"/>
                </a:lnTo>
                <a:lnTo>
                  <a:pt x="3691" y="17426"/>
                </a:lnTo>
                <a:lnTo>
                  <a:pt x="4014" y="17689"/>
                </a:lnTo>
                <a:lnTo>
                  <a:pt x="4336" y="17931"/>
                </a:lnTo>
                <a:lnTo>
                  <a:pt x="5002" y="18374"/>
                </a:lnTo>
                <a:lnTo>
                  <a:pt x="5688" y="18778"/>
                </a:lnTo>
                <a:lnTo>
                  <a:pt x="6394" y="19181"/>
                </a:lnTo>
                <a:lnTo>
                  <a:pt x="7120" y="19544"/>
                </a:lnTo>
                <a:lnTo>
                  <a:pt x="7886" y="19867"/>
                </a:lnTo>
                <a:lnTo>
                  <a:pt x="8673" y="20149"/>
                </a:lnTo>
                <a:lnTo>
                  <a:pt x="9459" y="20411"/>
                </a:lnTo>
                <a:lnTo>
                  <a:pt x="10286" y="20633"/>
                </a:lnTo>
                <a:lnTo>
                  <a:pt x="11133" y="20795"/>
                </a:lnTo>
                <a:lnTo>
                  <a:pt x="12000" y="20936"/>
                </a:lnTo>
                <a:lnTo>
                  <a:pt x="12888" y="21037"/>
                </a:lnTo>
                <a:lnTo>
                  <a:pt x="13816" y="21077"/>
                </a:lnTo>
                <a:lnTo>
                  <a:pt x="14743" y="21097"/>
                </a:lnTo>
                <a:lnTo>
                  <a:pt x="15712" y="21037"/>
                </a:lnTo>
                <a:lnTo>
                  <a:pt x="16700" y="20956"/>
                </a:lnTo>
                <a:lnTo>
                  <a:pt x="17708" y="20815"/>
                </a:lnTo>
                <a:lnTo>
                  <a:pt x="18212" y="20714"/>
                </a:lnTo>
                <a:lnTo>
                  <a:pt x="18696" y="20613"/>
                </a:lnTo>
                <a:lnTo>
                  <a:pt x="19181" y="20492"/>
                </a:lnTo>
                <a:lnTo>
                  <a:pt x="19644" y="20351"/>
                </a:lnTo>
                <a:lnTo>
                  <a:pt x="20088" y="20210"/>
                </a:lnTo>
                <a:lnTo>
                  <a:pt x="20532" y="20048"/>
                </a:lnTo>
                <a:lnTo>
                  <a:pt x="20955" y="19867"/>
                </a:lnTo>
                <a:lnTo>
                  <a:pt x="21359" y="19685"/>
                </a:lnTo>
                <a:lnTo>
                  <a:pt x="21762" y="19484"/>
                </a:lnTo>
                <a:lnTo>
                  <a:pt x="22145" y="19262"/>
                </a:lnTo>
                <a:lnTo>
                  <a:pt x="22529" y="19040"/>
                </a:lnTo>
                <a:lnTo>
                  <a:pt x="22871" y="18798"/>
                </a:lnTo>
                <a:lnTo>
                  <a:pt x="23214" y="18556"/>
                </a:lnTo>
                <a:lnTo>
                  <a:pt x="23557" y="18294"/>
                </a:lnTo>
                <a:lnTo>
                  <a:pt x="23860" y="18031"/>
                </a:lnTo>
                <a:lnTo>
                  <a:pt x="24162" y="17749"/>
                </a:lnTo>
                <a:lnTo>
                  <a:pt x="24465" y="17467"/>
                </a:lnTo>
                <a:lnTo>
                  <a:pt x="24727" y="17164"/>
                </a:lnTo>
                <a:lnTo>
                  <a:pt x="24989" y="16862"/>
                </a:lnTo>
                <a:lnTo>
                  <a:pt x="25231" y="16559"/>
                </a:lnTo>
                <a:lnTo>
                  <a:pt x="25453" y="16236"/>
                </a:lnTo>
                <a:lnTo>
                  <a:pt x="25655" y="15914"/>
                </a:lnTo>
                <a:lnTo>
                  <a:pt x="25856" y="15571"/>
                </a:lnTo>
                <a:lnTo>
                  <a:pt x="26038" y="15228"/>
                </a:lnTo>
                <a:lnTo>
                  <a:pt x="26199" y="14865"/>
                </a:lnTo>
                <a:lnTo>
                  <a:pt x="26361" y="14522"/>
                </a:lnTo>
                <a:lnTo>
                  <a:pt x="26482" y="14159"/>
                </a:lnTo>
                <a:lnTo>
                  <a:pt x="26603" y="13776"/>
                </a:lnTo>
                <a:lnTo>
                  <a:pt x="26703" y="13413"/>
                </a:lnTo>
                <a:lnTo>
                  <a:pt x="26804" y="13030"/>
                </a:lnTo>
                <a:lnTo>
                  <a:pt x="26865" y="12646"/>
                </a:lnTo>
                <a:lnTo>
                  <a:pt x="26925" y="12263"/>
                </a:lnTo>
                <a:lnTo>
                  <a:pt x="26966" y="11759"/>
                </a:lnTo>
                <a:lnTo>
                  <a:pt x="27006" y="11255"/>
                </a:lnTo>
                <a:lnTo>
                  <a:pt x="27006" y="10751"/>
                </a:lnTo>
                <a:lnTo>
                  <a:pt x="26986" y="10246"/>
                </a:lnTo>
                <a:lnTo>
                  <a:pt x="26966" y="9742"/>
                </a:lnTo>
                <a:lnTo>
                  <a:pt x="26905" y="9258"/>
                </a:lnTo>
                <a:lnTo>
                  <a:pt x="26845" y="8754"/>
                </a:lnTo>
                <a:lnTo>
                  <a:pt x="26744" y="8270"/>
                </a:lnTo>
                <a:lnTo>
                  <a:pt x="26643" y="7806"/>
                </a:lnTo>
                <a:lnTo>
                  <a:pt x="26522" y="7322"/>
                </a:lnTo>
                <a:lnTo>
                  <a:pt x="26361" y="6858"/>
                </a:lnTo>
                <a:lnTo>
                  <a:pt x="26199" y="6414"/>
                </a:lnTo>
                <a:lnTo>
                  <a:pt x="26018" y="5971"/>
                </a:lnTo>
                <a:lnTo>
                  <a:pt x="25836" y="5527"/>
                </a:lnTo>
                <a:lnTo>
                  <a:pt x="25614" y="5103"/>
                </a:lnTo>
                <a:lnTo>
                  <a:pt x="25392" y="4700"/>
                </a:lnTo>
                <a:lnTo>
                  <a:pt x="25130" y="4297"/>
                </a:lnTo>
                <a:lnTo>
                  <a:pt x="24868" y="3913"/>
                </a:lnTo>
                <a:lnTo>
                  <a:pt x="24586" y="3550"/>
                </a:lnTo>
                <a:lnTo>
                  <a:pt x="24303" y="3207"/>
                </a:lnTo>
                <a:lnTo>
                  <a:pt x="23981" y="2865"/>
                </a:lnTo>
                <a:lnTo>
                  <a:pt x="23658" y="2562"/>
                </a:lnTo>
                <a:lnTo>
                  <a:pt x="23335" y="2260"/>
                </a:lnTo>
                <a:lnTo>
                  <a:pt x="22972" y="1977"/>
                </a:lnTo>
                <a:lnTo>
                  <a:pt x="22609" y="1715"/>
                </a:lnTo>
                <a:lnTo>
                  <a:pt x="22226" y="1493"/>
                </a:lnTo>
                <a:lnTo>
                  <a:pt x="21823" y="1271"/>
                </a:lnTo>
                <a:lnTo>
                  <a:pt x="21419" y="1070"/>
                </a:lnTo>
                <a:lnTo>
                  <a:pt x="20996" y="908"/>
                </a:lnTo>
                <a:lnTo>
                  <a:pt x="20572" y="767"/>
                </a:lnTo>
                <a:lnTo>
                  <a:pt x="20128" y="646"/>
                </a:lnTo>
                <a:lnTo>
                  <a:pt x="19665" y="565"/>
                </a:lnTo>
                <a:lnTo>
                  <a:pt x="18797" y="424"/>
                </a:lnTo>
                <a:lnTo>
                  <a:pt x="17970" y="303"/>
                </a:lnTo>
                <a:lnTo>
                  <a:pt x="17164" y="202"/>
                </a:lnTo>
                <a:lnTo>
                  <a:pt x="16397" y="122"/>
                </a:lnTo>
                <a:lnTo>
                  <a:pt x="15631" y="61"/>
                </a:lnTo>
                <a:lnTo>
                  <a:pt x="14905" y="21"/>
                </a:lnTo>
                <a:lnTo>
                  <a:pt x="14199" y="1"/>
                </a:lnTo>
                <a:close/>
              </a:path>
            </a:pathLst>
          </a:cu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500">
              <a:solidFill>
                <a:schemeClr val="lt1"/>
              </a:solidFill>
              <a:latin typeface="Fredoka One"/>
              <a:ea typeface="Fredoka One"/>
              <a:cs typeface="Fredoka One"/>
              <a:sym typeface="Fredoka One"/>
            </a:endParaRPr>
          </a:p>
          <a:p>
            <a:pPr marL="0" lvl="0" indent="0" algn="ctr" rtl="0">
              <a:spcBef>
                <a:spcPts val="0"/>
              </a:spcBef>
              <a:spcAft>
                <a:spcPts val="0"/>
              </a:spcAft>
              <a:buNone/>
            </a:pPr>
            <a:endParaRPr/>
          </a:p>
        </p:txBody>
      </p:sp>
      <p:sp>
        <p:nvSpPr>
          <p:cNvPr id="4306" name="Google Shape;4306;p69"/>
          <p:cNvSpPr txBox="1">
            <a:spLocks noGrp="1"/>
          </p:cNvSpPr>
          <p:nvPr>
            <p:ph type="subTitle" idx="4294967295"/>
          </p:nvPr>
        </p:nvSpPr>
        <p:spPr>
          <a:xfrm>
            <a:off x="6204972" y="3798796"/>
            <a:ext cx="15018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Take pause after games</a:t>
            </a:r>
            <a:endParaRPr dirty="0"/>
          </a:p>
        </p:txBody>
      </p:sp>
      <p:sp>
        <p:nvSpPr>
          <p:cNvPr id="4307" name="Google Shape;4307;p69"/>
          <p:cNvSpPr txBox="1">
            <a:spLocks noGrp="1"/>
          </p:cNvSpPr>
          <p:nvPr>
            <p:ph type="subTitle" idx="4294967295"/>
          </p:nvPr>
        </p:nvSpPr>
        <p:spPr>
          <a:xfrm>
            <a:off x="1292579" y="3802355"/>
            <a:ext cx="15018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Read books and stories</a:t>
            </a:r>
            <a:endParaRPr dirty="0"/>
          </a:p>
        </p:txBody>
      </p:sp>
      <p:sp>
        <p:nvSpPr>
          <p:cNvPr id="4308" name="Google Shape;4308;p69"/>
          <p:cNvSpPr/>
          <p:nvPr/>
        </p:nvSpPr>
        <p:spPr>
          <a:xfrm rot="5400000">
            <a:off x="2868784" y="3619015"/>
            <a:ext cx="552678" cy="543643"/>
          </a:xfrm>
          <a:custGeom>
            <a:avLst/>
            <a:gdLst/>
            <a:ahLst/>
            <a:cxnLst/>
            <a:rect l="l" t="t" r="r" b="b"/>
            <a:pathLst>
              <a:path w="27006" h="21098" extrusionOk="0">
                <a:moveTo>
                  <a:pt x="13533" y="1"/>
                </a:moveTo>
                <a:lnTo>
                  <a:pt x="12868" y="21"/>
                </a:lnTo>
                <a:lnTo>
                  <a:pt x="12222" y="61"/>
                </a:lnTo>
                <a:lnTo>
                  <a:pt x="11617" y="101"/>
                </a:lnTo>
                <a:lnTo>
                  <a:pt x="11012" y="182"/>
                </a:lnTo>
                <a:lnTo>
                  <a:pt x="10427" y="263"/>
                </a:lnTo>
                <a:lnTo>
                  <a:pt x="9863" y="384"/>
                </a:lnTo>
                <a:lnTo>
                  <a:pt x="9318" y="505"/>
                </a:lnTo>
                <a:lnTo>
                  <a:pt x="8794" y="646"/>
                </a:lnTo>
                <a:lnTo>
                  <a:pt x="8289" y="807"/>
                </a:lnTo>
                <a:lnTo>
                  <a:pt x="7785" y="989"/>
                </a:lnTo>
                <a:lnTo>
                  <a:pt x="7301" y="1191"/>
                </a:lnTo>
                <a:lnTo>
                  <a:pt x="6837" y="1412"/>
                </a:lnTo>
                <a:lnTo>
                  <a:pt x="6373" y="1634"/>
                </a:lnTo>
                <a:lnTo>
                  <a:pt x="5930" y="1897"/>
                </a:lnTo>
                <a:lnTo>
                  <a:pt x="5506" y="2159"/>
                </a:lnTo>
                <a:lnTo>
                  <a:pt x="5062" y="2441"/>
                </a:lnTo>
                <a:lnTo>
                  <a:pt x="4659" y="2764"/>
                </a:lnTo>
                <a:lnTo>
                  <a:pt x="4256" y="3066"/>
                </a:lnTo>
                <a:lnTo>
                  <a:pt x="3852" y="3409"/>
                </a:lnTo>
                <a:lnTo>
                  <a:pt x="3449" y="3772"/>
                </a:lnTo>
                <a:lnTo>
                  <a:pt x="3066" y="4135"/>
                </a:lnTo>
                <a:lnTo>
                  <a:pt x="2683" y="4539"/>
                </a:lnTo>
                <a:lnTo>
                  <a:pt x="2299" y="4942"/>
                </a:lnTo>
                <a:lnTo>
                  <a:pt x="1936" y="5366"/>
                </a:lnTo>
                <a:lnTo>
                  <a:pt x="1573" y="5789"/>
                </a:lnTo>
                <a:lnTo>
                  <a:pt x="1271" y="6233"/>
                </a:lnTo>
                <a:lnTo>
                  <a:pt x="988" y="6676"/>
                </a:lnTo>
                <a:lnTo>
                  <a:pt x="746" y="7120"/>
                </a:lnTo>
                <a:lnTo>
                  <a:pt x="545" y="7564"/>
                </a:lnTo>
                <a:lnTo>
                  <a:pt x="383" y="8008"/>
                </a:lnTo>
                <a:lnTo>
                  <a:pt x="242" y="8451"/>
                </a:lnTo>
                <a:lnTo>
                  <a:pt x="141" y="8915"/>
                </a:lnTo>
                <a:lnTo>
                  <a:pt x="61" y="9359"/>
                </a:lnTo>
                <a:lnTo>
                  <a:pt x="20" y="9803"/>
                </a:lnTo>
                <a:lnTo>
                  <a:pt x="0" y="10266"/>
                </a:lnTo>
                <a:lnTo>
                  <a:pt x="20" y="10710"/>
                </a:lnTo>
                <a:lnTo>
                  <a:pt x="61" y="11154"/>
                </a:lnTo>
                <a:lnTo>
                  <a:pt x="121" y="11577"/>
                </a:lnTo>
                <a:lnTo>
                  <a:pt x="222" y="12021"/>
                </a:lnTo>
                <a:lnTo>
                  <a:pt x="323" y="12445"/>
                </a:lnTo>
                <a:lnTo>
                  <a:pt x="464" y="12868"/>
                </a:lnTo>
                <a:lnTo>
                  <a:pt x="625" y="13272"/>
                </a:lnTo>
                <a:lnTo>
                  <a:pt x="787" y="13675"/>
                </a:lnTo>
                <a:lnTo>
                  <a:pt x="988" y="14078"/>
                </a:lnTo>
                <a:lnTo>
                  <a:pt x="1210" y="14462"/>
                </a:lnTo>
                <a:lnTo>
                  <a:pt x="1432" y="14845"/>
                </a:lnTo>
                <a:lnTo>
                  <a:pt x="1674" y="15208"/>
                </a:lnTo>
                <a:lnTo>
                  <a:pt x="1916" y="15571"/>
                </a:lnTo>
                <a:lnTo>
                  <a:pt x="2198" y="15914"/>
                </a:lnTo>
                <a:lnTo>
                  <a:pt x="2481" y="16257"/>
                </a:lnTo>
                <a:lnTo>
                  <a:pt x="2763" y="16559"/>
                </a:lnTo>
                <a:lnTo>
                  <a:pt x="3066" y="16862"/>
                </a:lnTo>
                <a:lnTo>
                  <a:pt x="3368" y="17164"/>
                </a:lnTo>
                <a:lnTo>
                  <a:pt x="3691" y="17426"/>
                </a:lnTo>
                <a:lnTo>
                  <a:pt x="4014" y="17689"/>
                </a:lnTo>
                <a:lnTo>
                  <a:pt x="4336" y="17931"/>
                </a:lnTo>
                <a:lnTo>
                  <a:pt x="5002" y="18374"/>
                </a:lnTo>
                <a:lnTo>
                  <a:pt x="5688" y="18778"/>
                </a:lnTo>
                <a:lnTo>
                  <a:pt x="6394" y="19181"/>
                </a:lnTo>
                <a:lnTo>
                  <a:pt x="7120" y="19544"/>
                </a:lnTo>
                <a:lnTo>
                  <a:pt x="7886" y="19867"/>
                </a:lnTo>
                <a:lnTo>
                  <a:pt x="8673" y="20149"/>
                </a:lnTo>
                <a:lnTo>
                  <a:pt x="9459" y="20411"/>
                </a:lnTo>
                <a:lnTo>
                  <a:pt x="10286" y="20633"/>
                </a:lnTo>
                <a:lnTo>
                  <a:pt x="11133" y="20795"/>
                </a:lnTo>
                <a:lnTo>
                  <a:pt x="12000" y="20936"/>
                </a:lnTo>
                <a:lnTo>
                  <a:pt x="12888" y="21037"/>
                </a:lnTo>
                <a:lnTo>
                  <a:pt x="13816" y="21077"/>
                </a:lnTo>
                <a:lnTo>
                  <a:pt x="14743" y="21097"/>
                </a:lnTo>
                <a:lnTo>
                  <a:pt x="15712" y="21037"/>
                </a:lnTo>
                <a:lnTo>
                  <a:pt x="16700" y="20956"/>
                </a:lnTo>
                <a:lnTo>
                  <a:pt x="17708" y="20815"/>
                </a:lnTo>
                <a:lnTo>
                  <a:pt x="18212" y="20714"/>
                </a:lnTo>
                <a:lnTo>
                  <a:pt x="18696" y="20613"/>
                </a:lnTo>
                <a:lnTo>
                  <a:pt x="19181" y="20492"/>
                </a:lnTo>
                <a:lnTo>
                  <a:pt x="19644" y="20351"/>
                </a:lnTo>
                <a:lnTo>
                  <a:pt x="20088" y="20210"/>
                </a:lnTo>
                <a:lnTo>
                  <a:pt x="20532" y="20048"/>
                </a:lnTo>
                <a:lnTo>
                  <a:pt x="20955" y="19867"/>
                </a:lnTo>
                <a:lnTo>
                  <a:pt x="21359" y="19685"/>
                </a:lnTo>
                <a:lnTo>
                  <a:pt x="21762" y="19484"/>
                </a:lnTo>
                <a:lnTo>
                  <a:pt x="22145" y="19262"/>
                </a:lnTo>
                <a:lnTo>
                  <a:pt x="22529" y="19040"/>
                </a:lnTo>
                <a:lnTo>
                  <a:pt x="22871" y="18798"/>
                </a:lnTo>
                <a:lnTo>
                  <a:pt x="23214" y="18556"/>
                </a:lnTo>
                <a:lnTo>
                  <a:pt x="23557" y="18294"/>
                </a:lnTo>
                <a:lnTo>
                  <a:pt x="23860" y="18031"/>
                </a:lnTo>
                <a:lnTo>
                  <a:pt x="24162" y="17749"/>
                </a:lnTo>
                <a:lnTo>
                  <a:pt x="24465" y="17467"/>
                </a:lnTo>
                <a:lnTo>
                  <a:pt x="24727" y="17164"/>
                </a:lnTo>
                <a:lnTo>
                  <a:pt x="24989" y="16862"/>
                </a:lnTo>
                <a:lnTo>
                  <a:pt x="25231" y="16559"/>
                </a:lnTo>
                <a:lnTo>
                  <a:pt x="25453" y="16236"/>
                </a:lnTo>
                <a:lnTo>
                  <a:pt x="25655" y="15914"/>
                </a:lnTo>
                <a:lnTo>
                  <a:pt x="25856" y="15571"/>
                </a:lnTo>
                <a:lnTo>
                  <a:pt x="26038" y="15228"/>
                </a:lnTo>
                <a:lnTo>
                  <a:pt x="26199" y="14865"/>
                </a:lnTo>
                <a:lnTo>
                  <a:pt x="26361" y="14522"/>
                </a:lnTo>
                <a:lnTo>
                  <a:pt x="26482" y="14159"/>
                </a:lnTo>
                <a:lnTo>
                  <a:pt x="26603" y="13776"/>
                </a:lnTo>
                <a:lnTo>
                  <a:pt x="26703" y="13413"/>
                </a:lnTo>
                <a:lnTo>
                  <a:pt x="26804" y="13030"/>
                </a:lnTo>
                <a:lnTo>
                  <a:pt x="26865" y="12646"/>
                </a:lnTo>
                <a:lnTo>
                  <a:pt x="26925" y="12263"/>
                </a:lnTo>
                <a:lnTo>
                  <a:pt x="26966" y="11759"/>
                </a:lnTo>
                <a:lnTo>
                  <a:pt x="27006" y="11255"/>
                </a:lnTo>
                <a:lnTo>
                  <a:pt x="27006" y="10751"/>
                </a:lnTo>
                <a:lnTo>
                  <a:pt x="26986" y="10246"/>
                </a:lnTo>
                <a:lnTo>
                  <a:pt x="26966" y="9742"/>
                </a:lnTo>
                <a:lnTo>
                  <a:pt x="26905" y="9258"/>
                </a:lnTo>
                <a:lnTo>
                  <a:pt x="26845" y="8754"/>
                </a:lnTo>
                <a:lnTo>
                  <a:pt x="26744" y="8270"/>
                </a:lnTo>
                <a:lnTo>
                  <a:pt x="26643" y="7806"/>
                </a:lnTo>
                <a:lnTo>
                  <a:pt x="26522" y="7322"/>
                </a:lnTo>
                <a:lnTo>
                  <a:pt x="26361" y="6858"/>
                </a:lnTo>
                <a:lnTo>
                  <a:pt x="26199" y="6414"/>
                </a:lnTo>
                <a:lnTo>
                  <a:pt x="26018" y="5971"/>
                </a:lnTo>
                <a:lnTo>
                  <a:pt x="25836" y="5527"/>
                </a:lnTo>
                <a:lnTo>
                  <a:pt x="25614" y="5103"/>
                </a:lnTo>
                <a:lnTo>
                  <a:pt x="25392" y="4700"/>
                </a:lnTo>
                <a:lnTo>
                  <a:pt x="25130" y="4297"/>
                </a:lnTo>
                <a:lnTo>
                  <a:pt x="24868" y="3913"/>
                </a:lnTo>
                <a:lnTo>
                  <a:pt x="24586" y="3550"/>
                </a:lnTo>
                <a:lnTo>
                  <a:pt x="24303" y="3207"/>
                </a:lnTo>
                <a:lnTo>
                  <a:pt x="23981" y="2865"/>
                </a:lnTo>
                <a:lnTo>
                  <a:pt x="23658" y="2562"/>
                </a:lnTo>
                <a:lnTo>
                  <a:pt x="23335" y="2260"/>
                </a:lnTo>
                <a:lnTo>
                  <a:pt x="22972" y="1977"/>
                </a:lnTo>
                <a:lnTo>
                  <a:pt x="22609" y="1715"/>
                </a:lnTo>
                <a:lnTo>
                  <a:pt x="22226" y="1493"/>
                </a:lnTo>
                <a:lnTo>
                  <a:pt x="21823" y="1271"/>
                </a:lnTo>
                <a:lnTo>
                  <a:pt x="21419" y="1070"/>
                </a:lnTo>
                <a:lnTo>
                  <a:pt x="20996" y="908"/>
                </a:lnTo>
                <a:lnTo>
                  <a:pt x="20572" y="767"/>
                </a:lnTo>
                <a:lnTo>
                  <a:pt x="20128" y="646"/>
                </a:lnTo>
                <a:lnTo>
                  <a:pt x="19665" y="565"/>
                </a:lnTo>
                <a:lnTo>
                  <a:pt x="18797" y="424"/>
                </a:lnTo>
                <a:lnTo>
                  <a:pt x="17970" y="303"/>
                </a:lnTo>
                <a:lnTo>
                  <a:pt x="17164" y="202"/>
                </a:lnTo>
                <a:lnTo>
                  <a:pt x="16397" y="122"/>
                </a:lnTo>
                <a:lnTo>
                  <a:pt x="15631" y="61"/>
                </a:lnTo>
                <a:lnTo>
                  <a:pt x="14905" y="21"/>
                </a:lnTo>
                <a:lnTo>
                  <a:pt x="14199" y="1"/>
                </a:lnTo>
                <a:close/>
              </a:path>
            </a:pathLst>
          </a:cu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500" dirty="0">
              <a:solidFill>
                <a:schemeClr val="lt1"/>
              </a:solidFill>
              <a:latin typeface="Fredoka One"/>
              <a:ea typeface="Fredoka One"/>
              <a:cs typeface="Fredoka One"/>
              <a:sym typeface="Fredoka One"/>
            </a:endParaRPr>
          </a:p>
          <a:p>
            <a:pPr marL="0" lvl="0" indent="0" algn="ctr" rtl="0">
              <a:spcBef>
                <a:spcPts val="0"/>
              </a:spcBef>
              <a:spcAft>
                <a:spcPts val="0"/>
              </a:spcAft>
              <a:buNone/>
            </a:pPr>
            <a:endParaRPr dirty="0"/>
          </a:p>
        </p:txBody>
      </p:sp>
      <p:grpSp>
        <p:nvGrpSpPr>
          <p:cNvPr id="2" name="Google Shape;13224;p132">
            <a:extLst>
              <a:ext uri="{FF2B5EF4-FFF2-40B4-BE49-F238E27FC236}">
                <a16:creationId xmlns:a16="http://schemas.microsoft.com/office/drawing/2014/main" id="{55A3FA7E-CE01-CBB7-C504-AEC3CE86BF6C}"/>
              </a:ext>
            </a:extLst>
          </p:cNvPr>
          <p:cNvGrpSpPr/>
          <p:nvPr/>
        </p:nvGrpSpPr>
        <p:grpSpPr>
          <a:xfrm>
            <a:off x="2776027" y="2992971"/>
            <a:ext cx="224209" cy="229677"/>
            <a:chOff x="2792225" y="2373175"/>
            <a:chExt cx="269125" cy="251250"/>
          </a:xfrm>
        </p:grpSpPr>
        <p:sp>
          <p:nvSpPr>
            <p:cNvPr id="3" name="Google Shape;13225;p132">
              <a:extLst>
                <a:ext uri="{FF2B5EF4-FFF2-40B4-BE49-F238E27FC236}">
                  <a16:creationId xmlns:a16="http://schemas.microsoft.com/office/drawing/2014/main" id="{B72E5BDC-77BF-8DD6-BEA9-BFFA2A1F6408}"/>
                </a:ext>
              </a:extLst>
            </p:cNvPr>
            <p:cNvSpPr/>
            <p:nvPr/>
          </p:nvSpPr>
          <p:spPr>
            <a:xfrm>
              <a:off x="2902950" y="2426150"/>
              <a:ext cx="56000" cy="66700"/>
            </a:xfrm>
            <a:custGeom>
              <a:avLst/>
              <a:gdLst/>
              <a:ahLst/>
              <a:cxnLst/>
              <a:rect l="l" t="t" r="r" b="b"/>
              <a:pathLst>
                <a:path w="2240" h="2668" extrusionOk="0">
                  <a:moveTo>
                    <a:pt x="1" y="1"/>
                  </a:moveTo>
                  <a:lnTo>
                    <a:pt x="1" y="2668"/>
                  </a:lnTo>
                  <a:lnTo>
                    <a:pt x="2239" y="1334"/>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13226;p132">
              <a:extLst>
                <a:ext uri="{FF2B5EF4-FFF2-40B4-BE49-F238E27FC236}">
                  <a16:creationId xmlns:a16="http://schemas.microsoft.com/office/drawing/2014/main" id="{5ED74706-5F7E-EFD4-D5D2-E7DA009BEC52}"/>
                </a:ext>
              </a:extLst>
            </p:cNvPr>
            <p:cNvSpPr/>
            <p:nvPr/>
          </p:nvSpPr>
          <p:spPr>
            <a:xfrm>
              <a:off x="2792225" y="2561300"/>
              <a:ext cx="269125" cy="63125"/>
            </a:xfrm>
            <a:custGeom>
              <a:avLst/>
              <a:gdLst/>
              <a:ahLst/>
              <a:cxnLst/>
              <a:rect l="l" t="t" r="r" b="b"/>
              <a:pathLst>
                <a:path w="10765" h="2525" extrusionOk="0">
                  <a:moveTo>
                    <a:pt x="7895" y="286"/>
                  </a:moveTo>
                  <a:cubicBezTo>
                    <a:pt x="8067" y="286"/>
                    <a:pt x="8240" y="405"/>
                    <a:pt x="8216" y="643"/>
                  </a:cubicBezTo>
                  <a:lnTo>
                    <a:pt x="8216" y="953"/>
                  </a:lnTo>
                  <a:lnTo>
                    <a:pt x="9169" y="953"/>
                  </a:lnTo>
                  <a:cubicBezTo>
                    <a:pt x="9597" y="953"/>
                    <a:pt x="9597" y="1572"/>
                    <a:pt x="9169" y="1572"/>
                  </a:cubicBezTo>
                  <a:lnTo>
                    <a:pt x="8216" y="1572"/>
                  </a:lnTo>
                  <a:lnTo>
                    <a:pt x="8216" y="1882"/>
                  </a:lnTo>
                  <a:cubicBezTo>
                    <a:pt x="8240" y="2108"/>
                    <a:pt x="8073" y="2221"/>
                    <a:pt x="7907" y="2221"/>
                  </a:cubicBezTo>
                  <a:cubicBezTo>
                    <a:pt x="7740" y="2221"/>
                    <a:pt x="7573" y="2108"/>
                    <a:pt x="7597" y="1882"/>
                  </a:cubicBezTo>
                  <a:lnTo>
                    <a:pt x="7597" y="1572"/>
                  </a:lnTo>
                  <a:lnTo>
                    <a:pt x="1596" y="1572"/>
                  </a:lnTo>
                  <a:cubicBezTo>
                    <a:pt x="1167" y="1572"/>
                    <a:pt x="1167" y="953"/>
                    <a:pt x="1596" y="953"/>
                  </a:cubicBezTo>
                  <a:lnTo>
                    <a:pt x="7573" y="953"/>
                  </a:lnTo>
                  <a:lnTo>
                    <a:pt x="7573" y="643"/>
                  </a:lnTo>
                  <a:cubicBezTo>
                    <a:pt x="7549" y="405"/>
                    <a:pt x="7722" y="286"/>
                    <a:pt x="7895" y="286"/>
                  </a:cubicBezTo>
                  <a:close/>
                  <a:moveTo>
                    <a:pt x="24" y="0"/>
                  </a:moveTo>
                  <a:lnTo>
                    <a:pt x="24" y="2215"/>
                  </a:lnTo>
                  <a:cubicBezTo>
                    <a:pt x="0" y="2382"/>
                    <a:pt x="143" y="2525"/>
                    <a:pt x="334" y="2525"/>
                  </a:cubicBezTo>
                  <a:lnTo>
                    <a:pt x="10431" y="2525"/>
                  </a:lnTo>
                  <a:cubicBezTo>
                    <a:pt x="10598" y="2525"/>
                    <a:pt x="10764" y="2382"/>
                    <a:pt x="10740" y="2215"/>
                  </a:cubicBezTo>
                  <a:lnTo>
                    <a:pt x="1074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 name="Google Shape;13227;p132">
              <a:extLst>
                <a:ext uri="{FF2B5EF4-FFF2-40B4-BE49-F238E27FC236}">
                  <a16:creationId xmlns:a16="http://schemas.microsoft.com/office/drawing/2014/main" id="{78A52CC1-C260-B8CF-1A45-ED22DF76DB7A}"/>
                </a:ext>
              </a:extLst>
            </p:cNvPr>
            <p:cNvSpPr/>
            <p:nvPr/>
          </p:nvSpPr>
          <p:spPr>
            <a:xfrm>
              <a:off x="2792800" y="2373175"/>
              <a:ext cx="267950" cy="172675"/>
            </a:xfrm>
            <a:custGeom>
              <a:avLst/>
              <a:gdLst/>
              <a:ahLst/>
              <a:cxnLst/>
              <a:rect l="l" t="t" r="r" b="b"/>
              <a:pathLst>
                <a:path w="10718" h="6907" extrusionOk="0">
                  <a:moveTo>
                    <a:pt x="4109" y="1250"/>
                  </a:moveTo>
                  <a:cubicBezTo>
                    <a:pt x="4163" y="1250"/>
                    <a:pt x="4216" y="1262"/>
                    <a:pt x="4264" y="1286"/>
                  </a:cubicBezTo>
                  <a:lnTo>
                    <a:pt x="7407" y="3167"/>
                  </a:lnTo>
                  <a:cubicBezTo>
                    <a:pt x="7503" y="3239"/>
                    <a:pt x="7550" y="3334"/>
                    <a:pt x="7550" y="3453"/>
                  </a:cubicBezTo>
                  <a:cubicBezTo>
                    <a:pt x="7550" y="3548"/>
                    <a:pt x="7503" y="3667"/>
                    <a:pt x="7407" y="3715"/>
                  </a:cubicBezTo>
                  <a:lnTo>
                    <a:pt x="4264" y="5596"/>
                  </a:lnTo>
                  <a:cubicBezTo>
                    <a:pt x="4216" y="5632"/>
                    <a:pt x="4163" y="5650"/>
                    <a:pt x="4109" y="5650"/>
                  </a:cubicBezTo>
                  <a:cubicBezTo>
                    <a:pt x="4055" y="5650"/>
                    <a:pt x="4002" y="5632"/>
                    <a:pt x="3954" y="5596"/>
                  </a:cubicBezTo>
                  <a:cubicBezTo>
                    <a:pt x="3835" y="5549"/>
                    <a:pt x="3787" y="5430"/>
                    <a:pt x="3787" y="5334"/>
                  </a:cubicBezTo>
                  <a:lnTo>
                    <a:pt x="3787" y="1572"/>
                  </a:lnTo>
                  <a:cubicBezTo>
                    <a:pt x="3787" y="1453"/>
                    <a:pt x="3859" y="1334"/>
                    <a:pt x="3954" y="1286"/>
                  </a:cubicBezTo>
                  <a:cubicBezTo>
                    <a:pt x="4002" y="1262"/>
                    <a:pt x="4055" y="1250"/>
                    <a:pt x="4109" y="1250"/>
                  </a:cubicBezTo>
                  <a:close/>
                  <a:moveTo>
                    <a:pt x="311" y="0"/>
                  </a:moveTo>
                  <a:cubicBezTo>
                    <a:pt x="144" y="0"/>
                    <a:pt x="1" y="143"/>
                    <a:pt x="1" y="310"/>
                  </a:cubicBezTo>
                  <a:lnTo>
                    <a:pt x="1" y="6906"/>
                  </a:lnTo>
                  <a:lnTo>
                    <a:pt x="10717" y="6906"/>
                  </a:lnTo>
                  <a:lnTo>
                    <a:pt x="10717" y="310"/>
                  </a:lnTo>
                  <a:cubicBezTo>
                    <a:pt x="10717" y="143"/>
                    <a:pt x="10575" y="0"/>
                    <a:pt x="1040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6" name="Google Shape;13257;p132">
            <a:extLst>
              <a:ext uri="{FF2B5EF4-FFF2-40B4-BE49-F238E27FC236}">
                <a16:creationId xmlns:a16="http://schemas.microsoft.com/office/drawing/2014/main" id="{D78469FE-3175-8A69-D4B3-23DEC4CEBF5E}"/>
              </a:ext>
            </a:extLst>
          </p:cNvPr>
          <p:cNvSpPr/>
          <p:nvPr/>
        </p:nvSpPr>
        <p:spPr>
          <a:xfrm>
            <a:off x="5716568" y="3716728"/>
            <a:ext cx="346529" cy="297903"/>
          </a:xfrm>
          <a:custGeom>
            <a:avLst/>
            <a:gdLst/>
            <a:ahLst/>
            <a:cxnLst/>
            <a:rect l="l" t="t" r="r" b="b"/>
            <a:pathLst>
              <a:path w="12528" h="10732" extrusionOk="0">
                <a:moveTo>
                  <a:pt x="7169" y="1239"/>
                </a:moveTo>
                <a:cubicBezTo>
                  <a:pt x="7336" y="1239"/>
                  <a:pt x="7503" y="1358"/>
                  <a:pt x="7479" y="1596"/>
                </a:cubicBezTo>
                <a:lnTo>
                  <a:pt x="7479" y="2215"/>
                </a:lnTo>
                <a:cubicBezTo>
                  <a:pt x="7503" y="2453"/>
                  <a:pt x="7336" y="2572"/>
                  <a:pt x="7169" y="2572"/>
                </a:cubicBezTo>
                <a:cubicBezTo>
                  <a:pt x="7002" y="2572"/>
                  <a:pt x="6836" y="2453"/>
                  <a:pt x="6860" y="2215"/>
                </a:cubicBezTo>
                <a:lnTo>
                  <a:pt x="6860" y="1596"/>
                </a:lnTo>
                <a:cubicBezTo>
                  <a:pt x="6836" y="1358"/>
                  <a:pt x="7002" y="1239"/>
                  <a:pt x="7169" y="1239"/>
                </a:cubicBezTo>
                <a:close/>
                <a:moveTo>
                  <a:pt x="9829" y="2390"/>
                </a:moveTo>
                <a:cubicBezTo>
                  <a:pt x="9989" y="2390"/>
                  <a:pt x="10146" y="2519"/>
                  <a:pt x="10146" y="2715"/>
                </a:cubicBezTo>
                <a:cubicBezTo>
                  <a:pt x="10146" y="2894"/>
                  <a:pt x="9991" y="3017"/>
                  <a:pt x="9832" y="3017"/>
                </a:cubicBezTo>
                <a:cubicBezTo>
                  <a:pt x="9758" y="3017"/>
                  <a:pt x="9683" y="2990"/>
                  <a:pt x="9622" y="2929"/>
                </a:cubicBezTo>
                <a:cubicBezTo>
                  <a:pt x="9503" y="2810"/>
                  <a:pt x="9503" y="2596"/>
                  <a:pt x="9622" y="2477"/>
                </a:cubicBezTo>
                <a:cubicBezTo>
                  <a:pt x="9682" y="2417"/>
                  <a:pt x="9756" y="2390"/>
                  <a:pt x="9829" y="2390"/>
                </a:cubicBezTo>
                <a:close/>
                <a:moveTo>
                  <a:pt x="4502" y="2388"/>
                </a:moveTo>
                <a:cubicBezTo>
                  <a:pt x="4579" y="2388"/>
                  <a:pt x="4657" y="2417"/>
                  <a:pt x="4716" y="2477"/>
                </a:cubicBezTo>
                <a:cubicBezTo>
                  <a:pt x="4859" y="2596"/>
                  <a:pt x="4859" y="2810"/>
                  <a:pt x="4716" y="2929"/>
                </a:cubicBezTo>
                <a:cubicBezTo>
                  <a:pt x="4657" y="2989"/>
                  <a:pt x="4579" y="3019"/>
                  <a:pt x="4502" y="3019"/>
                </a:cubicBezTo>
                <a:cubicBezTo>
                  <a:pt x="4424" y="3019"/>
                  <a:pt x="4347" y="2989"/>
                  <a:pt x="4288" y="2929"/>
                </a:cubicBezTo>
                <a:cubicBezTo>
                  <a:pt x="4168" y="2787"/>
                  <a:pt x="4168" y="2596"/>
                  <a:pt x="4288" y="2477"/>
                </a:cubicBezTo>
                <a:cubicBezTo>
                  <a:pt x="4347" y="2417"/>
                  <a:pt x="4424" y="2388"/>
                  <a:pt x="4502" y="2388"/>
                </a:cubicBezTo>
                <a:close/>
                <a:moveTo>
                  <a:pt x="4026" y="5049"/>
                </a:moveTo>
                <a:cubicBezTo>
                  <a:pt x="4407" y="5073"/>
                  <a:pt x="4407" y="5644"/>
                  <a:pt x="4026" y="5668"/>
                </a:cubicBezTo>
                <a:lnTo>
                  <a:pt x="3406" y="5668"/>
                </a:lnTo>
                <a:cubicBezTo>
                  <a:pt x="3025" y="5644"/>
                  <a:pt x="3025" y="5073"/>
                  <a:pt x="3406" y="5049"/>
                </a:cubicBezTo>
                <a:close/>
                <a:moveTo>
                  <a:pt x="10269" y="5047"/>
                </a:moveTo>
                <a:cubicBezTo>
                  <a:pt x="10283" y="5047"/>
                  <a:pt x="10298" y="5047"/>
                  <a:pt x="10313" y="5049"/>
                </a:cubicBezTo>
                <a:lnTo>
                  <a:pt x="10932" y="5049"/>
                </a:lnTo>
                <a:cubicBezTo>
                  <a:pt x="11122" y="5049"/>
                  <a:pt x="11265" y="5192"/>
                  <a:pt x="11265" y="5382"/>
                </a:cubicBezTo>
                <a:lnTo>
                  <a:pt x="11241" y="5382"/>
                </a:lnTo>
                <a:cubicBezTo>
                  <a:pt x="11241" y="5549"/>
                  <a:pt x="11098" y="5692"/>
                  <a:pt x="10932" y="5692"/>
                </a:cubicBezTo>
                <a:lnTo>
                  <a:pt x="10313" y="5692"/>
                </a:lnTo>
                <a:cubicBezTo>
                  <a:pt x="10298" y="5693"/>
                  <a:pt x="10283" y="5694"/>
                  <a:pt x="10269" y="5694"/>
                </a:cubicBezTo>
                <a:cubicBezTo>
                  <a:pt x="9851" y="5694"/>
                  <a:pt x="9851" y="5047"/>
                  <a:pt x="10269" y="5047"/>
                </a:cubicBezTo>
                <a:close/>
                <a:moveTo>
                  <a:pt x="7169" y="3191"/>
                </a:moveTo>
                <a:cubicBezTo>
                  <a:pt x="7318" y="3191"/>
                  <a:pt x="7467" y="3287"/>
                  <a:pt x="7479" y="3477"/>
                </a:cubicBezTo>
                <a:lnTo>
                  <a:pt x="7479" y="5239"/>
                </a:lnTo>
                <a:lnTo>
                  <a:pt x="9265" y="7026"/>
                </a:lnTo>
                <a:cubicBezTo>
                  <a:pt x="9408" y="7145"/>
                  <a:pt x="9408" y="7359"/>
                  <a:pt x="9289" y="7478"/>
                </a:cubicBezTo>
                <a:cubicBezTo>
                  <a:pt x="9217" y="7538"/>
                  <a:pt x="9134" y="7567"/>
                  <a:pt x="9053" y="7567"/>
                </a:cubicBezTo>
                <a:cubicBezTo>
                  <a:pt x="8973" y="7567"/>
                  <a:pt x="8896" y="7538"/>
                  <a:pt x="8836" y="7478"/>
                </a:cubicBezTo>
                <a:lnTo>
                  <a:pt x="6955" y="5597"/>
                </a:lnTo>
                <a:cubicBezTo>
                  <a:pt x="6883" y="5525"/>
                  <a:pt x="6860" y="5454"/>
                  <a:pt x="6860" y="5382"/>
                </a:cubicBezTo>
                <a:lnTo>
                  <a:pt x="6860" y="3477"/>
                </a:lnTo>
                <a:cubicBezTo>
                  <a:pt x="6871" y="3287"/>
                  <a:pt x="7020" y="3191"/>
                  <a:pt x="7169" y="3191"/>
                </a:cubicBezTo>
                <a:close/>
                <a:moveTo>
                  <a:pt x="4502" y="7716"/>
                </a:moveTo>
                <a:cubicBezTo>
                  <a:pt x="4788" y="7716"/>
                  <a:pt x="4931" y="8050"/>
                  <a:pt x="4716" y="8240"/>
                </a:cubicBezTo>
                <a:cubicBezTo>
                  <a:pt x="4657" y="8312"/>
                  <a:pt x="4579" y="8347"/>
                  <a:pt x="4502" y="8347"/>
                </a:cubicBezTo>
                <a:cubicBezTo>
                  <a:pt x="4424" y="8347"/>
                  <a:pt x="4347" y="8312"/>
                  <a:pt x="4288" y="8240"/>
                </a:cubicBezTo>
                <a:cubicBezTo>
                  <a:pt x="4097" y="8050"/>
                  <a:pt x="4216" y="7716"/>
                  <a:pt x="4502" y="7716"/>
                </a:cubicBezTo>
                <a:close/>
                <a:moveTo>
                  <a:pt x="9836" y="7722"/>
                </a:moveTo>
                <a:cubicBezTo>
                  <a:pt x="9914" y="7722"/>
                  <a:pt x="9991" y="7752"/>
                  <a:pt x="10051" y="7811"/>
                </a:cubicBezTo>
                <a:cubicBezTo>
                  <a:pt x="10170" y="7931"/>
                  <a:pt x="10170" y="8145"/>
                  <a:pt x="10051" y="8264"/>
                </a:cubicBezTo>
                <a:cubicBezTo>
                  <a:pt x="9986" y="8323"/>
                  <a:pt x="9916" y="8348"/>
                  <a:pt x="9848" y="8348"/>
                </a:cubicBezTo>
                <a:cubicBezTo>
                  <a:pt x="9616" y="8348"/>
                  <a:pt x="9419" y="8051"/>
                  <a:pt x="9622" y="7811"/>
                </a:cubicBezTo>
                <a:cubicBezTo>
                  <a:pt x="9682" y="7752"/>
                  <a:pt x="9759" y="7722"/>
                  <a:pt x="9836" y="7722"/>
                </a:cubicBezTo>
                <a:close/>
                <a:moveTo>
                  <a:pt x="7172" y="8169"/>
                </a:moveTo>
                <a:cubicBezTo>
                  <a:pt x="7342" y="8169"/>
                  <a:pt x="7514" y="8288"/>
                  <a:pt x="7503" y="8526"/>
                </a:cubicBezTo>
                <a:lnTo>
                  <a:pt x="7503" y="9145"/>
                </a:lnTo>
                <a:cubicBezTo>
                  <a:pt x="7479" y="9336"/>
                  <a:pt x="7330" y="9431"/>
                  <a:pt x="7181" y="9431"/>
                </a:cubicBezTo>
                <a:cubicBezTo>
                  <a:pt x="7032" y="9431"/>
                  <a:pt x="6883" y="9336"/>
                  <a:pt x="6860" y="9145"/>
                </a:cubicBezTo>
                <a:lnTo>
                  <a:pt x="6860" y="8526"/>
                </a:lnTo>
                <a:cubicBezTo>
                  <a:pt x="6836" y="8288"/>
                  <a:pt x="7002" y="8169"/>
                  <a:pt x="7172" y="8169"/>
                </a:cubicBezTo>
                <a:close/>
                <a:moveTo>
                  <a:pt x="7169" y="0"/>
                </a:moveTo>
                <a:cubicBezTo>
                  <a:pt x="2406" y="0"/>
                  <a:pt x="1" y="5787"/>
                  <a:pt x="3383" y="9145"/>
                </a:cubicBezTo>
                <a:cubicBezTo>
                  <a:pt x="4478" y="10241"/>
                  <a:pt x="5824" y="10731"/>
                  <a:pt x="7142" y="10731"/>
                </a:cubicBezTo>
                <a:cubicBezTo>
                  <a:pt x="9893" y="10731"/>
                  <a:pt x="12527" y="8595"/>
                  <a:pt x="12527" y="5359"/>
                </a:cubicBezTo>
                <a:cubicBezTo>
                  <a:pt x="12504" y="2406"/>
                  <a:pt x="10122" y="24"/>
                  <a:pt x="716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 name="Google Shape;9981;p123">
            <a:extLst>
              <a:ext uri="{FF2B5EF4-FFF2-40B4-BE49-F238E27FC236}">
                <a16:creationId xmlns:a16="http://schemas.microsoft.com/office/drawing/2014/main" id="{0EE53B1F-F3F4-B163-DB9D-0DFD674575BF}"/>
              </a:ext>
            </a:extLst>
          </p:cNvPr>
          <p:cNvGrpSpPr/>
          <p:nvPr/>
        </p:nvGrpSpPr>
        <p:grpSpPr>
          <a:xfrm>
            <a:off x="6102669" y="3007159"/>
            <a:ext cx="237567" cy="248180"/>
            <a:chOff x="3858100" y="1435075"/>
            <a:chExt cx="487775" cy="481875"/>
          </a:xfrm>
        </p:grpSpPr>
        <p:sp>
          <p:nvSpPr>
            <p:cNvPr id="8" name="Google Shape;9982;p123">
              <a:extLst>
                <a:ext uri="{FF2B5EF4-FFF2-40B4-BE49-F238E27FC236}">
                  <a16:creationId xmlns:a16="http://schemas.microsoft.com/office/drawing/2014/main" id="{BEC8740A-1A8C-4175-C786-5BEFD606F966}"/>
                </a:ext>
              </a:extLst>
            </p:cNvPr>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 name="Google Shape;9983;p123">
              <a:extLst>
                <a:ext uri="{FF2B5EF4-FFF2-40B4-BE49-F238E27FC236}">
                  <a16:creationId xmlns:a16="http://schemas.microsoft.com/office/drawing/2014/main" id="{467F418F-4092-32F6-E920-48865D7C5CE8}"/>
                </a:ext>
              </a:extLst>
            </p:cNvPr>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 name="Google Shape;9984;p123">
              <a:extLst>
                <a:ext uri="{FF2B5EF4-FFF2-40B4-BE49-F238E27FC236}">
                  <a16:creationId xmlns:a16="http://schemas.microsoft.com/office/drawing/2014/main" id="{9FC02D4F-82FE-6117-2BC1-C9A4BBDE50D7}"/>
                </a:ext>
              </a:extLst>
            </p:cNvPr>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11" name="Google Shape;9985;p123">
              <a:extLst>
                <a:ext uri="{FF2B5EF4-FFF2-40B4-BE49-F238E27FC236}">
                  <a16:creationId xmlns:a16="http://schemas.microsoft.com/office/drawing/2014/main" id="{FD4747AD-231D-D1D4-59E7-96E6583C2E64}"/>
                </a:ext>
              </a:extLst>
            </p:cNvPr>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12" name="Google Shape;9986;p123">
              <a:extLst>
                <a:ext uri="{FF2B5EF4-FFF2-40B4-BE49-F238E27FC236}">
                  <a16:creationId xmlns:a16="http://schemas.microsoft.com/office/drawing/2014/main" id="{6396D0C7-24CC-E650-17EB-AFE729181C17}"/>
                </a:ext>
              </a:extLst>
            </p:cNvPr>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grpSp>
        <p:nvGrpSpPr>
          <p:cNvPr id="13" name="Google Shape;10152;p123">
            <a:extLst>
              <a:ext uri="{FF2B5EF4-FFF2-40B4-BE49-F238E27FC236}">
                <a16:creationId xmlns:a16="http://schemas.microsoft.com/office/drawing/2014/main" id="{EE8C7FC3-F771-917B-BA5F-1758873D1CD3}"/>
              </a:ext>
            </a:extLst>
          </p:cNvPr>
          <p:cNvGrpSpPr/>
          <p:nvPr/>
        </p:nvGrpSpPr>
        <p:grpSpPr>
          <a:xfrm>
            <a:off x="5781954" y="2230044"/>
            <a:ext cx="280456" cy="275011"/>
            <a:chOff x="1490050" y="3805975"/>
            <a:chExt cx="491900" cy="482350"/>
          </a:xfrm>
        </p:grpSpPr>
        <p:sp>
          <p:nvSpPr>
            <p:cNvPr id="14" name="Google Shape;10153;p123">
              <a:extLst>
                <a:ext uri="{FF2B5EF4-FFF2-40B4-BE49-F238E27FC236}">
                  <a16:creationId xmlns:a16="http://schemas.microsoft.com/office/drawing/2014/main" id="{A760E043-6DDE-B3ED-B14C-64684548F45B}"/>
                </a:ext>
              </a:extLst>
            </p:cNvPr>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5" name="Google Shape;10154;p123">
              <a:extLst>
                <a:ext uri="{FF2B5EF4-FFF2-40B4-BE49-F238E27FC236}">
                  <a16:creationId xmlns:a16="http://schemas.microsoft.com/office/drawing/2014/main" id="{D5A7173F-A932-E37C-28A4-8599DFE56DBB}"/>
                </a:ext>
              </a:extLst>
            </p:cNvPr>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6" name="Google Shape;10155;p123">
              <a:extLst>
                <a:ext uri="{FF2B5EF4-FFF2-40B4-BE49-F238E27FC236}">
                  <a16:creationId xmlns:a16="http://schemas.microsoft.com/office/drawing/2014/main" id="{9BDA8CDB-12E0-48A4-0CC3-6A21AF8973E1}"/>
                </a:ext>
              </a:extLst>
            </p:cNvPr>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17" name="Google Shape;10156;p123">
              <a:extLst>
                <a:ext uri="{FF2B5EF4-FFF2-40B4-BE49-F238E27FC236}">
                  <a16:creationId xmlns:a16="http://schemas.microsoft.com/office/drawing/2014/main" id="{8A353875-F519-2AEC-F671-7469FC9F343A}"/>
                </a:ext>
              </a:extLst>
            </p:cNvPr>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8" name="Google Shape;10363;p124">
            <a:extLst>
              <a:ext uri="{FF2B5EF4-FFF2-40B4-BE49-F238E27FC236}">
                <a16:creationId xmlns:a16="http://schemas.microsoft.com/office/drawing/2014/main" id="{1BA836AA-F20A-2C61-8F81-E485F307CC89}"/>
              </a:ext>
            </a:extLst>
          </p:cNvPr>
          <p:cNvGrpSpPr/>
          <p:nvPr/>
        </p:nvGrpSpPr>
        <p:grpSpPr>
          <a:xfrm>
            <a:off x="3012913" y="3746260"/>
            <a:ext cx="283064" cy="257783"/>
            <a:chOff x="-40378075" y="3267450"/>
            <a:chExt cx="317425" cy="289075"/>
          </a:xfrm>
        </p:grpSpPr>
        <p:sp>
          <p:nvSpPr>
            <p:cNvPr id="19" name="Google Shape;10364;p124">
              <a:extLst>
                <a:ext uri="{FF2B5EF4-FFF2-40B4-BE49-F238E27FC236}">
                  <a16:creationId xmlns:a16="http://schemas.microsoft.com/office/drawing/2014/main" id="{B5B92327-6A96-8D7F-04BF-DA53BDB835CD}"/>
                </a:ext>
              </a:extLst>
            </p:cNvPr>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 name="Google Shape;10365;p124">
              <a:extLst>
                <a:ext uri="{FF2B5EF4-FFF2-40B4-BE49-F238E27FC236}">
                  <a16:creationId xmlns:a16="http://schemas.microsoft.com/office/drawing/2014/main" id="{82A3CA6A-BF52-C82B-9DB6-E5CEBEC4B9E1}"/>
                </a:ext>
              </a:extLst>
            </p:cNvPr>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0366;p124">
              <a:extLst>
                <a:ext uri="{FF2B5EF4-FFF2-40B4-BE49-F238E27FC236}">
                  <a16:creationId xmlns:a16="http://schemas.microsoft.com/office/drawing/2014/main" id="{055BBE31-8812-C8FE-0F62-7FFEFF8A02B2}"/>
                </a:ext>
              </a:extLst>
            </p:cNvPr>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0367;p124">
              <a:extLst>
                <a:ext uri="{FF2B5EF4-FFF2-40B4-BE49-F238E27FC236}">
                  <a16:creationId xmlns:a16="http://schemas.microsoft.com/office/drawing/2014/main" id="{36DE9A4E-3BE7-8C66-B7AB-18681AD0EB64}"/>
                </a:ext>
              </a:extLst>
            </p:cNvPr>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3" name="Google Shape;10180;p123">
            <a:extLst>
              <a:ext uri="{FF2B5EF4-FFF2-40B4-BE49-F238E27FC236}">
                <a16:creationId xmlns:a16="http://schemas.microsoft.com/office/drawing/2014/main" id="{97393AE0-932F-A316-4935-A6197B2BF167}"/>
              </a:ext>
            </a:extLst>
          </p:cNvPr>
          <p:cNvGrpSpPr/>
          <p:nvPr/>
        </p:nvGrpSpPr>
        <p:grpSpPr>
          <a:xfrm>
            <a:off x="2989758" y="2213650"/>
            <a:ext cx="329738" cy="329738"/>
            <a:chOff x="5651375" y="3802389"/>
            <a:chExt cx="481825" cy="481825"/>
          </a:xfrm>
        </p:grpSpPr>
        <p:sp>
          <p:nvSpPr>
            <p:cNvPr id="24" name="Google Shape;10181;p123">
              <a:extLst>
                <a:ext uri="{FF2B5EF4-FFF2-40B4-BE49-F238E27FC236}">
                  <a16:creationId xmlns:a16="http://schemas.microsoft.com/office/drawing/2014/main" id="{A29312A0-1F8A-2DFC-9116-E87A958EE98C}"/>
                </a:ext>
              </a:extLst>
            </p:cNvPr>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5" name="Google Shape;10182;p123">
              <a:extLst>
                <a:ext uri="{FF2B5EF4-FFF2-40B4-BE49-F238E27FC236}">
                  <a16:creationId xmlns:a16="http://schemas.microsoft.com/office/drawing/2014/main" id="{9353C615-A946-84E5-68A9-F5F972E6A662}"/>
                </a:ext>
              </a:extLst>
            </p:cNvPr>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6" name="Google Shape;10183;p123">
              <a:extLst>
                <a:ext uri="{FF2B5EF4-FFF2-40B4-BE49-F238E27FC236}">
                  <a16:creationId xmlns:a16="http://schemas.microsoft.com/office/drawing/2014/main" id="{C4E52FFD-9AAF-0F24-0E89-899C009BCCAB}"/>
                </a:ext>
              </a:extLst>
            </p:cNvPr>
            <p:cNvSpPr/>
            <p:nvPr/>
          </p:nvSpPr>
          <p:spPr>
            <a:xfrm>
              <a:off x="5651375" y="3802389"/>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27" name="Google Shape;10184;p123">
              <a:extLst>
                <a:ext uri="{FF2B5EF4-FFF2-40B4-BE49-F238E27FC236}">
                  <a16:creationId xmlns:a16="http://schemas.microsoft.com/office/drawing/2014/main" id="{32800106-C442-FBFC-FA63-6DE772099907}"/>
                </a:ext>
              </a:extLst>
            </p:cNvPr>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28" name="Google Shape;5008;p102">
            <a:extLst>
              <a:ext uri="{FF2B5EF4-FFF2-40B4-BE49-F238E27FC236}">
                <a16:creationId xmlns:a16="http://schemas.microsoft.com/office/drawing/2014/main" id="{3513164F-F4E7-7D27-3275-93ED8371566E}"/>
              </a:ext>
            </a:extLst>
          </p:cNvPr>
          <p:cNvSpPr/>
          <p:nvPr/>
        </p:nvSpPr>
        <p:spPr>
          <a:xfrm>
            <a:off x="482684" y="1197413"/>
            <a:ext cx="728712" cy="1440982"/>
          </a:xfrm>
          <a:custGeom>
            <a:avLst/>
            <a:gdLst/>
            <a:ahLst/>
            <a:cxnLst/>
            <a:rect l="l" t="t" r="r" b="b"/>
            <a:pathLst>
              <a:path w="61960" h="122466" extrusionOk="0">
                <a:moveTo>
                  <a:pt x="52217" y="0"/>
                </a:moveTo>
                <a:lnTo>
                  <a:pt x="9743" y="0"/>
                </a:lnTo>
                <a:lnTo>
                  <a:pt x="9743" y="0"/>
                </a:lnTo>
                <a:lnTo>
                  <a:pt x="8803" y="0"/>
                </a:lnTo>
                <a:lnTo>
                  <a:pt x="7778" y="171"/>
                </a:lnTo>
                <a:lnTo>
                  <a:pt x="6838" y="427"/>
                </a:lnTo>
                <a:lnTo>
                  <a:pt x="5983" y="769"/>
                </a:lnTo>
                <a:lnTo>
                  <a:pt x="5129" y="1111"/>
                </a:lnTo>
                <a:lnTo>
                  <a:pt x="4359" y="1624"/>
                </a:lnTo>
                <a:lnTo>
                  <a:pt x="3590" y="2222"/>
                </a:lnTo>
                <a:lnTo>
                  <a:pt x="2907" y="2820"/>
                </a:lnTo>
                <a:lnTo>
                  <a:pt x="2223" y="3504"/>
                </a:lnTo>
                <a:lnTo>
                  <a:pt x="1710" y="4273"/>
                </a:lnTo>
                <a:lnTo>
                  <a:pt x="1197" y="5042"/>
                </a:lnTo>
                <a:lnTo>
                  <a:pt x="770" y="5897"/>
                </a:lnTo>
                <a:lnTo>
                  <a:pt x="514" y="6837"/>
                </a:lnTo>
                <a:lnTo>
                  <a:pt x="257" y="7777"/>
                </a:lnTo>
                <a:lnTo>
                  <a:pt x="86" y="8717"/>
                </a:lnTo>
                <a:lnTo>
                  <a:pt x="1" y="9743"/>
                </a:lnTo>
                <a:lnTo>
                  <a:pt x="1" y="112723"/>
                </a:lnTo>
                <a:lnTo>
                  <a:pt x="1" y="112723"/>
                </a:lnTo>
                <a:lnTo>
                  <a:pt x="86" y="113748"/>
                </a:lnTo>
                <a:lnTo>
                  <a:pt x="257" y="114688"/>
                </a:lnTo>
                <a:lnTo>
                  <a:pt x="514" y="115629"/>
                </a:lnTo>
                <a:lnTo>
                  <a:pt x="770" y="116569"/>
                </a:lnTo>
                <a:lnTo>
                  <a:pt x="1197" y="117423"/>
                </a:lnTo>
                <a:lnTo>
                  <a:pt x="1710" y="118192"/>
                </a:lnTo>
                <a:lnTo>
                  <a:pt x="2223" y="118962"/>
                </a:lnTo>
                <a:lnTo>
                  <a:pt x="2907" y="119645"/>
                </a:lnTo>
                <a:lnTo>
                  <a:pt x="3590" y="120243"/>
                </a:lnTo>
                <a:lnTo>
                  <a:pt x="4359" y="120842"/>
                </a:lnTo>
                <a:lnTo>
                  <a:pt x="5129" y="121354"/>
                </a:lnTo>
                <a:lnTo>
                  <a:pt x="5983" y="121696"/>
                </a:lnTo>
                <a:lnTo>
                  <a:pt x="6838" y="122038"/>
                </a:lnTo>
                <a:lnTo>
                  <a:pt x="7778" y="122294"/>
                </a:lnTo>
                <a:lnTo>
                  <a:pt x="8803" y="122465"/>
                </a:lnTo>
                <a:lnTo>
                  <a:pt x="9743" y="122465"/>
                </a:lnTo>
                <a:lnTo>
                  <a:pt x="52217" y="122465"/>
                </a:lnTo>
                <a:lnTo>
                  <a:pt x="52217" y="122465"/>
                </a:lnTo>
                <a:lnTo>
                  <a:pt x="53243" y="122465"/>
                </a:lnTo>
                <a:lnTo>
                  <a:pt x="54183" y="122294"/>
                </a:lnTo>
                <a:lnTo>
                  <a:pt x="55123" y="122038"/>
                </a:lnTo>
                <a:lnTo>
                  <a:pt x="55978" y="121696"/>
                </a:lnTo>
                <a:lnTo>
                  <a:pt x="56832" y="121354"/>
                </a:lnTo>
                <a:lnTo>
                  <a:pt x="57687" y="120842"/>
                </a:lnTo>
                <a:lnTo>
                  <a:pt x="58371" y="120243"/>
                </a:lnTo>
                <a:lnTo>
                  <a:pt x="59054" y="119645"/>
                </a:lnTo>
                <a:lnTo>
                  <a:pt x="59738" y="118962"/>
                </a:lnTo>
                <a:lnTo>
                  <a:pt x="60251" y="118192"/>
                </a:lnTo>
                <a:lnTo>
                  <a:pt x="60764" y="117423"/>
                </a:lnTo>
                <a:lnTo>
                  <a:pt x="61191" y="116569"/>
                </a:lnTo>
                <a:lnTo>
                  <a:pt x="61533" y="115629"/>
                </a:lnTo>
                <a:lnTo>
                  <a:pt x="61704" y="114688"/>
                </a:lnTo>
                <a:lnTo>
                  <a:pt x="61875" y="113748"/>
                </a:lnTo>
                <a:lnTo>
                  <a:pt x="61960" y="112723"/>
                </a:lnTo>
                <a:lnTo>
                  <a:pt x="61960" y="9743"/>
                </a:lnTo>
                <a:lnTo>
                  <a:pt x="61960" y="9743"/>
                </a:lnTo>
                <a:lnTo>
                  <a:pt x="61875" y="8717"/>
                </a:lnTo>
                <a:lnTo>
                  <a:pt x="61704" y="7777"/>
                </a:lnTo>
                <a:lnTo>
                  <a:pt x="61533" y="6837"/>
                </a:lnTo>
                <a:lnTo>
                  <a:pt x="61191" y="5897"/>
                </a:lnTo>
                <a:lnTo>
                  <a:pt x="60764" y="5042"/>
                </a:lnTo>
                <a:lnTo>
                  <a:pt x="60251" y="4273"/>
                </a:lnTo>
                <a:lnTo>
                  <a:pt x="59738" y="3504"/>
                </a:lnTo>
                <a:lnTo>
                  <a:pt x="59054" y="2820"/>
                </a:lnTo>
                <a:lnTo>
                  <a:pt x="58371" y="2222"/>
                </a:lnTo>
                <a:lnTo>
                  <a:pt x="57687" y="1624"/>
                </a:lnTo>
                <a:lnTo>
                  <a:pt x="56832" y="1111"/>
                </a:lnTo>
                <a:lnTo>
                  <a:pt x="55978" y="769"/>
                </a:lnTo>
                <a:lnTo>
                  <a:pt x="55123" y="427"/>
                </a:lnTo>
                <a:lnTo>
                  <a:pt x="54183" y="171"/>
                </a:lnTo>
                <a:lnTo>
                  <a:pt x="53243" y="0"/>
                </a:lnTo>
                <a:lnTo>
                  <a:pt x="52217" y="0"/>
                </a:lnTo>
                <a:lnTo>
                  <a:pt x="52217" y="0"/>
                </a:lnTo>
                <a:close/>
                <a:moveTo>
                  <a:pt x="24870" y="5042"/>
                </a:moveTo>
                <a:lnTo>
                  <a:pt x="24870" y="5042"/>
                </a:lnTo>
                <a:lnTo>
                  <a:pt x="24955" y="5042"/>
                </a:lnTo>
                <a:lnTo>
                  <a:pt x="37176" y="5042"/>
                </a:lnTo>
                <a:lnTo>
                  <a:pt x="37176" y="5042"/>
                </a:lnTo>
                <a:lnTo>
                  <a:pt x="37433" y="5042"/>
                </a:lnTo>
                <a:lnTo>
                  <a:pt x="37689" y="5213"/>
                </a:lnTo>
                <a:lnTo>
                  <a:pt x="37860" y="5469"/>
                </a:lnTo>
                <a:lnTo>
                  <a:pt x="37946" y="5811"/>
                </a:lnTo>
                <a:lnTo>
                  <a:pt x="37946" y="5811"/>
                </a:lnTo>
                <a:lnTo>
                  <a:pt x="37860" y="6068"/>
                </a:lnTo>
                <a:lnTo>
                  <a:pt x="37689" y="6324"/>
                </a:lnTo>
                <a:lnTo>
                  <a:pt x="37433" y="6495"/>
                </a:lnTo>
                <a:lnTo>
                  <a:pt x="37091" y="6580"/>
                </a:lnTo>
                <a:lnTo>
                  <a:pt x="37091" y="6580"/>
                </a:lnTo>
                <a:lnTo>
                  <a:pt x="37091" y="6580"/>
                </a:lnTo>
                <a:lnTo>
                  <a:pt x="24870" y="6580"/>
                </a:lnTo>
                <a:lnTo>
                  <a:pt x="24870" y="6580"/>
                </a:lnTo>
                <a:lnTo>
                  <a:pt x="24870" y="6580"/>
                </a:lnTo>
                <a:lnTo>
                  <a:pt x="24528" y="6495"/>
                </a:lnTo>
                <a:lnTo>
                  <a:pt x="24272" y="6324"/>
                </a:lnTo>
                <a:lnTo>
                  <a:pt x="24101" y="6068"/>
                </a:lnTo>
                <a:lnTo>
                  <a:pt x="24101" y="5811"/>
                </a:lnTo>
                <a:lnTo>
                  <a:pt x="24101" y="5811"/>
                </a:lnTo>
                <a:lnTo>
                  <a:pt x="24101" y="5469"/>
                </a:lnTo>
                <a:lnTo>
                  <a:pt x="24272" y="5213"/>
                </a:lnTo>
                <a:lnTo>
                  <a:pt x="24528" y="5042"/>
                </a:lnTo>
                <a:lnTo>
                  <a:pt x="24870" y="5042"/>
                </a:lnTo>
                <a:lnTo>
                  <a:pt x="24870" y="5042"/>
                </a:lnTo>
                <a:close/>
                <a:moveTo>
                  <a:pt x="31023" y="119389"/>
                </a:moveTo>
                <a:lnTo>
                  <a:pt x="31023" y="119389"/>
                </a:lnTo>
                <a:lnTo>
                  <a:pt x="30340" y="119303"/>
                </a:lnTo>
                <a:lnTo>
                  <a:pt x="29741" y="119132"/>
                </a:lnTo>
                <a:lnTo>
                  <a:pt x="29143" y="118791"/>
                </a:lnTo>
                <a:lnTo>
                  <a:pt x="28630" y="118449"/>
                </a:lnTo>
                <a:lnTo>
                  <a:pt x="28288" y="117936"/>
                </a:lnTo>
                <a:lnTo>
                  <a:pt x="27947" y="117338"/>
                </a:lnTo>
                <a:lnTo>
                  <a:pt x="27776" y="116740"/>
                </a:lnTo>
                <a:lnTo>
                  <a:pt x="27690" y="116056"/>
                </a:lnTo>
                <a:lnTo>
                  <a:pt x="27690" y="116056"/>
                </a:lnTo>
                <a:lnTo>
                  <a:pt x="27776" y="115458"/>
                </a:lnTo>
                <a:lnTo>
                  <a:pt x="27947" y="114774"/>
                </a:lnTo>
                <a:lnTo>
                  <a:pt x="28288" y="114261"/>
                </a:lnTo>
                <a:lnTo>
                  <a:pt x="28630" y="113748"/>
                </a:lnTo>
                <a:lnTo>
                  <a:pt x="29143" y="113407"/>
                </a:lnTo>
                <a:lnTo>
                  <a:pt x="29741" y="113065"/>
                </a:lnTo>
                <a:lnTo>
                  <a:pt x="30340" y="112894"/>
                </a:lnTo>
                <a:lnTo>
                  <a:pt x="31023" y="112808"/>
                </a:lnTo>
                <a:lnTo>
                  <a:pt x="31023" y="112808"/>
                </a:lnTo>
                <a:lnTo>
                  <a:pt x="31621" y="112894"/>
                </a:lnTo>
                <a:lnTo>
                  <a:pt x="32305" y="113065"/>
                </a:lnTo>
                <a:lnTo>
                  <a:pt x="32818" y="113407"/>
                </a:lnTo>
                <a:lnTo>
                  <a:pt x="33331" y="113748"/>
                </a:lnTo>
                <a:lnTo>
                  <a:pt x="33758" y="114261"/>
                </a:lnTo>
                <a:lnTo>
                  <a:pt x="34014" y="114774"/>
                </a:lnTo>
                <a:lnTo>
                  <a:pt x="34185" y="115458"/>
                </a:lnTo>
                <a:lnTo>
                  <a:pt x="34271" y="116056"/>
                </a:lnTo>
                <a:lnTo>
                  <a:pt x="34271" y="116056"/>
                </a:lnTo>
                <a:lnTo>
                  <a:pt x="34185" y="116740"/>
                </a:lnTo>
                <a:lnTo>
                  <a:pt x="34014" y="117338"/>
                </a:lnTo>
                <a:lnTo>
                  <a:pt x="33758" y="117936"/>
                </a:lnTo>
                <a:lnTo>
                  <a:pt x="33331" y="118449"/>
                </a:lnTo>
                <a:lnTo>
                  <a:pt x="32818" y="118791"/>
                </a:lnTo>
                <a:lnTo>
                  <a:pt x="32305" y="119132"/>
                </a:lnTo>
                <a:lnTo>
                  <a:pt x="31621" y="119303"/>
                </a:lnTo>
                <a:lnTo>
                  <a:pt x="31023" y="119389"/>
                </a:lnTo>
                <a:lnTo>
                  <a:pt x="31023" y="119389"/>
                </a:lnTo>
                <a:close/>
                <a:moveTo>
                  <a:pt x="59482" y="108877"/>
                </a:moveTo>
                <a:lnTo>
                  <a:pt x="2479" y="108877"/>
                </a:lnTo>
                <a:lnTo>
                  <a:pt x="2479" y="13588"/>
                </a:lnTo>
                <a:lnTo>
                  <a:pt x="59482" y="13588"/>
                </a:lnTo>
                <a:lnTo>
                  <a:pt x="59482" y="108877"/>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TextBox 29">
            <a:extLst>
              <a:ext uri="{FF2B5EF4-FFF2-40B4-BE49-F238E27FC236}">
                <a16:creationId xmlns:a16="http://schemas.microsoft.com/office/drawing/2014/main" id="{D4A566D8-2FC4-338C-E7B4-D0FE13F0921A}"/>
              </a:ext>
            </a:extLst>
          </p:cNvPr>
          <p:cNvSpPr txBox="1"/>
          <p:nvPr/>
        </p:nvSpPr>
        <p:spPr>
          <a:xfrm>
            <a:off x="8362947" y="4881890"/>
            <a:ext cx="1901952" cy="261610"/>
          </a:xfrm>
          <a:prstGeom prst="rect">
            <a:avLst/>
          </a:prstGeom>
          <a:noFill/>
        </p:spPr>
        <p:txBody>
          <a:bodyPr wrap="square" rtlCol="0">
            <a:spAutoFit/>
          </a:bodyPr>
          <a:lstStyle/>
          <a:p>
            <a:r>
              <a:rPr lang="en-DE" sz="1100" dirty="0"/>
              <a:t>9</a:t>
            </a:r>
          </a:p>
        </p:txBody>
      </p:sp>
    </p:spTree>
  </p:cSld>
  <p:clrMapOvr>
    <a:masterClrMapping/>
  </p:clrMapOvr>
</p:sld>
</file>

<file path=ppt/theme/theme1.xml><?xml version="1.0" encoding="utf-8"?>
<a:theme xmlns:a="http://schemas.openxmlformats.org/drawingml/2006/main" name="Physics Class for Kids: Kinetic Energy by Slidesgo">
  <a:themeElements>
    <a:clrScheme name="Simple Light">
      <a:dk1>
        <a:srgbClr val="210A06"/>
      </a:dk1>
      <a:lt1>
        <a:srgbClr val="FF6B6B"/>
      </a:lt1>
      <a:dk2>
        <a:srgbClr val="FFF2F0"/>
      </a:dk2>
      <a:lt2>
        <a:srgbClr val="FFE2DC"/>
      </a:lt2>
      <a:accent1>
        <a:srgbClr val="FFDA73"/>
      </a:accent1>
      <a:accent2>
        <a:srgbClr val="82B7F8"/>
      </a:accent2>
      <a:accent3>
        <a:srgbClr val="F57733"/>
      </a:accent3>
      <a:accent4>
        <a:srgbClr val="8C2902"/>
      </a:accent4>
      <a:accent5>
        <a:srgbClr val="FFFFFF"/>
      </a:accent5>
      <a:accent6>
        <a:srgbClr val="4D6D81"/>
      </a:accent6>
      <a:hlink>
        <a:srgbClr val="210A0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TotalTime>
  <Words>533</Words>
  <Application>Microsoft Macintosh PowerPoint</Application>
  <PresentationFormat>On-screen Show (16:9)</PresentationFormat>
  <Paragraphs>86</Paragraphs>
  <Slides>14</Slides>
  <Notes>14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Calibri</vt:lpstr>
      <vt:lpstr>Arial</vt:lpstr>
      <vt:lpstr>Fredoka One</vt:lpstr>
      <vt:lpstr>Exo 2</vt:lpstr>
      <vt:lpstr>Physics Class for Kids: Kinetic Energy by Slidesgo</vt:lpstr>
      <vt:lpstr>FunTravel</vt:lpstr>
      <vt:lpstr>03</vt:lpstr>
      <vt:lpstr>Why FunTravel?</vt:lpstr>
      <vt:lpstr>User interviews</vt:lpstr>
      <vt:lpstr>User interviews</vt:lpstr>
      <vt:lpstr>User interviews</vt:lpstr>
      <vt:lpstr>Personas</vt:lpstr>
      <vt:lpstr>Scenario - Felix</vt:lpstr>
      <vt:lpstr>Functionality</vt:lpstr>
      <vt:lpstr>Onboarding &amp; Login</vt:lpstr>
      <vt:lpstr>Prototype</vt:lpstr>
      <vt:lpstr>Playing games</vt:lpstr>
      <vt:lpstr>Thinking aloud</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FunTravel</dc:title>
  <cp:lastModifiedBy>Mironova, Arina</cp:lastModifiedBy>
  <cp:revision>2</cp:revision>
  <dcterms:modified xsi:type="dcterms:W3CDTF">2022-11-08T22:46:47Z</dcterms:modified>
</cp:coreProperties>
</file>